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tif" ContentType="image/tif"/>
  <Default Extension="wdp" ContentType="image/vnd.ms-photo"/>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theme/theme9.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theme/theme12.xml" ContentType="application/vnd.openxmlformats-officedocument.theme+xml"/>
  <Override PartName="/ppt/slideLayouts/slideLayout114.xml" ContentType="application/vnd.openxmlformats-officedocument.presentationml.slideLayout+xml"/>
  <Override PartName="/ppt/theme/theme13.xml" ContentType="application/vnd.openxmlformats-officedocument.theme+xml"/>
  <Override PartName="/ppt/slideLayouts/slideLayout115.xml" ContentType="application/vnd.openxmlformats-officedocument.presentationml.slideLayout+xml"/>
  <Override PartName="/ppt/theme/theme14.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5.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6.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81" r:id="rId3"/>
    <p:sldMasterId id="2147483687" r:id="rId4"/>
    <p:sldMasterId id="2147483704" r:id="rId5"/>
    <p:sldMasterId id="2147483722" r:id="rId6"/>
    <p:sldMasterId id="2147483764" r:id="rId7"/>
    <p:sldMasterId id="2147483766" r:id="rId8"/>
    <p:sldMasterId id="2147483768" r:id="rId9"/>
    <p:sldMasterId id="2147483770" r:id="rId10"/>
    <p:sldMasterId id="2147483784" r:id="rId11"/>
    <p:sldMasterId id="2147483797" r:id="rId12"/>
    <p:sldMasterId id="2147483799" r:id="rId13"/>
    <p:sldMasterId id="2147483801" r:id="rId14"/>
    <p:sldMasterId id="2147483803" r:id="rId15"/>
    <p:sldMasterId id="2147483838" r:id="rId16"/>
    <p:sldMasterId id="2147483850" r:id="rId17"/>
  </p:sldMasterIdLst>
  <p:notesMasterIdLst>
    <p:notesMasterId r:id="rId55"/>
  </p:notesMasterIdLst>
  <p:sldIdLst>
    <p:sldId id="256" r:id="rId18"/>
    <p:sldId id="474" r:id="rId19"/>
    <p:sldId id="464" r:id="rId20"/>
    <p:sldId id="1157" r:id="rId21"/>
    <p:sldId id="286" r:id="rId22"/>
    <p:sldId id="517" r:id="rId23"/>
    <p:sldId id="387" r:id="rId24"/>
    <p:sldId id="374" r:id="rId25"/>
    <p:sldId id="466" r:id="rId26"/>
    <p:sldId id="470" r:id="rId27"/>
    <p:sldId id="494" r:id="rId28"/>
    <p:sldId id="269" r:id="rId29"/>
    <p:sldId id="267" r:id="rId30"/>
    <p:sldId id="383" r:id="rId31"/>
    <p:sldId id="518" r:id="rId32"/>
    <p:sldId id="531" r:id="rId33"/>
    <p:sldId id="532" r:id="rId34"/>
    <p:sldId id="533" r:id="rId35"/>
    <p:sldId id="534" r:id="rId36"/>
    <p:sldId id="469" r:id="rId37"/>
    <p:sldId id="472" r:id="rId38"/>
    <p:sldId id="535" r:id="rId39"/>
    <p:sldId id="476" r:id="rId40"/>
    <p:sldId id="264" r:id="rId41"/>
    <p:sldId id="265" r:id="rId42"/>
    <p:sldId id="566" r:id="rId43"/>
    <p:sldId id="571" r:id="rId44"/>
    <p:sldId id="1147" r:id="rId45"/>
    <p:sldId id="1149" r:id="rId46"/>
    <p:sldId id="329" r:id="rId47"/>
    <p:sldId id="1148" r:id="rId48"/>
    <p:sldId id="530" r:id="rId49"/>
    <p:sldId id="258" r:id="rId50"/>
    <p:sldId id="1156" r:id="rId51"/>
    <p:sldId id="488" r:id="rId52"/>
    <p:sldId id="487" r:id="rId53"/>
    <p:sldId id="30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dace Agyemang-Baah" initials="K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B8F7"/>
    <a:srgbClr val="FD9932"/>
    <a:srgbClr val="E27301"/>
    <a:srgbClr val="336600"/>
    <a:srgbClr val="66FF33"/>
    <a:srgbClr val="2E75B6"/>
    <a:srgbClr val="0B8142"/>
    <a:srgbClr val="008B5F"/>
    <a:srgbClr val="BED7EE"/>
    <a:srgbClr val="ADB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5C3794-BB50-4C16-A949-3C10B299EB48}" v="1" dt="2022-02-19T05:31:30.3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30" autoAdjust="0"/>
    <p:restoredTop sz="95892" autoAdjust="0"/>
  </p:normalViewPr>
  <p:slideViewPr>
    <p:cSldViewPr snapToGrid="0">
      <p:cViewPr varScale="1">
        <p:scale>
          <a:sx n="106" d="100"/>
          <a:sy n="106" d="100"/>
        </p:scale>
        <p:origin x="216" y="328"/>
      </p:cViewPr>
      <p:guideLst/>
    </p:cSldViewPr>
  </p:slideViewPr>
  <p:outlineViewPr>
    <p:cViewPr>
      <p:scale>
        <a:sx n="33" d="100"/>
        <a:sy n="33" d="100"/>
      </p:scale>
      <p:origin x="0" y="-41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68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viewProps" Target="viewProps.xml"/><Relationship Id="rId5" Type="http://schemas.openxmlformats.org/officeDocument/2006/relationships/slideMaster" Target="slideMasters/slideMaster5.xml"/><Relationship Id="rId61" Type="http://schemas.microsoft.com/office/2015/10/relationships/revisionInfo" Target="revisionInfo.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theme" Target="theme/theme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spPr>
            <a:solidFill>
              <a:schemeClr val="accent3"/>
            </a:solidFill>
            <a:ln w="12700"/>
          </c:spPr>
          <c:dPt>
            <c:idx val="0"/>
            <c:bubble3D val="0"/>
            <c:spPr>
              <a:solidFill>
                <a:schemeClr val="accent3"/>
              </a:solidFill>
              <a:ln w="12700">
                <a:solidFill>
                  <a:schemeClr val="lt1"/>
                </a:solidFill>
              </a:ln>
              <a:effectLst/>
            </c:spPr>
            <c:extLst>
              <c:ext xmlns:c16="http://schemas.microsoft.com/office/drawing/2014/chart" uri="{C3380CC4-5D6E-409C-BE32-E72D297353CC}">
                <c16:uniqueId val="{00000001-D13A-3145-999F-02F86C1EF896}"/>
              </c:ext>
            </c:extLst>
          </c:dPt>
          <c:dPt>
            <c:idx val="1"/>
            <c:bubble3D val="0"/>
            <c:spPr>
              <a:solidFill>
                <a:schemeClr val="tx2">
                  <a:lumMod val="60000"/>
                  <a:lumOff val="40000"/>
                </a:schemeClr>
              </a:solidFill>
              <a:ln w="12700">
                <a:solidFill>
                  <a:schemeClr val="lt1"/>
                </a:solidFill>
              </a:ln>
              <a:effectLst/>
            </c:spPr>
            <c:extLst>
              <c:ext xmlns:c16="http://schemas.microsoft.com/office/drawing/2014/chart" uri="{C3380CC4-5D6E-409C-BE32-E72D297353CC}">
                <c16:uniqueId val="{00000003-D13A-3145-999F-02F86C1EF896}"/>
              </c:ext>
            </c:extLst>
          </c:dPt>
          <c:cat>
            <c:numRef>
              <c:f>Sheet1!$A$2:$A$3</c:f>
              <c:numCache>
                <c:formatCode>General</c:formatCode>
                <c:ptCount val="2"/>
              </c:numCache>
            </c:numRef>
          </c:cat>
          <c:val>
            <c:numRef>
              <c:f>Sheet1!$B$2:$B$3</c:f>
              <c:numCache>
                <c:formatCode>0%</c:formatCode>
                <c:ptCount val="2"/>
                <c:pt idx="0">
                  <c:v>0.09</c:v>
                </c:pt>
                <c:pt idx="1">
                  <c:v>0.91</c:v>
                </c:pt>
              </c:numCache>
            </c:numRef>
          </c:val>
          <c:extLst>
            <c:ext xmlns:c16="http://schemas.microsoft.com/office/drawing/2014/chart" uri="{C3380CC4-5D6E-409C-BE32-E72D297353CC}">
              <c16:uniqueId val="{00000004-D13A-3145-999F-02F86C1EF89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spPr>
            <a:solidFill>
              <a:schemeClr val="tx2"/>
            </a:solidFill>
            <a:ln w="12700"/>
          </c:spPr>
          <c:dPt>
            <c:idx val="0"/>
            <c:bubble3D val="0"/>
            <c:spPr>
              <a:solidFill>
                <a:schemeClr val="accent3"/>
              </a:solidFill>
              <a:ln w="12700">
                <a:solidFill>
                  <a:schemeClr val="lt1"/>
                </a:solidFill>
              </a:ln>
              <a:effectLst/>
            </c:spPr>
            <c:extLst>
              <c:ext xmlns:c16="http://schemas.microsoft.com/office/drawing/2014/chart" uri="{C3380CC4-5D6E-409C-BE32-E72D297353CC}">
                <c16:uniqueId val="{00000001-B300-0844-96BB-7DCEA69939A7}"/>
              </c:ext>
            </c:extLst>
          </c:dPt>
          <c:dPt>
            <c:idx val="1"/>
            <c:bubble3D val="0"/>
            <c:spPr>
              <a:solidFill>
                <a:schemeClr val="tx2">
                  <a:lumMod val="60000"/>
                  <a:lumOff val="40000"/>
                </a:schemeClr>
              </a:solidFill>
              <a:ln w="12700">
                <a:solidFill>
                  <a:schemeClr val="lt1"/>
                </a:solidFill>
              </a:ln>
              <a:effectLst/>
            </c:spPr>
            <c:extLst>
              <c:ext xmlns:c16="http://schemas.microsoft.com/office/drawing/2014/chart" uri="{C3380CC4-5D6E-409C-BE32-E72D297353CC}">
                <c16:uniqueId val="{00000003-B300-0844-96BB-7DCEA69939A7}"/>
              </c:ext>
            </c:extLst>
          </c:dPt>
          <c:dPt>
            <c:idx val="2"/>
            <c:bubble3D val="0"/>
            <c:spPr>
              <a:solidFill>
                <a:schemeClr val="tx2"/>
              </a:solidFill>
              <a:ln w="12700">
                <a:solidFill>
                  <a:schemeClr val="lt1"/>
                </a:solidFill>
              </a:ln>
              <a:effectLst/>
            </c:spPr>
            <c:extLst>
              <c:ext xmlns:c16="http://schemas.microsoft.com/office/drawing/2014/chart" uri="{C3380CC4-5D6E-409C-BE32-E72D297353CC}">
                <c16:uniqueId val="{00000005-B300-0844-96BB-7DCEA69939A7}"/>
              </c:ext>
            </c:extLst>
          </c:dPt>
          <c:cat>
            <c:numRef>
              <c:f>Sheet1!$A$2:$A$4</c:f>
              <c:numCache>
                <c:formatCode>General</c:formatCode>
                <c:ptCount val="3"/>
              </c:numCache>
            </c:numRef>
          </c:cat>
          <c:val>
            <c:numRef>
              <c:f>Sheet1!$B$2:$B$4</c:f>
              <c:numCache>
                <c:formatCode>0%</c:formatCode>
                <c:ptCount val="3"/>
                <c:pt idx="0">
                  <c:v>0.33</c:v>
                </c:pt>
                <c:pt idx="1">
                  <c:v>0.67</c:v>
                </c:pt>
              </c:numCache>
            </c:numRef>
          </c:val>
          <c:extLst>
            <c:ext xmlns:c16="http://schemas.microsoft.com/office/drawing/2014/chart" uri="{C3380CC4-5D6E-409C-BE32-E72D297353CC}">
              <c16:uniqueId val="{00000006-B300-0844-96BB-7DCEA69939A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spPr>
            <a:solidFill>
              <a:schemeClr val="accent3"/>
            </a:solidFill>
            <a:ln w="12700"/>
          </c:spPr>
          <c:dPt>
            <c:idx val="0"/>
            <c:bubble3D val="0"/>
            <c:spPr>
              <a:solidFill>
                <a:schemeClr val="accent3"/>
              </a:solidFill>
              <a:ln w="12700">
                <a:solidFill>
                  <a:schemeClr val="lt1"/>
                </a:solidFill>
              </a:ln>
              <a:effectLst/>
            </c:spPr>
            <c:extLst>
              <c:ext xmlns:c16="http://schemas.microsoft.com/office/drawing/2014/chart" uri="{C3380CC4-5D6E-409C-BE32-E72D297353CC}">
                <c16:uniqueId val="{00000001-A0FF-7245-80F2-6DAF761B5A5E}"/>
              </c:ext>
            </c:extLst>
          </c:dPt>
          <c:dPt>
            <c:idx val="1"/>
            <c:bubble3D val="0"/>
            <c:spPr>
              <a:solidFill>
                <a:schemeClr val="tx2">
                  <a:lumMod val="60000"/>
                  <a:lumOff val="40000"/>
                </a:schemeClr>
              </a:solidFill>
              <a:ln w="12700">
                <a:solidFill>
                  <a:schemeClr val="lt1"/>
                </a:solidFill>
              </a:ln>
              <a:effectLst/>
            </c:spPr>
            <c:extLst>
              <c:ext xmlns:c16="http://schemas.microsoft.com/office/drawing/2014/chart" uri="{C3380CC4-5D6E-409C-BE32-E72D297353CC}">
                <c16:uniqueId val="{00000003-A0FF-7245-80F2-6DAF761B5A5E}"/>
              </c:ext>
            </c:extLst>
          </c:dPt>
          <c:dPt>
            <c:idx val="2"/>
            <c:bubble3D val="0"/>
            <c:spPr>
              <a:solidFill>
                <a:schemeClr val="accent3"/>
              </a:solidFill>
              <a:ln w="12700">
                <a:solidFill>
                  <a:schemeClr val="lt1"/>
                </a:solidFill>
              </a:ln>
              <a:effectLst/>
            </c:spPr>
            <c:extLst>
              <c:ext xmlns:c16="http://schemas.microsoft.com/office/drawing/2014/chart" uri="{C3380CC4-5D6E-409C-BE32-E72D297353CC}">
                <c16:uniqueId val="{00000005-A0FF-7245-80F2-6DAF761B5A5E}"/>
              </c:ext>
            </c:extLst>
          </c:dPt>
          <c:cat>
            <c:numRef>
              <c:f>Sheet1!$A$2:$A$4</c:f>
              <c:numCache>
                <c:formatCode>General</c:formatCode>
                <c:ptCount val="3"/>
              </c:numCache>
            </c:numRef>
          </c:cat>
          <c:val>
            <c:numRef>
              <c:f>Sheet1!$B$2:$B$4</c:f>
              <c:numCache>
                <c:formatCode>0%</c:formatCode>
                <c:ptCount val="3"/>
                <c:pt idx="0">
                  <c:v>0.06</c:v>
                </c:pt>
                <c:pt idx="1">
                  <c:v>0.04</c:v>
                </c:pt>
              </c:numCache>
            </c:numRef>
          </c:val>
          <c:extLst>
            <c:ext xmlns:c16="http://schemas.microsoft.com/office/drawing/2014/chart" uri="{C3380CC4-5D6E-409C-BE32-E72D297353CC}">
              <c16:uniqueId val="{00000006-A0FF-7245-80F2-6DAF761B5A5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spPr>
            <a:solidFill>
              <a:schemeClr val="tx2"/>
            </a:solidFill>
            <a:ln w="12700"/>
          </c:spPr>
          <c:dPt>
            <c:idx val="0"/>
            <c:bubble3D val="0"/>
            <c:spPr>
              <a:solidFill>
                <a:schemeClr val="tx2"/>
              </a:solidFill>
              <a:ln w="12700">
                <a:solidFill>
                  <a:schemeClr val="lt1"/>
                </a:solidFill>
              </a:ln>
              <a:effectLst/>
            </c:spPr>
            <c:extLst>
              <c:ext xmlns:c16="http://schemas.microsoft.com/office/drawing/2014/chart" uri="{C3380CC4-5D6E-409C-BE32-E72D297353CC}">
                <c16:uniqueId val="{00000001-589B-A444-ABCC-48ECA2F2D4A0}"/>
              </c:ext>
            </c:extLst>
          </c:dPt>
          <c:dPt>
            <c:idx val="1"/>
            <c:bubble3D val="0"/>
            <c:spPr>
              <a:solidFill>
                <a:schemeClr val="tx2">
                  <a:lumMod val="60000"/>
                  <a:lumOff val="40000"/>
                </a:schemeClr>
              </a:solidFill>
              <a:ln w="12700">
                <a:solidFill>
                  <a:schemeClr val="lt1"/>
                </a:solidFill>
              </a:ln>
              <a:effectLst/>
            </c:spPr>
            <c:extLst>
              <c:ext xmlns:c16="http://schemas.microsoft.com/office/drawing/2014/chart" uri="{C3380CC4-5D6E-409C-BE32-E72D297353CC}">
                <c16:uniqueId val="{00000003-589B-A444-ABCC-48ECA2F2D4A0}"/>
              </c:ext>
            </c:extLst>
          </c:dPt>
          <c:dPt>
            <c:idx val="2"/>
            <c:bubble3D val="0"/>
            <c:spPr>
              <a:solidFill>
                <a:schemeClr val="accent3"/>
              </a:solidFill>
              <a:ln w="12700">
                <a:solidFill>
                  <a:schemeClr val="lt1"/>
                </a:solidFill>
              </a:ln>
              <a:effectLst/>
            </c:spPr>
            <c:extLst>
              <c:ext xmlns:c16="http://schemas.microsoft.com/office/drawing/2014/chart" uri="{C3380CC4-5D6E-409C-BE32-E72D297353CC}">
                <c16:uniqueId val="{00000005-589B-A444-ABCC-48ECA2F2D4A0}"/>
              </c:ext>
            </c:extLst>
          </c:dPt>
          <c:dPt>
            <c:idx val="3"/>
            <c:bubble3D val="0"/>
            <c:spPr>
              <a:solidFill>
                <a:schemeClr val="tx2"/>
              </a:solidFill>
              <a:ln w="12700">
                <a:solidFill>
                  <a:schemeClr val="lt1"/>
                </a:solidFill>
              </a:ln>
              <a:effectLst/>
            </c:spPr>
            <c:extLst>
              <c:ext xmlns:c16="http://schemas.microsoft.com/office/drawing/2014/chart" uri="{C3380CC4-5D6E-409C-BE32-E72D297353CC}">
                <c16:uniqueId val="{00000007-589B-A444-ABCC-48ECA2F2D4A0}"/>
              </c:ext>
            </c:extLst>
          </c:dPt>
          <c:cat>
            <c:numRef>
              <c:f>Sheet1!$A$2:$A$5</c:f>
              <c:numCache>
                <c:formatCode>General</c:formatCode>
                <c:ptCount val="4"/>
              </c:numCache>
            </c:numRef>
          </c:cat>
          <c:val>
            <c:numRef>
              <c:f>Sheet1!$B$2:$B$5</c:f>
              <c:numCache>
                <c:formatCode>0%</c:formatCode>
                <c:ptCount val="4"/>
                <c:pt idx="0">
                  <c:v>1.4999999999999999E-2</c:v>
                </c:pt>
                <c:pt idx="1">
                  <c:v>2.5000000000000001E-2</c:v>
                </c:pt>
                <c:pt idx="2">
                  <c:v>0.96</c:v>
                </c:pt>
              </c:numCache>
            </c:numRef>
          </c:val>
          <c:extLst>
            <c:ext xmlns:c16="http://schemas.microsoft.com/office/drawing/2014/chart" uri="{C3380CC4-5D6E-409C-BE32-E72D297353CC}">
              <c16:uniqueId val="{00000008-589B-A444-ABCC-48ECA2F2D4A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CC7111-34A5-4E53-9024-B77977EAFF44}" type="datetimeFigureOut">
              <a:rPr lang="en-US" smtClean="0"/>
              <a:t>3/18/22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6CEA8-0377-46B7-B910-FF12032B7E32}" type="slidenum">
              <a:rPr lang="en-US" smtClean="0"/>
              <a:t>‹#›</a:t>
            </a:fld>
            <a:endParaRPr lang="en-US"/>
          </a:p>
        </p:txBody>
      </p:sp>
    </p:spTree>
    <p:extLst>
      <p:ext uri="{BB962C8B-B14F-4D97-AF65-F5344CB8AC3E}">
        <p14:creationId xmlns:p14="http://schemas.microsoft.com/office/powerpoint/2010/main" val="150642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64d02e0a8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64d02e0a8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7acb4e9752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7acb4e9752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Reasons system doesn’t work is because it lacks transparency on spending of medicaid</a:t>
            </a:r>
            <a:endParaRPr dirty="0"/>
          </a:p>
        </p:txBody>
      </p:sp>
    </p:spTree>
    <p:extLst>
      <p:ext uri="{BB962C8B-B14F-4D97-AF65-F5344CB8AC3E}">
        <p14:creationId xmlns:p14="http://schemas.microsoft.com/office/powerpoint/2010/main" val="2327640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7acb4e9752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7acb4e9752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Reasons system doesn’t work is because it lacks transparency on spending of medicaid</a:t>
            </a:r>
            <a:endParaRPr dirty="0"/>
          </a:p>
        </p:txBody>
      </p:sp>
    </p:spTree>
    <p:extLst>
      <p:ext uri="{BB962C8B-B14F-4D97-AF65-F5344CB8AC3E}">
        <p14:creationId xmlns:p14="http://schemas.microsoft.com/office/powerpoint/2010/main" val="3252875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BBB218EE-9F63-4395-B657-0B691E6422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9522C4B7-9CA6-46ED-9A12-A2CB496240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9092" name="Slide Number Placeholder 3">
            <a:extLst>
              <a:ext uri="{FF2B5EF4-FFF2-40B4-BE49-F238E27FC236}">
                <a16:creationId xmlns:a16="http://schemas.microsoft.com/office/drawing/2014/main" id="{837D1F13-E281-4526-939B-05DF5FB336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38E0F1-728C-4E85-BF03-56EBD0077FA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13748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8"/>
        <p:cNvGrpSpPr/>
        <p:nvPr/>
      </p:nvGrpSpPr>
      <p:grpSpPr>
        <a:xfrm>
          <a:off x="0" y="0"/>
          <a:ext cx="0" cy="0"/>
          <a:chOff x="0" y="0"/>
          <a:chExt cx="0" cy="0"/>
        </a:xfrm>
      </p:grpSpPr>
      <p:sp>
        <p:nvSpPr>
          <p:cNvPr id="8059" name="Google Shape;8059;gbe365412c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0" name="Google Shape;8060;gbe365412c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latin typeface="Calibri"/>
                <a:cs typeface="Calibri"/>
              </a:rPr>
              <a:t>KATE</a:t>
            </a:r>
          </a:p>
          <a:p>
            <a:pPr>
              <a:buNone/>
            </a:pPr>
            <a:r>
              <a:rPr lang="en-US" dirty="0">
                <a:latin typeface="Calibri"/>
                <a:cs typeface="Calibri"/>
              </a:rPr>
              <a:t>Credit </a:t>
            </a:r>
            <a:r>
              <a:rPr lang="en-US" dirty="0" err="1">
                <a:latin typeface="Calibri"/>
                <a:cs typeface="Calibri"/>
              </a:rPr>
              <a:t>Ayelet</a:t>
            </a:r>
            <a:endParaRPr lang="en-US" dirty="0">
              <a:latin typeface="Calibri"/>
              <a:cs typeface="Calibri"/>
            </a:endParaRPr>
          </a:p>
          <a:p>
            <a:pPr>
              <a:buNone/>
            </a:pPr>
            <a:endParaRPr lang="en-US" dirty="0">
              <a:latin typeface="Calibri"/>
              <a:cs typeface="Calibri"/>
            </a:endParaRPr>
          </a:p>
          <a:p>
            <a:pPr>
              <a:buNone/>
            </a:pPr>
            <a:r>
              <a:rPr lang="en-US" dirty="0">
                <a:latin typeface="Calibri"/>
                <a:cs typeface="Calibri"/>
              </a:rPr>
              <a:t>Explain the billing problem</a:t>
            </a:r>
          </a:p>
          <a:p>
            <a:pPr>
              <a:buNone/>
            </a:pPr>
            <a:endParaRPr lang="en-US" dirty="0">
              <a:latin typeface="Calibri"/>
              <a:cs typeface="Calibri"/>
            </a:endParaRPr>
          </a:p>
          <a:p>
            <a:r>
              <a:rPr lang="en-US" dirty="0"/>
              <a:t>Contract with SFHP &amp; Anthem for code expansion</a:t>
            </a:r>
          </a:p>
          <a:p>
            <a:pPr lvl="1"/>
            <a:r>
              <a:rPr lang="en-US" dirty="0"/>
              <a:t>SFHP: All WCV Z-codes paired with BH CPT codes</a:t>
            </a:r>
          </a:p>
          <a:p>
            <a:pPr lvl="1"/>
            <a:r>
              <a:rPr lang="en-US" dirty="0"/>
              <a:t>Anthem: Still developing</a:t>
            </a:r>
          </a:p>
          <a:p>
            <a:r>
              <a:rPr lang="en-US" dirty="0"/>
              <a:t>CHC will:</a:t>
            </a:r>
          </a:p>
          <a:p>
            <a:pPr lvl="1"/>
            <a:r>
              <a:rPr lang="en-US" dirty="0"/>
              <a:t>Enroll 300 Tier 3 families</a:t>
            </a:r>
          </a:p>
          <a:p>
            <a:pPr lvl="1"/>
            <a:r>
              <a:rPr lang="en-US" dirty="0"/>
              <a:t>Credential HSS with NSMH payer</a:t>
            </a:r>
          </a:p>
          <a:p>
            <a:r>
              <a:rPr lang="en-US" dirty="0"/>
              <a:t>Provide Tier 2 &amp; 3 visits; Submit claims</a:t>
            </a:r>
          </a:p>
          <a:p>
            <a:r>
              <a:rPr lang="en-US" dirty="0"/>
              <a:t>NSMH payer claims data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a:ln>
                  <a:noFill/>
                </a:ln>
                <a:solidFill>
                  <a:srgbClr val="052049"/>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800" b="0" i="0" u="none" strike="noStrike" kern="1200" cap="none" spc="0" normalizeH="0" baseline="0" noProof="0" dirty="0">
              <a:ln>
                <a:noFill/>
              </a:ln>
              <a:solidFill>
                <a:srgbClr val="052049"/>
              </a:solidFill>
              <a:effectLst/>
              <a:uLnTx/>
              <a:uFillTx/>
              <a:latin typeface="Arial" pitchFamily="34" charset="0"/>
              <a:ea typeface="+mn-ea"/>
              <a:cs typeface="Arial" pitchFamily="34" charset="0"/>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52049"/>
                </a:solidFill>
                <a:effectLst/>
                <a:uLnTx/>
                <a:uFillTx/>
                <a:latin typeface="Arial"/>
                <a:ea typeface="+mn-ea"/>
                <a:cs typeface="+mn-cs"/>
              </a:rPr>
              <a:t>| [footer text here]</a:t>
            </a:r>
          </a:p>
        </p:txBody>
      </p:sp>
    </p:spTree>
    <p:extLst>
      <p:ext uri="{BB962C8B-B14F-4D97-AF65-F5344CB8AC3E}">
        <p14:creationId xmlns:p14="http://schemas.microsoft.com/office/powerpoint/2010/main" val="2253683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56CEA8-0377-46B7-B910-FF12032B7E32}" type="slidenum">
              <a:rPr lang="en-US" smtClean="0"/>
              <a:t>36</a:t>
            </a:fld>
            <a:endParaRPr lang="en-US"/>
          </a:p>
        </p:txBody>
      </p:sp>
    </p:spTree>
    <p:extLst>
      <p:ext uri="{BB962C8B-B14F-4D97-AF65-F5344CB8AC3E}">
        <p14:creationId xmlns:p14="http://schemas.microsoft.com/office/powerpoint/2010/main" val="3451391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500a28a0a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6500a28a0a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5804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56CEA8-0377-46B7-B910-FF12032B7E32}" type="slidenum">
              <a:rPr lang="en-US" smtClean="0"/>
              <a:t>3</a:t>
            </a:fld>
            <a:endParaRPr lang="en-US"/>
          </a:p>
        </p:txBody>
      </p:sp>
    </p:spTree>
    <p:extLst>
      <p:ext uri="{BB962C8B-B14F-4D97-AF65-F5344CB8AC3E}">
        <p14:creationId xmlns:p14="http://schemas.microsoft.com/office/powerpoint/2010/main" val="61311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DOMAIN: SYSTEMS CHANGE</a:t>
            </a:r>
          </a:p>
          <a:p>
            <a:endParaRPr lang="en-US" dirty="0"/>
          </a:p>
          <a:p>
            <a:r>
              <a:rPr lang="en-US" dirty="0"/>
              <a:t>Get yellow line to animate all in one step</a:t>
            </a:r>
          </a:p>
          <a:p>
            <a:endParaRPr lang="en-US" dirty="0"/>
          </a:p>
          <a:p>
            <a:r>
              <a:rPr lang="en-US" dirty="0"/>
              <a:t>Spending per beneficiary??</a:t>
            </a:r>
          </a:p>
          <a:p>
            <a:endParaRPr lang="en-US" dirty="0"/>
          </a:p>
          <a:p>
            <a:endParaRPr lang="en-US" dirty="0"/>
          </a:p>
          <a:p>
            <a:r>
              <a:rPr lang="en-US" dirty="0"/>
              <a:t>Children’s behavioral</a:t>
            </a:r>
            <a:r>
              <a:rPr lang="en-US" baseline="0" dirty="0"/>
              <a:t> health touches all systems but is not integrated</a:t>
            </a:r>
          </a:p>
          <a:p>
            <a:endParaRPr lang="en-US" dirty="0"/>
          </a:p>
          <a:p>
            <a:pPr marL="171450" indent="-171450">
              <a:buFont typeface="Arial"/>
              <a:buChar char="•"/>
            </a:pPr>
            <a:r>
              <a:rPr lang="en-US" sz="1200" kern="1200" dirty="0">
                <a:solidFill>
                  <a:schemeClr val="tx1"/>
                </a:solidFill>
                <a:effectLst/>
                <a:latin typeface="+mn-lt"/>
                <a:ea typeface="+mn-ea"/>
                <a:cs typeface="+mn-cs"/>
              </a:rPr>
              <a:t>1960’s era war on poverty structures defined by fragmentation and inability to make meaningful change in the face of multi-generational poverty.</a:t>
            </a:r>
          </a:p>
          <a:p>
            <a:pPr marL="171450" indent="-171450">
              <a:buFont typeface="Arial"/>
              <a:buChar char="•"/>
            </a:pPr>
            <a:r>
              <a:rPr lang="en-US" sz="1200" kern="1200" dirty="0">
                <a:solidFill>
                  <a:schemeClr val="tx1"/>
                </a:solidFill>
                <a:effectLst/>
                <a:latin typeface="+mn-lt"/>
                <a:ea typeface="+mn-ea"/>
                <a:cs typeface="+mn-cs"/>
              </a:rPr>
              <a:t>Reference to the visual which shows not only funding in silos but lines also representing different legal mandates, </a:t>
            </a:r>
          </a:p>
          <a:p>
            <a:pPr marL="171450" indent="-171450">
              <a:buFont typeface="Arial"/>
              <a:buChar char="•"/>
            </a:pPr>
            <a:r>
              <a:rPr lang="en-US" sz="1200" kern="1200" dirty="0">
                <a:solidFill>
                  <a:schemeClr val="tx1"/>
                </a:solidFill>
                <a:effectLst/>
                <a:latin typeface="+mn-lt"/>
                <a:ea typeface="+mn-ea"/>
                <a:cs typeface="+mn-cs"/>
              </a:rPr>
              <a:t>Not created to respond to the problems we most want to change. </a:t>
            </a:r>
            <a:r>
              <a:rPr lang="en-US" sz="1200" kern="1200" dirty="0" err="1">
                <a:solidFill>
                  <a:schemeClr val="tx1"/>
                </a:solidFill>
                <a:effectLst/>
                <a:latin typeface="+mn-lt"/>
                <a:ea typeface="+mn-ea"/>
                <a:cs typeface="+mn-cs"/>
              </a:rPr>
              <a:t>Bh</a:t>
            </a:r>
            <a:r>
              <a:rPr lang="en-US" sz="1200" kern="1200" dirty="0">
                <a:solidFill>
                  <a:schemeClr val="tx1"/>
                </a:solidFill>
                <a:effectLst/>
                <a:latin typeface="+mn-lt"/>
                <a:ea typeface="+mn-ea"/>
                <a:cs typeface="+mn-cs"/>
              </a:rPr>
              <a:t> as a pathology based framework created by white professionals that treat marginalized communities as problem rather than experts. </a:t>
            </a:r>
          </a:p>
          <a:p>
            <a:pPr marL="171450" indent="-171450">
              <a:buFont typeface="Arial"/>
              <a:buChar char="•"/>
            </a:pPr>
            <a:endParaRPr lang="en-US" dirty="0"/>
          </a:p>
          <a:p>
            <a:pPr marL="171450" indent="-171450">
              <a:buFont typeface="Arial"/>
              <a:buChar char="•"/>
            </a:pPr>
            <a:endParaRPr lang="en-US" dirty="0"/>
          </a:p>
          <a:p>
            <a:pPr marL="171450" indent="-171450">
              <a:buFont typeface="Arial"/>
              <a:buChar char="•"/>
            </a:pPr>
            <a:r>
              <a:rPr lang="en-US" dirty="0"/>
              <a:t>Everyone who is touching</a:t>
            </a:r>
            <a:r>
              <a:rPr lang="en-US" baseline="0" dirty="0"/>
              <a:t> a child’s life is responsible for their well-being </a:t>
            </a:r>
          </a:p>
          <a:p>
            <a:pPr marL="171450" indent="-171450">
              <a:buFont typeface="Arial"/>
              <a:buChar char="•"/>
            </a:pPr>
            <a:r>
              <a:rPr lang="en-US" baseline="0" dirty="0"/>
              <a:t>Children’s BH is most often delivered in context of other child serving systems, but each system has a different definition of what the scope and nature of those services are – different mandates, language, and funding</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678F9-E8FF-7243-A76C-568C6C946E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533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56CEA8-0377-46B7-B910-FF12032B7E32}" type="slidenum">
              <a:rPr lang="en-US" smtClean="0"/>
              <a:t>9</a:t>
            </a:fld>
            <a:endParaRPr lang="en-US"/>
          </a:p>
        </p:txBody>
      </p:sp>
    </p:spTree>
    <p:extLst>
      <p:ext uri="{BB962C8B-B14F-4D97-AF65-F5344CB8AC3E}">
        <p14:creationId xmlns:p14="http://schemas.microsoft.com/office/powerpoint/2010/main" val="1576504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379EE9-2215-4B97-A069-82CBB79990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302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6adc684892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6adc684892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Char char="●"/>
            </a:pPr>
            <a:r>
              <a:rPr lang="en" sz="1800">
                <a:solidFill>
                  <a:schemeClr val="dk2"/>
                </a:solidFill>
              </a:rPr>
              <a:t>Since 2014, 30% increase in number of eligible children but percentage of children accessing care has stayed stable or declined (as a percentage of those eligible)</a:t>
            </a:r>
            <a:endParaRPr/>
          </a:p>
        </p:txBody>
      </p:sp>
    </p:spTree>
    <p:extLst>
      <p:ext uri="{BB962C8B-B14F-4D97-AF65-F5344CB8AC3E}">
        <p14:creationId xmlns:p14="http://schemas.microsoft.com/office/powerpoint/2010/main" val="33780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56CEA8-0377-46B7-B910-FF12032B7E32}" type="slidenum">
              <a:rPr lang="en-US" smtClean="0"/>
              <a:t>20</a:t>
            </a:fld>
            <a:endParaRPr lang="en-US"/>
          </a:p>
        </p:txBody>
      </p:sp>
    </p:spTree>
    <p:extLst>
      <p:ext uri="{BB962C8B-B14F-4D97-AF65-F5344CB8AC3E}">
        <p14:creationId xmlns:p14="http://schemas.microsoft.com/office/powerpoint/2010/main" val="1973876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56CEA8-0377-46B7-B910-FF12032B7E32}" type="slidenum">
              <a:rPr lang="en-US" smtClean="0"/>
              <a:t>21</a:t>
            </a:fld>
            <a:endParaRPr lang="en-US"/>
          </a:p>
        </p:txBody>
      </p:sp>
    </p:spTree>
    <p:extLst>
      <p:ext uri="{BB962C8B-B14F-4D97-AF65-F5344CB8AC3E}">
        <p14:creationId xmlns:p14="http://schemas.microsoft.com/office/powerpoint/2010/main" val="2858500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56CEA8-0377-46B7-B910-FF12032B7E32}" type="slidenum">
              <a:rPr lang="en-US" smtClean="0"/>
              <a:t>23</a:t>
            </a:fld>
            <a:endParaRPr lang="en-US"/>
          </a:p>
        </p:txBody>
      </p:sp>
    </p:spTree>
    <p:extLst>
      <p:ext uri="{BB962C8B-B14F-4D97-AF65-F5344CB8AC3E}">
        <p14:creationId xmlns:p14="http://schemas.microsoft.com/office/powerpoint/2010/main" val="2822528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5.xml"/><Relationship Id="rId4" Type="http://schemas.openxmlformats.org/officeDocument/2006/relationships/hyperlink" Target="http://bit.ly/2TtBDfr" TargetMode="Externa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jpeg"/><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emf"/><Relationship Id="rId1" Type="http://schemas.openxmlformats.org/officeDocument/2006/relationships/slideMaster" Target="../slideMasters/slideMaster17.xml"/><Relationship Id="rId4" Type="http://schemas.openxmlformats.org/officeDocument/2006/relationships/image" Target="../media/image27.jpe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emf"/><Relationship Id="rId1" Type="http://schemas.openxmlformats.org/officeDocument/2006/relationships/slideMaster" Target="../slideMasters/slideMaster17.xml"/><Relationship Id="rId4" Type="http://schemas.openxmlformats.org/officeDocument/2006/relationships/image" Target="../media/image29.jpe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emf"/><Relationship Id="rId1" Type="http://schemas.openxmlformats.org/officeDocument/2006/relationships/slideMaster" Target="../slideMasters/slideMaster17.xml"/><Relationship Id="rId4" Type="http://schemas.openxmlformats.org/officeDocument/2006/relationships/image" Target="../media/image31.jpe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270562-A4A9-4E18-A790-6E6801564CE6}" type="datetimeFigureOut">
              <a:rPr lang="en-US" smtClean="0"/>
              <a:t>3/18/22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EA9C6-FA4B-403B-BF02-B6233EE91554}" type="slidenum">
              <a:rPr lang="en-US" smtClean="0"/>
              <a:t>‹#›</a:t>
            </a:fld>
            <a:endParaRPr lang="en-US"/>
          </a:p>
        </p:txBody>
      </p:sp>
    </p:spTree>
    <p:extLst>
      <p:ext uri="{BB962C8B-B14F-4D97-AF65-F5344CB8AC3E}">
        <p14:creationId xmlns:p14="http://schemas.microsoft.com/office/powerpoint/2010/main" val="362644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270562-A4A9-4E18-A790-6E6801564CE6}" type="datetimeFigureOut">
              <a:rPr lang="en-US" smtClean="0"/>
              <a:t>3/18/22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EA9C6-FA4B-403B-BF02-B6233EE91554}" type="slidenum">
              <a:rPr lang="en-US" smtClean="0"/>
              <a:t>‹#›</a:t>
            </a:fld>
            <a:endParaRPr lang="en-US"/>
          </a:p>
        </p:txBody>
      </p:sp>
    </p:spTree>
    <p:extLst>
      <p:ext uri="{BB962C8B-B14F-4D97-AF65-F5344CB8AC3E}">
        <p14:creationId xmlns:p14="http://schemas.microsoft.com/office/powerpoint/2010/main" val="37452011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549666"/>
            <a:ext cx="10989945" cy="506345"/>
          </a:xfrm>
          <a:prstGeom prst="rect">
            <a:avLst/>
          </a:prstGeom>
        </p:spPr>
        <p:txBody>
          <a:bodyPr/>
          <a:lstStyle/>
          <a:p>
            <a:r>
              <a:rPr lang="en-US" dirty="0"/>
              <a:t>Click to edit Master title style</a:t>
            </a:r>
          </a:p>
        </p:txBody>
      </p:sp>
      <p:sp>
        <p:nvSpPr>
          <p:cNvPr id="3" name="Slide Number Placeholder 2"/>
          <p:cNvSpPr>
            <a:spLocks noGrp="1"/>
          </p:cNvSpPr>
          <p:nvPr>
            <p:ph type="sldNum" sz="quarter" idx="10"/>
          </p:nvPr>
        </p:nvSpPr>
        <p:spPr>
          <a:xfrm>
            <a:off x="8610600" y="6356350"/>
            <a:ext cx="2743200" cy="365125"/>
          </a:xfrm>
          <a:prstGeom prst="rect">
            <a:avLst/>
          </a:prstGeom>
        </p:spPr>
        <p:txBody>
          <a:bodyPr/>
          <a:lstStyle/>
          <a:p>
            <a:fld id="{5B9F9593-90F4-9E49-A578-D7F9853B242D}" type="slidenum">
              <a:rPr lang="en-US" smtClean="0"/>
              <a:pPr/>
              <a:t>‹#›</a:t>
            </a:fld>
            <a:endParaRPr lang="en-US"/>
          </a:p>
        </p:txBody>
      </p:sp>
      <p:sp>
        <p:nvSpPr>
          <p:cNvPr id="7" name="Text Placeholder 6"/>
          <p:cNvSpPr>
            <a:spLocks noGrp="1"/>
          </p:cNvSpPr>
          <p:nvPr>
            <p:ph type="body" sz="quarter" idx="11"/>
          </p:nvPr>
        </p:nvSpPr>
        <p:spPr>
          <a:xfrm>
            <a:off x="875516" y="1167413"/>
            <a:ext cx="10972800" cy="4882289"/>
          </a:xfrm>
          <a:prstGeom prst="rect">
            <a:avLst/>
          </a:prstGeo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872093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90625" y="1151930"/>
            <a:ext cx="9810750"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1190625" y="3545086"/>
            <a:ext cx="9810750"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extLst>
      <p:ext uri="{BB962C8B-B14F-4D97-AF65-F5344CB8AC3E}">
        <p14:creationId xmlns:p14="http://schemas.microsoft.com/office/powerpoint/2010/main" val="3053966300"/>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524000" y="473273"/>
            <a:ext cx="9144000" cy="4152305"/>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190625" y="4723805"/>
            <a:ext cx="9810750" cy="1000125"/>
          </a:xfrm>
          <a:prstGeom prst="rect">
            <a:avLst/>
          </a:prstGeom>
        </p:spPr>
        <p:txBody>
          <a:bodyPr anchor="b"/>
          <a:lstStyle/>
          <a:p>
            <a:r>
              <a:t>Title Text</a:t>
            </a:r>
          </a:p>
        </p:txBody>
      </p:sp>
      <p:sp>
        <p:nvSpPr>
          <p:cNvPr id="22" name="Body Level One…"/>
          <p:cNvSpPr txBox="1">
            <a:spLocks noGrp="1"/>
          </p:cNvSpPr>
          <p:nvPr>
            <p:ph type="body" sz="quarter" idx="1"/>
          </p:nvPr>
        </p:nvSpPr>
        <p:spPr>
          <a:xfrm>
            <a:off x="1190625" y="5732859"/>
            <a:ext cx="9810750" cy="794742"/>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0536516"/>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90625" y="2268141"/>
            <a:ext cx="9810750" cy="232171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03007576"/>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298406" y="446484"/>
            <a:ext cx="5000625" cy="5777508"/>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892969" y="446484"/>
            <a:ext cx="5000625" cy="2803922"/>
          </a:xfrm>
          <a:prstGeom prst="rect">
            <a:avLst/>
          </a:prstGeom>
        </p:spPr>
        <p:txBody>
          <a:bodyPr anchor="b"/>
          <a:lstStyle>
            <a:lvl1pPr>
              <a:defRPr sz="4219"/>
            </a:lvl1pPr>
          </a:lstStyle>
          <a:p>
            <a:r>
              <a:t>Title Text</a:t>
            </a:r>
          </a:p>
        </p:txBody>
      </p:sp>
      <p:sp>
        <p:nvSpPr>
          <p:cNvPr id="40" name="Body Level One…"/>
          <p:cNvSpPr txBox="1">
            <a:spLocks noGrp="1"/>
          </p:cNvSpPr>
          <p:nvPr>
            <p:ph type="body" sz="quarter" idx="1"/>
          </p:nvPr>
        </p:nvSpPr>
        <p:spPr>
          <a:xfrm>
            <a:off x="892969" y="3321844"/>
            <a:ext cx="5000625" cy="2893219"/>
          </a:xfrm>
          <a:prstGeom prst="rect">
            <a:avLst/>
          </a:prstGeom>
        </p:spPr>
        <p:txBody>
          <a:bodyPr anchor="t"/>
          <a:lstStyle>
            <a:lvl1pPr marL="0" indent="0" algn="ctr">
              <a:spcBef>
                <a:spcPts val="0"/>
              </a:spcBef>
              <a:buSzTx/>
              <a:buNone/>
              <a:defRPr sz="2601"/>
            </a:lvl1pPr>
            <a:lvl2pPr marL="0" indent="0" algn="ctr">
              <a:spcBef>
                <a:spcPts val="0"/>
              </a:spcBef>
              <a:buSzTx/>
              <a:buNone/>
              <a:defRPr sz="2601"/>
            </a:lvl2pPr>
            <a:lvl3pPr marL="0" indent="0" algn="ctr">
              <a:spcBef>
                <a:spcPts val="0"/>
              </a:spcBef>
              <a:buSzTx/>
              <a:buNone/>
              <a:defRPr sz="2601"/>
            </a:lvl3pPr>
            <a:lvl4pPr marL="0" indent="0" algn="ctr">
              <a:spcBef>
                <a:spcPts val="0"/>
              </a:spcBef>
              <a:buSzTx/>
              <a:buNone/>
              <a:defRPr sz="2601"/>
            </a:lvl4pPr>
            <a:lvl5pPr marL="0" indent="0" algn="ctr">
              <a:spcBef>
                <a:spcPts val="0"/>
              </a:spcBef>
              <a:buSzTx/>
              <a:buNone/>
              <a:defRPr sz="2601"/>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89788781"/>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88076140"/>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32549472"/>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298406" y="1821656"/>
            <a:ext cx="5000625" cy="4420195"/>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92969" y="182165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33329" y="6536531"/>
            <a:ext cx="282129" cy="275717"/>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785434823"/>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92969" y="892969"/>
            <a:ext cx="10406063"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57120738"/>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298406" y="3580805"/>
            <a:ext cx="5000625" cy="2652117"/>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298406" y="625078"/>
            <a:ext cx="5000625" cy="2652117"/>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892969" y="625078"/>
            <a:ext cx="5000625" cy="5607844"/>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5726225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270562-A4A9-4E18-A790-6E6801564CE6}" type="datetimeFigureOut">
              <a:rPr lang="en-US" smtClean="0"/>
              <a:t>3/18/22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EA9C6-FA4B-403B-BF02-B6233EE91554}" type="slidenum">
              <a:rPr lang="en-US" smtClean="0"/>
              <a:t>‹#›</a:t>
            </a:fld>
            <a:endParaRPr lang="en-US"/>
          </a:p>
        </p:txBody>
      </p:sp>
    </p:spTree>
    <p:extLst>
      <p:ext uri="{BB962C8B-B14F-4D97-AF65-F5344CB8AC3E}">
        <p14:creationId xmlns:p14="http://schemas.microsoft.com/office/powerpoint/2010/main" val="12287043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190625" y="4473773"/>
            <a:ext cx="9810750" cy="362215"/>
          </a:xfrm>
          <a:prstGeom prst="rect">
            <a:avLst/>
          </a:prstGeom>
        </p:spPr>
        <p:txBody>
          <a:bodyPr anchor="t">
            <a:spAutoFit/>
          </a:bodyPr>
          <a:lstStyle>
            <a:lvl1pPr marL="0" indent="0" algn="ctr">
              <a:spcBef>
                <a:spcPts val="0"/>
              </a:spcBef>
              <a:buSzTx/>
              <a:buNone/>
              <a:defRPr sz="1687" i="1"/>
            </a:lvl1pPr>
          </a:lstStyle>
          <a:p>
            <a:r>
              <a:t>–Johnny Appleseed</a:t>
            </a:r>
          </a:p>
        </p:txBody>
      </p:sp>
      <p:sp>
        <p:nvSpPr>
          <p:cNvPr id="94" name="“Type a quote here.”"/>
          <p:cNvSpPr txBox="1">
            <a:spLocks noGrp="1"/>
          </p:cNvSpPr>
          <p:nvPr>
            <p:ph type="body" sz="quarter" idx="14"/>
          </p:nvPr>
        </p:nvSpPr>
        <p:spPr>
          <a:xfrm>
            <a:off x="1190625" y="2979431"/>
            <a:ext cx="9810750" cy="470513"/>
          </a:xfrm>
          <a:prstGeom prst="rect">
            <a:avLst/>
          </a:prstGeom>
        </p:spPr>
        <p:txBody>
          <a:bodyPr>
            <a:spAutoFit/>
          </a:bodyPr>
          <a:lstStyle>
            <a:lvl1pPr marL="0" indent="0" algn="ctr">
              <a:spcBef>
                <a:spcPts val="0"/>
              </a:spcBef>
              <a:buSzTx/>
              <a:buNone/>
              <a:defRPr sz="2391">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7417129"/>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09075120"/>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452171"/>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2D7D59-1670-4D5C-A29C-065F892CE33A}"/>
              </a:ext>
            </a:extLst>
          </p:cNvPr>
          <p:cNvSpPr>
            <a:spLocks noGrp="1"/>
          </p:cNvSpPr>
          <p:nvPr>
            <p:ph type="sldNum" sz="quarter" idx="10"/>
          </p:nvPr>
        </p:nvSpPr>
        <p:spPr>
          <a:xfrm>
            <a:off x="11049000" y="6469063"/>
            <a:ext cx="1073150" cy="365125"/>
          </a:xfrm>
        </p:spPr>
        <p:txBody>
          <a:bodyPr/>
          <a:lstStyle>
            <a:lvl1pPr>
              <a:defRPr>
                <a:solidFill>
                  <a:srgbClr val="5F5F5F"/>
                </a:solidFill>
              </a:defRPr>
            </a:lvl1pPr>
          </a:lstStyle>
          <a:p>
            <a:fld id="{06180C9A-58FF-4A3F-828D-B653DEA4EDB9}" type="slidenum">
              <a:rPr lang="en-US" altLang="en-US"/>
              <a:pPr/>
              <a:t>‹#›</a:t>
            </a:fld>
            <a:endParaRPr lang="en-US" altLang="en-US"/>
          </a:p>
        </p:txBody>
      </p:sp>
    </p:spTree>
    <p:extLst>
      <p:ext uri="{BB962C8B-B14F-4D97-AF65-F5344CB8AC3E}">
        <p14:creationId xmlns:p14="http://schemas.microsoft.com/office/powerpoint/2010/main" val="17345529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9309D7-1901-42E7-920E-0F0D657ED530}"/>
              </a:ext>
            </a:extLst>
          </p:cNvPr>
          <p:cNvSpPr>
            <a:spLocks noGrp="1"/>
          </p:cNvSpPr>
          <p:nvPr>
            <p:ph type="sldNum" sz="quarter" idx="10"/>
          </p:nvPr>
        </p:nvSpPr>
        <p:spPr/>
        <p:txBody>
          <a:bodyPr/>
          <a:lstStyle>
            <a:lvl1pPr>
              <a:defRPr>
                <a:solidFill>
                  <a:srgbClr val="5F5F5F"/>
                </a:solidFill>
              </a:defRPr>
            </a:lvl1pPr>
          </a:lstStyle>
          <a:p>
            <a:fld id="{CE5D36A7-2DC0-4B50-8D7B-813A1BD3EE90}" type="slidenum">
              <a:rPr lang="en-US" altLang="en-US"/>
              <a:pPr/>
              <a:t>‹#›</a:t>
            </a:fld>
            <a:endParaRPr lang="en-US" altLang="en-US"/>
          </a:p>
        </p:txBody>
      </p:sp>
    </p:spTree>
    <p:extLst>
      <p:ext uri="{BB962C8B-B14F-4D97-AF65-F5344CB8AC3E}">
        <p14:creationId xmlns:p14="http://schemas.microsoft.com/office/powerpoint/2010/main" val="39260428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20EE30-DADD-45C2-9979-D258B8EF12AB}"/>
              </a:ext>
            </a:extLst>
          </p:cNvPr>
          <p:cNvSpPr>
            <a:spLocks noGrp="1"/>
          </p:cNvSpPr>
          <p:nvPr>
            <p:ph type="sldNum" sz="quarter" idx="10"/>
          </p:nvPr>
        </p:nvSpPr>
        <p:spPr>
          <a:xfrm>
            <a:off x="11049000" y="6469063"/>
            <a:ext cx="1073150" cy="365125"/>
          </a:xfrm>
        </p:spPr>
        <p:txBody>
          <a:bodyPr/>
          <a:lstStyle>
            <a:lvl1pPr>
              <a:defRPr>
                <a:solidFill>
                  <a:srgbClr val="5F5F5F"/>
                </a:solidFill>
              </a:defRPr>
            </a:lvl1pPr>
          </a:lstStyle>
          <a:p>
            <a:fld id="{35ECCF9B-65F9-4133-B1D3-C6B2E7BBCC08}" type="slidenum">
              <a:rPr lang="en-US" altLang="en-US"/>
              <a:pPr/>
              <a:t>‹#›</a:t>
            </a:fld>
            <a:endParaRPr lang="en-US" altLang="en-US"/>
          </a:p>
        </p:txBody>
      </p:sp>
    </p:spTree>
    <p:extLst>
      <p:ext uri="{BB962C8B-B14F-4D97-AF65-F5344CB8AC3E}">
        <p14:creationId xmlns:p14="http://schemas.microsoft.com/office/powerpoint/2010/main" val="17552543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chemeClr val="lt1"/>
            </a:gs>
            <a:gs pos="100000">
              <a:srgbClr val="EBF2F9"/>
            </a:gs>
          </a:gsLst>
          <a:lin ang="10801400" scaled="0"/>
        </a:gra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47699" y="339"/>
            <a:ext cx="12488683" cy="6858152"/>
            <a:chOff x="4421100" y="4511375"/>
            <a:chExt cx="5257950" cy="2887400"/>
          </a:xfrm>
        </p:grpSpPr>
        <p:sp>
          <p:nvSpPr>
            <p:cNvPr id="10" name="Google Shape;10;p2"/>
            <p:cNvSpPr/>
            <p:nvPr/>
          </p:nvSpPr>
          <p:spPr>
            <a:xfrm>
              <a:off x="4696475" y="6929850"/>
              <a:ext cx="137700" cy="225750"/>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4798025" y="7125675"/>
              <a:ext cx="60975" cy="53375"/>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448175" y="6926475"/>
              <a:ext cx="253950" cy="12425"/>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675025" y="6906150"/>
              <a:ext cx="53075" cy="53075"/>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5077925" y="7149925"/>
              <a:ext cx="136575" cy="225725"/>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5179475" y="7345750"/>
              <a:ext cx="60975" cy="53025"/>
            </a:xfrm>
            <a:custGeom>
              <a:avLst/>
              <a:gdLst/>
              <a:ahLst/>
              <a:cxnLst/>
              <a:rect l="l" t="t" r="r" b="b"/>
              <a:pathLst>
                <a:path w="2439" h="2121" extrusionOk="0">
                  <a:moveTo>
                    <a:pt x="1223" y="0"/>
                  </a:moveTo>
                  <a:cubicBezTo>
                    <a:pt x="1036" y="0"/>
                    <a:pt x="846" y="50"/>
                    <a:pt x="678" y="158"/>
                  </a:cubicBezTo>
                  <a:cubicBezTo>
                    <a:pt x="182" y="429"/>
                    <a:pt x="1" y="1106"/>
                    <a:pt x="272" y="1602"/>
                  </a:cubicBezTo>
                  <a:cubicBezTo>
                    <a:pt x="481" y="1930"/>
                    <a:pt x="828" y="2121"/>
                    <a:pt x="1182" y="2121"/>
                  </a:cubicBezTo>
                  <a:cubicBezTo>
                    <a:pt x="1364" y="2121"/>
                    <a:pt x="1548" y="2070"/>
                    <a:pt x="1716" y="1963"/>
                  </a:cubicBezTo>
                  <a:cubicBezTo>
                    <a:pt x="2258" y="1692"/>
                    <a:pt x="2439" y="1060"/>
                    <a:pt x="2123" y="519"/>
                  </a:cubicBezTo>
                  <a:cubicBezTo>
                    <a:pt x="1944" y="191"/>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4828500" y="7146550"/>
              <a:ext cx="253950" cy="12425"/>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5056475" y="7126225"/>
              <a:ext cx="53075" cy="53075"/>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5458250" y="6929850"/>
              <a:ext cx="137700" cy="225750"/>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5559800" y="7125675"/>
              <a:ext cx="60975" cy="53375"/>
            </a:xfrm>
            <a:custGeom>
              <a:avLst/>
              <a:gdLst/>
              <a:ahLst/>
              <a:cxnLst/>
              <a:rect l="l" t="t" r="r" b="b"/>
              <a:pathLst>
                <a:path w="2439" h="2135" extrusionOk="0">
                  <a:moveTo>
                    <a:pt x="1243"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23" y="519"/>
                  </a:cubicBezTo>
                  <a:cubicBezTo>
                    <a:pt x="1944" y="191"/>
                    <a:pt x="1607" y="1"/>
                    <a:pt x="124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5077925" y="7149925"/>
              <a:ext cx="136575" cy="225725"/>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5051950" y="7125675"/>
              <a:ext cx="60975" cy="53375"/>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5077925" y="6929850"/>
              <a:ext cx="136575" cy="225750"/>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5179475" y="6906400"/>
              <a:ext cx="60975" cy="53325"/>
            </a:xfrm>
            <a:custGeom>
              <a:avLst/>
              <a:gdLst/>
              <a:ahLst/>
              <a:cxnLst/>
              <a:rect l="l" t="t" r="r" b="b"/>
              <a:pathLst>
                <a:path w="2439" h="2133" extrusionOk="0">
                  <a:moveTo>
                    <a:pt x="1221" y="0"/>
                  </a:moveTo>
                  <a:cubicBezTo>
                    <a:pt x="853" y="0"/>
                    <a:pt x="488" y="192"/>
                    <a:pt x="272" y="533"/>
                  </a:cubicBezTo>
                  <a:cubicBezTo>
                    <a:pt x="1" y="1029"/>
                    <a:pt x="182" y="1706"/>
                    <a:pt x="678" y="1977"/>
                  </a:cubicBezTo>
                  <a:cubicBezTo>
                    <a:pt x="844" y="2082"/>
                    <a:pt x="1029" y="2133"/>
                    <a:pt x="1213" y="2133"/>
                  </a:cubicBezTo>
                  <a:cubicBezTo>
                    <a:pt x="1581" y="2133"/>
                    <a:pt x="1942" y="1932"/>
                    <a:pt x="2123" y="1571"/>
                  </a:cubicBezTo>
                  <a:cubicBezTo>
                    <a:pt x="2439"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209950" y="6926475"/>
              <a:ext cx="253950" cy="12425"/>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436800" y="6906150"/>
              <a:ext cx="53075" cy="53075"/>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4696475" y="6489725"/>
              <a:ext cx="137700" cy="225725"/>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798025" y="6686325"/>
              <a:ext cx="60975" cy="53325"/>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696475" y="6709800"/>
              <a:ext cx="137700" cy="225725"/>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4671625" y="6906400"/>
              <a:ext cx="60975" cy="53325"/>
            </a:xfrm>
            <a:custGeom>
              <a:avLst/>
              <a:gdLst/>
              <a:ahLst/>
              <a:cxnLst/>
              <a:rect l="l" t="t" r="r" b="b"/>
              <a:pathLst>
                <a:path w="2439" h="2133" extrusionOk="0">
                  <a:moveTo>
                    <a:pt x="1236" y="0"/>
                  </a:moveTo>
                  <a:cubicBezTo>
                    <a:pt x="853" y="0"/>
                    <a:pt x="488" y="192"/>
                    <a:pt x="272" y="533"/>
                  </a:cubicBezTo>
                  <a:cubicBezTo>
                    <a:pt x="1" y="1029"/>
                    <a:pt x="182" y="1661"/>
                    <a:pt x="678" y="1977"/>
                  </a:cubicBezTo>
                  <a:cubicBezTo>
                    <a:pt x="844" y="2082"/>
                    <a:pt x="1029" y="2133"/>
                    <a:pt x="1213" y="2133"/>
                  </a:cubicBezTo>
                  <a:cubicBezTo>
                    <a:pt x="1581" y="2133"/>
                    <a:pt x="1942" y="1932"/>
                    <a:pt x="2123" y="1571"/>
                  </a:cubicBezTo>
                  <a:cubicBezTo>
                    <a:pt x="2439" y="1074"/>
                    <a:pt x="2258" y="442"/>
                    <a:pt x="1762"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4448175" y="6926475"/>
              <a:ext cx="253950" cy="12425"/>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4421100" y="6906150"/>
              <a:ext cx="53075" cy="53075"/>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077925" y="6709800"/>
              <a:ext cx="136575" cy="225725"/>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5179475" y="6906150"/>
              <a:ext cx="60975" cy="53575"/>
            </a:xfrm>
            <a:custGeom>
              <a:avLst/>
              <a:gdLst/>
              <a:ahLst/>
              <a:cxnLst/>
              <a:rect l="l" t="t" r="r" b="b"/>
              <a:pathLst>
                <a:path w="2439" h="2143" extrusionOk="0">
                  <a:moveTo>
                    <a:pt x="1213" y="1"/>
                  </a:moveTo>
                  <a:cubicBezTo>
                    <a:pt x="1029" y="1"/>
                    <a:pt x="844" y="46"/>
                    <a:pt x="678" y="136"/>
                  </a:cubicBezTo>
                  <a:cubicBezTo>
                    <a:pt x="182" y="452"/>
                    <a:pt x="1" y="1084"/>
                    <a:pt x="272" y="1581"/>
                  </a:cubicBezTo>
                  <a:cubicBezTo>
                    <a:pt x="483" y="1942"/>
                    <a:pt x="834" y="2143"/>
                    <a:pt x="1191" y="2143"/>
                  </a:cubicBezTo>
                  <a:cubicBezTo>
                    <a:pt x="1370" y="2143"/>
                    <a:pt x="1551" y="2092"/>
                    <a:pt x="1716"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5077925" y="6929850"/>
              <a:ext cx="136575" cy="225750"/>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5051950" y="7126225"/>
              <a:ext cx="60975" cy="53075"/>
            </a:xfrm>
            <a:custGeom>
              <a:avLst/>
              <a:gdLst/>
              <a:ahLst/>
              <a:cxnLst/>
              <a:rect l="l" t="t" r="r" b="b"/>
              <a:pathLst>
                <a:path w="2439" h="2123" extrusionOk="0">
                  <a:moveTo>
                    <a:pt x="1226" y="1"/>
                  </a:moveTo>
                  <a:cubicBezTo>
                    <a:pt x="859" y="1"/>
                    <a:pt x="497" y="181"/>
                    <a:pt x="317" y="542"/>
                  </a:cubicBezTo>
                  <a:cubicBezTo>
                    <a:pt x="1" y="1039"/>
                    <a:pt x="181" y="1671"/>
                    <a:pt x="678" y="1987"/>
                  </a:cubicBezTo>
                  <a:cubicBezTo>
                    <a:pt x="859" y="2077"/>
                    <a:pt x="1049" y="2122"/>
                    <a:pt x="1235" y="2122"/>
                  </a:cubicBezTo>
                  <a:cubicBezTo>
                    <a:pt x="1606" y="2122"/>
                    <a:pt x="1957" y="1942"/>
                    <a:pt x="2168" y="1580"/>
                  </a:cubicBezTo>
                  <a:cubicBezTo>
                    <a:pt x="2439"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28500" y="7146550"/>
              <a:ext cx="253950" cy="12425"/>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02550" y="7126225"/>
              <a:ext cx="53075" cy="53075"/>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696475" y="6929850"/>
              <a:ext cx="137700" cy="225750"/>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4671625" y="6906150"/>
              <a:ext cx="60975" cy="53075"/>
            </a:xfrm>
            <a:custGeom>
              <a:avLst/>
              <a:gdLst/>
              <a:ahLst/>
              <a:cxnLst/>
              <a:rect l="l" t="t" r="r" b="b"/>
              <a:pathLst>
                <a:path w="2439" h="2123" extrusionOk="0">
                  <a:moveTo>
                    <a:pt x="1213" y="1"/>
                  </a:moveTo>
                  <a:cubicBezTo>
                    <a:pt x="1029" y="1"/>
                    <a:pt x="844" y="46"/>
                    <a:pt x="678" y="136"/>
                  </a:cubicBezTo>
                  <a:cubicBezTo>
                    <a:pt x="182" y="452"/>
                    <a:pt x="1" y="1084"/>
                    <a:pt x="272" y="1581"/>
                  </a:cubicBezTo>
                  <a:cubicBezTo>
                    <a:pt x="483" y="1942"/>
                    <a:pt x="834" y="2123"/>
                    <a:pt x="1205" y="2123"/>
                  </a:cubicBezTo>
                  <a:cubicBezTo>
                    <a:pt x="1390" y="2123"/>
                    <a:pt x="1581" y="2077"/>
                    <a:pt x="1762"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4696475" y="6709800"/>
              <a:ext cx="137700" cy="225725"/>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4798025" y="6686325"/>
              <a:ext cx="60975" cy="53375"/>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4828500" y="6707525"/>
              <a:ext cx="253950" cy="11325"/>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5056475" y="6686100"/>
              <a:ext cx="53075" cy="53050"/>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5458250" y="6489725"/>
              <a:ext cx="137700" cy="225725"/>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559800" y="6686325"/>
              <a:ext cx="60975" cy="53325"/>
            </a:xfrm>
            <a:custGeom>
              <a:avLst/>
              <a:gdLst/>
              <a:ahLst/>
              <a:cxnLst/>
              <a:rect l="l" t="t" r="r" b="b"/>
              <a:pathLst>
                <a:path w="2439" h="2133" extrusionOk="0">
                  <a:moveTo>
                    <a:pt x="1182" y="1"/>
                  </a:moveTo>
                  <a:cubicBezTo>
                    <a:pt x="1009" y="1"/>
                    <a:pt x="834"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458250" y="6709800"/>
              <a:ext cx="136575" cy="225725"/>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433400" y="6906400"/>
              <a:ext cx="59850" cy="53325"/>
            </a:xfrm>
            <a:custGeom>
              <a:avLst/>
              <a:gdLst/>
              <a:ahLst/>
              <a:cxnLst/>
              <a:rect l="l" t="t" r="r" b="b"/>
              <a:pathLst>
                <a:path w="2394" h="2133" extrusionOk="0">
                  <a:moveTo>
                    <a:pt x="1221" y="0"/>
                  </a:moveTo>
                  <a:cubicBezTo>
                    <a:pt x="853" y="0"/>
                    <a:pt x="488" y="192"/>
                    <a:pt x="272" y="533"/>
                  </a:cubicBezTo>
                  <a:cubicBezTo>
                    <a:pt x="1" y="1029"/>
                    <a:pt x="136" y="1706"/>
                    <a:pt x="678" y="1977"/>
                  </a:cubicBezTo>
                  <a:cubicBezTo>
                    <a:pt x="844" y="2082"/>
                    <a:pt x="1024" y="2133"/>
                    <a:pt x="1203" y="2133"/>
                  </a:cubicBezTo>
                  <a:cubicBezTo>
                    <a:pt x="1561" y="2133"/>
                    <a:pt x="1912" y="1932"/>
                    <a:pt x="2123" y="1571"/>
                  </a:cubicBezTo>
                  <a:cubicBezTo>
                    <a:pt x="2394"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209950" y="6926475"/>
              <a:ext cx="253950" cy="12425"/>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182875" y="6906150"/>
              <a:ext cx="53075" cy="53075"/>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077925" y="6709800"/>
              <a:ext cx="136575" cy="225725"/>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051950" y="6686325"/>
              <a:ext cx="60975" cy="53325"/>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5077925" y="6489725"/>
              <a:ext cx="136575" cy="225725"/>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5179475" y="6466600"/>
              <a:ext cx="60975" cy="53375"/>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5209950" y="6487475"/>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5436800" y="6466025"/>
              <a:ext cx="53075" cy="54200"/>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5838575" y="6709800"/>
              <a:ext cx="137700" cy="225725"/>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5940125" y="6906150"/>
              <a:ext cx="60975" cy="53575"/>
            </a:xfrm>
            <a:custGeom>
              <a:avLst/>
              <a:gdLst/>
              <a:ahLst/>
              <a:cxnLst/>
              <a:rect l="l" t="t" r="r" b="b"/>
              <a:pathLst>
                <a:path w="2439" h="2143" extrusionOk="0">
                  <a:moveTo>
                    <a:pt x="1248" y="1"/>
                  </a:moveTo>
                  <a:cubicBezTo>
                    <a:pt x="1069" y="1"/>
                    <a:pt x="889" y="46"/>
                    <a:pt x="723" y="136"/>
                  </a:cubicBezTo>
                  <a:cubicBezTo>
                    <a:pt x="181" y="452"/>
                    <a:pt x="1" y="1084"/>
                    <a:pt x="317" y="1581"/>
                  </a:cubicBezTo>
                  <a:cubicBezTo>
                    <a:pt x="497" y="1942"/>
                    <a:pt x="859" y="2143"/>
                    <a:pt x="1226" y="2143"/>
                  </a:cubicBezTo>
                  <a:cubicBezTo>
                    <a:pt x="1410" y="2143"/>
                    <a:pt x="1596" y="2092"/>
                    <a:pt x="1761" y="1987"/>
                  </a:cubicBezTo>
                  <a:cubicBezTo>
                    <a:pt x="2258" y="1671"/>
                    <a:pt x="2438" y="1039"/>
                    <a:pt x="2168" y="543"/>
                  </a:cubicBezTo>
                  <a:cubicBezTo>
                    <a:pt x="1957" y="181"/>
                    <a:pt x="1606" y="1"/>
                    <a:pt x="124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5458250" y="6929850"/>
              <a:ext cx="137700" cy="225750"/>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5433400" y="6906150"/>
              <a:ext cx="59850" cy="53075"/>
            </a:xfrm>
            <a:custGeom>
              <a:avLst/>
              <a:gdLst/>
              <a:ahLst/>
              <a:cxnLst/>
              <a:rect l="l" t="t" r="r" b="b"/>
              <a:pathLst>
                <a:path w="2394" h="2123" extrusionOk="0">
                  <a:moveTo>
                    <a:pt x="1203" y="1"/>
                  </a:moveTo>
                  <a:cubicBezTo>
                    <a:pt x="1024" y="1"/>
                    <a:pt x="844" y="46"/>
                    <a:pt x="678" y="136"/>
                  </a:cubicBezTo>
                  <a:cubicBezTo>
                    <a:pt x="136" y="452"/>
                    <a:pt x="1" y="1084"/>
                    <a:pt x="272" y="1581"/>
                  </a:cubicBezTo>
                  <a:cubicBezTo>
                    <a:pt x="482" y="1942"/>
                    <a:pt x="834" y="2123"/>
                    <a:pt x="1191" y="2123"/>
                  </a:cubicBezTo>
                  <a:cubicBezTo>
                    <a:pt x="1370" y="2123"/>
                    <a:pt x="1551" y="2077"/>
                    <a:pt x="1716" y="1987"/>
                  </a:cubicBezTo>
                  <a:cubicBezTo>
                    <a:pt x="2258" y="1671"/>
                    <a:pt x="2394" y="1039"/>
                    <a:pt x="2123" y="543"/>
                  </a:cubicBezTo>
                  <a:cubicBezTo>
                    <a:pt x="1912" y="181"/>
                    <a:pt x="1561" y="1"/>
                    <a:pt x="120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5458250" y="6709800"/>
              <a:ext cx="136575" cy="225725"/>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5559800" y="6686675"/>
              <a:ext cx="60975" cy="53025"/>
            </a:xfrm>
            <a:custGeom>
              <a:avLst/>
              <a:gdLst/>
              <a:ahLst/>
              <a:cxnLst/>
              <a:rect l="l" t="t" r="r" b="b"/>
              <a:pathLst>
                <a:path w="2439" h="2121" extrusionOk="0">
                  <a:moveTo>
                    <a:pt x="1217" y="0"/>
                  </a:moveTo>
                  <a:cubicBezTo>
                    <a:pt x="852" y="0"/>
                    <a:pt x="496" y="191"/>
                    <a:pt x="317" y="519"/>
                  </a:cubicBezTo>
                  <a:cubicBezTo>
                    <a:pt x="1" y="1015"/>
                    <a:pt x="181" y="1693"/>
                    <a:pt x="678" y="1963"/>
                  </a:cubicBezTo>
                  <a:cubicBezTo>
                    <a:pt x="862" y="2071"/>
                    <a:pt x="1056" y="2121"/>
                    <a:pt x="1244" y="2121"/>
                  </a:cubicBezTo>
                  <a:cubicBezTo>
                    <a:pt x="1612" y="2121"/>
                    <a:pt x="1959" y="1930"/>
                    <a:pt x="2168" y="1602"/>
                  </a:cubicBezTo>
                  <a:cubicBezTo>
                    <a:pt x="2439" y="1061"/>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5590275" y="6707525"/>
              <a:ext cx="253950" cy="11325"/>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5817125" y="6686100"/>
              <a:ext cx="54200" cy="53050"/>
            </a:xfrm>
            <a:custGeom>
              <a:avLst/>
              <a:gdLst/>
              <a:ahLst/>
              <a:cxnLst/>
              <a:rect l="l" t="t" r="r" b="b"/>
              <a:pathLst>
                <a:path w="2168" h="2122" extrusionOk="0">
                  <a:moveTo>
                    <a:pt x="1084" y="0"/>
                  </a:moveTo>
                  <a:cubicBezTo>
                    <a:pt x="497" y="0"/>
                    <a:pt x="0" y="497"/>
                    <a:pt x="0" y="1084"/>
                  </a:cubicBezTo>
                  <a:cubicBezTo>
                    <a:pt x="0" y="1670"/>
                    <a:pt x="497" y="2122"/>
                    <a:pt x="1084" y="2122"/>
                  </a:cubicBezTo>
                  <a:cubicBezTo>
                    <a:pt x="1671" y="2122"/>
                    <a:pt x="2167" y="1670"/>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6220025" y="6489725"/>
              <a:ext cx="136575" cy="225725"/>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6321575" y="6686325"/>
              <a:ext cx="60975" cy="53325"/>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3" y="2133"/>
                    <a:pt x="1205" y="2133"/>
                  </a:cubicBezTo>
                  <a:cubicBezTo>
                    <a:pt x="1390" y="2133"/>
                    <a:pt x="1581"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6220025" y="6709800"/>
              <a:ext cx="136575" cy="225725"/>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6194050" y="6906400"/>
              <a:ext cx="60975" cy="53325"/>
            </a:xfrm>
            <a:custGeom>
              <a:avLst/>
              <a:gdLst/>
              <a:ahLst/>
              <a:cxnLst/>
              <a:rect l="l" t="t" r="r" b="b"/>
              <a:pathLst>
                <a:path w="2439" h="2133" extrusionOk="0">
                  <a:moveTo>
                    <a:pt x="1257" y="0"/>
                  </a:moveTo>
                  <a:cubicBezTo>
                    <a:pt x="879" y="0"/>
                    <a:pt x="502" y="192"/>
                    <a:pt x="317" y="533"/>
                  </a:cubicBezTo>
                  <a:cubicBezTo>
                    <a:pt x="1" y="1029"/>
                    <a:pt x="181" y="1706"/>
                    <a:pt x="723" y="1977"/>
                  </a:cubicBezTo>
                  <a:cubicBezTo>
                    <a:pt x="889" y="2082"/>
                    <a:pt x="1069" y="2133"/>
                    <a:pt x="1248" y="2133"/>
                  </a:cubicBezTo>
                  <a:cubicBezTo>
                    <a:pt x="1606" y="2133"/>
                    <a:pt x="1957" y="1932"/>
                    <a:pt x="2168"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5838575" y="6709800"/>
              <a:ext cx="137700" cy="225725"/>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13725" y="6686325"/>
              <a:ext cx="60975" cy="53325"/>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4" y="2133"/>
                    <a:pt x="1205" y="2133"/>
                  </a:cubicBezTo>
                  <a:cubicBezTo>
                    <a:pt x="1390" y="2133"/>
                    <a:pt x="1581"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838575" y="6489725"/>
              <a:ext cx="137700" cy="225725"/>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5941250" y="6466600"/>
              <a:ext cx="59850" cy="53375"/>
            </a:xfrm>
            <a:custGeom>
              <a:avLst/>
              <a:gdLst/>
              <a:ahLst/>
              <a:cxnLst/>
              <a:rect l="l" t="t" r="r" b="b"/>
              <a:pathLst>
                <a:path w="2394" h="2135" extrusionOk="0">
                  <a:moveTo>
                    <a:pt x="1182" y="1"/>
                  </a:moveTo>
                  <a:cubicBezTo>
                    <a:pt x="828" y="1"/>
                    <a:pt x="481" y="191"/>
                    <a:pt x="272" y="519"/>
                  </a:cubicBezTo>
                  <a:cubicBezTo>
                    <a:pt x="1" y="1061"/>
                    <a:pt x="136" y="1693"/>
                    <a:pt x="678" y="2009"/>
                  </a:cubicBezTo>
                  <a:cubicBezTo>
                    <a:pt x="834" y="2094"/>
                    <a:pt x="1004" y="2135"/>
                    <a:pt x="1173" y="2135"/>
                  </a:cubicBezTo>
                  <a:cubicBezTo>
                    <a:pt x="1541" y="2135"/>
                    <a:pt x="1906" y="1943"/>
                    <a:pt x="2123" y="1603"/>
                  </a:cubicBezTo>
                  <a:cubicBezTo>
                    <a:pt x="2393"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5970600" y="6487475"/>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6198575" y="6466025"/>
              <a:ext cx="53075" cy="54200"/>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25" y="2167"/>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6600325" y="6709800"/>
              <a:ext cx="137725" cy="225725"/>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6701900" y="6906400"/>
              <a:ext cx="60975" cy="53325"/>
            </a:xfrm>
            <a:custGeom>
              <a:avLst/>
              <a:gdLst/>
              <a:ahLst/>
              <a:cxnLst/>
              <a:rect l="l" t="t" r="r" b="b"/>
              <a:pathLst>
                <a:path w="2439" h="2133" extrusionOk="0">
                  <a:moveTo>
                    <a:pt x="1204" y="0"/>
                  </a:moveTo>
                  <a:cubicBezTo>
                    <a:pt x="1028" y="0"/>
                    <a:pt x="848" y="41"/>
                    <a:pt x="678" y="126"/>
                  </a:cubicBezTo>
                  <a:cubicBezTo>
                    <a:pt x="181" y="442"/>
                    <a:pt x="1" y="1074"/>
                    <a:pt x="317" y="1571"/>
                  </a:cubicBezTo>
                  <a:cubicBezTo>
                    <a:pt x="497" y="1932"/>
                    <a:pt x="858" y="2133"/>
                    <a:pt x="1226" y="2133"/>
                  </a:cubicBezTo>
                  <a:cubicBezTo>
                    <a:pt x="1410" y="2133"/>
                    <a:pt x="1596" y="2082"/>
                    <a:pt x="1761" y="1977"/>
                  </a:cubicBezTo>
                  <a:cubicBezTo>
                    <a:pt x="2258" y="1661"/>
                    <a:pt x="2438" y="1029"/>
                    <a:pt x="2168" y="533"/>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6220025" y="6709800"/>
              <a:ext cx="136575" cy="225725"/>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6321575" y="6686675"/>
              <a:ext cx="60975" cy="53025"/>
            </a:xfrm>
            <a:custGeom>
              <a:avLst/>
              <a:gdLst/>
              <a:ahLst/>
              <a:cxnLst/>
              <a:rect l="l" t="t" r="r" b="b"/>
              <a:pathLst>
                <a:path w="2439" h="2121" extrusionOk="0">
                  <a:moveTo>
                    <a:pt x="1195" y="0"/>
                  </a:moveTo>
                  <a:cubicBezTo>
                    <a:pt x="827" y="0"/>
                    <a:pt x="481" y="191"/>
                    <a:pt x="272" y="519"/>
                  </a:cubicBezTo>
                  <a:cubicBezTo>
                    <a:pt x="1" y="1015"/>
                    <a:pt x="181" y="1693"/>
                    <a:pt x="678" y="1963"/>
                  </a:cubicBezTo>
                  <a:cubicBezTo>
                    <a:pt x="846" y="2071"/>
                    <a:pt x="1036" y="2121"/>
                    <a:pt x="1223" y="2121"/>
                  </a:cubicBezTo>
                  <a:cubicBezTo>
                    <a:pt x="1587" y="2121"/>
                    <a:pt x="1944" y="1930"/>
                    <a:pt x="2123" y="1602"/>
                  </a:cubicBezTo>
                  <a:cubicBezTo>
                    <a:pt x="2439" y="1061"/>
                    <a:pt x="2258" y="429"/>
                    <a:pt x="1761" y="158"/>
                  </a:cubicBezTo>
                  <a:cubicBezTo>
                    <a:pt x="1578" y="51"/>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6352050" y="6707525"/>
              <a:ext cx="253950" cy="11325"/>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6578900" y="6686100"/>
              <a:ext cx="53050" cy="53050"/>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6981800" y="6489725"/>
              <a:ext cx="136575" cy="225725"/>
            </a:xfrm>
            <a:custGeom>
              <a:avLst/>
              <a:gdLst/>
              <a:ahLst/>
              <a:cxnLst/>
              <a:rect l="l" t="t" r="r" b="b"/>
              <a:pathLst>
                <a:path w="5463" h="9029" extrusionOk="0">
                  <a:moveTo>
                    <a:pt x="406" y="0"/>
                  </a:moveTo>
                  <a:lnTo>
                    <a:pt x="0" y="271"/>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7083350" y="6686325"/>
              <a:ext cx="59850" cy="53325"/>
            </a:xfrm>
            <a:custGeom>
              <a:avLst/>
              <a:gdLst/>
              <a:ahLst/>
              <a:cxnLst/>
              <a:rect l="l" t="t" r="r" b="b"/>
              <a:pathLst>
                <a:path w="2394" h="2133" extrusionOk="0">
                  <a:moveTo>
                    <a:pt x="1173" y="1"/>
                  </a:moveTo>
                  <a:cubicBezTo>
                    <a:pt x="1004" y="1"/>
                    <a:pt x="834" y="41"/>
                    <a:pt x="678" y="127"/>
                  </a:cubicBezTo>
                  <a:cubicBezTo>
                    <a:pt x="136" y="443"/>
                    <a:pt x="1" y="1075"/>
                    <a:pt x="272" y="1571"/>
                  </a:cubicBezTo>
                  <a:cubicBezTo>
                    <a:pt x="482" y="1932"/>
                    <a:pt x="833" y="2133"/>
                    <a:pt x="1191" y="2133"/>
                  </a:cubicBezTo>
                  <a:cubicBezTo>
                    <a:pt x="1370" y="2133"/>
                    <a:pt x="1551" y="2083"/>
                    <a:pt x="1716" y="1977"/>
                  </a:cubicBezTo>
                  <a:cubicBezTo>
                    <a:pt x="2258" y="1707"/>
                    <a:pt x="2393" y="1029"/>
                    <a:pt x="2123" y="533"/>
                  </a:cubicBezTo>
                  <a:cubicBezTo>
                    <a:pt x="1906" y="193"/>
                    <a:pt x="1541" y="1"/>
                    <a:pt x="117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6980650" y="6709800"/>
              <a:ext cx="137725" cy="225725"/>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955825" y="6906400"/>
              <a:ext cx="60975" cy="53325"/>
            </a:xfrm>
            <a:custGeom>
              <a:avLst/>
              <a:gdLst/>
              <a:ahLst/>
              <a:cxnLst/>
              <a:rect l="l" t="t" r="r" b="b"/>
              <a:pathLst>
                <a:path w="2439" h="2133" extrusionOk="0">
                  <a:moveTo>
                    <a:pt x="1257" y="0"/>
                  </a:moveTo>
                  <a:cubicBezTo>
                    <a:pt x="879" y="0"/>
                    <a:pt x="502" y="192"/>
                    <a:pt x="317" y="533"/>
                  </a:cubicBezTo>
                  <a:cubicBezTo>
                    <a:pt x="1" y="1029"/>
                    <a:pt x="181" y="1706"/>
                    <a:pt x="678" y="1977"/>
                  </a:cubicBezTo>
                  <a:cubicBezTo>
                    <a:pt x="858" y="2082"/>
                    <a:pt x="1049" y="2133"/>
                    <a:pt x="1235" y="2133"/>
                  </a:cubicBezTo>
                  <a:cubicBezTo>
                    <a:pt x="1606" y="2133"/>
                    <a:pt x="1957" y="1932"/>
                    <a:pt x="2168"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6600325" y="6709800"/>
              <a:ext cx="137725" cy="225725"/>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6575500" y="6686325"/>
              <a:ext cx="60975" cy="53325"/>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600325" y="6489725"/>
              <a:ext cx="137725" cy="225725"/>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701900" y="6466600"/>
              <a:ext cx="60975" cy="53375"/>
            </a:xfrm>
            <a:custGeom>
              <a:avLst/>
              <a:gdLst/>
              <a:ahLst/>
              <a:cxnLst/>
              <a:rect l="l" t="t" r="r" b="b"/>
              <a:pathLst>
                <a:path w="2439" h="2135" extrusionOk="0">
                  <a:moveTo>
                    <a:pt x="1217" y="1"/>
                  </a:moveTo>
                  <a:cubicBezTo>
                    <a:pt x="852" y="1"/>
                    <a:pt x="496" y="191"/>
                    <a:pt x="317" y="519"/>
                  </a:cubicBezTo>
                  <a:cubicBezTo>
                    <a:pt x="1" y="1061"/>
                    <a:pt x="181" y="1693"/>
                    <a:pt x="678" y="2009"/>
                  </a:cubicBezTo>
                  <a:cubicBezTo>
                    <a:pt x="848" y="2094"/>
                    <a:pt x="1028" y="2135"/>
                    <a:pt x="1204" y="2135"/>
                  </a:cubicBezTo>
                  <a:cubicBezTo>
                    <a:pt x="1586" y="2135"/>
                    <a:pt x="1951" y="1943"/>
                    <a:pt x="2168" y="1603"/>
                  </a:cubicBezTo>
                  <a:cubicBezTo>
                    <a:pt x="2438" y="1106"/>
                    <a:pt x="2258" y="429"/>
                    <a:pt x="1761" y="158"/>
                  </a:cubicBezTo>
                  <a:cubicBezTo>
                    <a:pt x="1593" y="51"/>
                    <a:pt x="1404" y="1"/>
                    <a:pt x="121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6732375" y="6487475"/>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6960350" y="6466025"/>
              <a:ext cx="53075" cy="54200"/>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25" y="2167"/>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7362100" y="6709800"/>
              <a:ext cx="136600" cy="225725"/>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7463675" y="6906400"/>
              <a:ext cx="60975" cy="53325"/>
            </a:xfrm>
            <a:custGeom>
              <a:avLst/>
              <a:gdLst/>
              <a:ahLst/>
              <a:cxnLst/>
              <a:rect l="l" t="t" r="r" b="b"/>
              <a:pathLst>
                <a:path w="2439" h="2133" extrusionOk="0">
                  <a:moveTo>
                    <a:pt x="1182" y="0"/>
                  </a:moveTo>
                  <a:cubicBezTo>
                    <a:pt x="1008" y="0"/>
                    <a:pt x="834" y="41"/>
                    <a:pt x="678" y="126"/>
                  </a:cubicBezTo>
                  <a:cubicBezTo>
                    <a:pt x="181" y="442"/>
                    <a:pt x="1" y="1074"/>
                    <a:pt x="317" y="1571"/>
                  </a:cubicBezTo>
                  <a:cubicBezTo>
                    <a:pt x="497" y="1932"/>
                    <a:pt x="838" y="2133"/>
                    <a:pt x="1206" y="2133"/>
                  </a:cubicBezTo>
                  <a:cubicBezTo>
                    <a:pt x="1390" y="2133"/>
                    <a:pt x="1581" y="2082"/>
                    <a:pt x="1761" y="1977"/>
                  </a:cubicBezTo>
                  <a:cubicBezTo>
                    <a:pt x="2258" y="1706"/>
                    <a:pt x="2438" y="1029"/>
                    <a:pt x="2122" y="533"/>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6980650" y="6709800"/>
              <a:ext cx="137725" cy="225725"/>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7083350" y="6686675"/>
              <a:ext cx="60975" cy="53025"/>
            </a:xfrm>
            <a:custGeom>
              <a:avLst/>
              <a:gdLst/>
              <a:ahLst/>
              <a:cxnLst/>
              <a:rect l="l" t="t" r="r" b="b"/>
              <a:pathLst>
                <a:path w="2439" h="2121" extrusionOk="0">
                  <a:moveTo>
                    <a:pt x="1182" y="0"/>
                  </a:moveTo>
                  <a:cubicBezTo>
                    <a:pt x="827" y="0"/>
                    <a:pt x="481" y="191"/>
                    <a:pt x="272" y="519"/>
                  </a:cubicBezTo>
                  <a:cubicBezTo>
                    <a:pt x="1" y="1015"/>
                    <a:pt x="181" y="1693"/>
                    <a:pt x="678" y="1963"/>
                  </a:cubicBezTo>
                  <a:cubicBezTo>
                    <a:pt x="846" y="2071"/>
                    <a:pt x="1035" y="2121"/>
                    <a:pt x="1223" y="2121"/>
                  </a:cubicBezTo>
                  <a:cubicBezTo>
                    <a:pt x="1587" y="2121"/>
                    <a:pt x="1944" y="1930"/>
                    <a:pt x="2123" y="1602"/>
                  </a:cubicBezTo>
                  <a:cubicBezTo>
                    <a:pt x="2439" y="1061"/>
                    <a:pt x="2258" y="429"/>
                    <a:pt x="1716" y="158"/>
                  </a:cubicBezTo>
                  <a:cubicBezTo>
                    <a:pt x="1548" y="51"/>
                    <a:pt x="1364"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7113825" y="6707525"/>
              <a:ext cx="253950" cy="11325"/>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7340675" y="6686100"/>
              <a:ext cx="53050" cy="53050"/>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7362100" y="6709800"/>
              <a:ext cx="136600" cy="225725"/>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7337275" y="6686325"/>
              <a:ext cx="59850" cy="53325"/>
            </a:xfrm>
            <a:custGeom>
              <a:avLst/>
              <a:gdLst/>
              <a:ahLst/>
              <a:cxnLst/>
              <a:rect l="l" t="t" r="r" b="b"/>
              <a:pathLst>
                <a:path w="2394" h="2133" extrusionOk="0">
                  <a:moveTo>
                    <a:pt x="1173" y="1"/>
                  </a:moveTo>
                  <a:cubicBezTo>
                    <a:pt x="1004" y="1"/>
                    <a:pt x="834" y="41"/>
                    <a:pt x="678" y="127"/>
                  </a:cubicBezTo>
                  <a:cubicBezTo>
                    <a:pt x="136" y="443"/>
                    <a:pt x="1" y="1075"/>
                    <a:pt x="272" y="1571"/>
                  </a:cubicBezTo>
                  <a:cubicBezTo>
                    <a:pt x="482" y="1932"/>
                    <a:pt x="833" y="2133"/>
                    <a:pt x="1191" y="2133"/>
                  </a:cubicBezTo>
                  <a:cubicBezTo>
                    <a:pt x="1370" y="2133"/>
                    <a:pt x="1551" y="2083"/>
                    <a:pt x="1716" y="1977"/>
                  </a:cubicBezTo>
                  <a:cubicBezTo>
                    <a:pt x="2258" y="1707"/>
                    <a:pt x="2393" y="1029"/>
                    <a:pt x="2123" y="533"/>
                  </a:cubicBezTo>
                  <a:cubicBezTo>
                    <a:pt x="1906" y="193"/>
                    <a:pt x="1541" y="1"/>
                    <a:pt x="117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7362100" y="6489725"/>
              <a:ext cx="136600" cy="225725"/>
            </a:xfrm>
            <a:custGeom>
              <a:avLst/>
              <a:gdLst/>
              <a:ahLst/>
              <a:cxnLst/>
              <a:rect l="l" t="t" r="r" b="b"/>
              <a:pathLst>
                <a:path w="5464" h="9029" extrusionOk="0">
                  <a:moveTo>
                    <a:pt x="5057" y="0"/>
                  </a:moveTo>
                  <a:lnTo>
                    <a:pt x="1" y="8803"/>
                  </a:lnTo>
                  <a:lnTo>
                    <a:pt x="407" y="9029"/>
                  </a:lnTo>
                  <a:lnTo>
                    <a:pt x="5463" y="271"/>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7463675" y="6466600"/>
              <a:ext cx="60975" cy="53375"/>
            </a:xfrm>
            <a:custGeom>
              <a:avLst/>
              <a:gdLst/>
              <a:ahLst/>
              <a:cxnLst/>
              <a:rect l="l" t="t" r="r" b="b"/>
              <a:pathLst>
                <a:path w="2439" h="2135" extrusionOk="0">
                  <a:moveTo>
                    <a:pt x="1197" y="1"/>
                  </a:moveTo>
                  <a:cubicBezTo>
                    <a:pt x="833" y="1"/>
                    <a:pt x="496" y="191"/>
                    <a:pt x="317"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7494150" y="6487475"/>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7721000" y="6466025"/>
              <a:ext cx="54175" cy="54200"/>
            </a:xfrm>
            <a:custGeom>
              <a:avLst/>
              <a:gdLst/>
              <a:ahLst/>
              <a:cxnLst/>
              <a:rect l="l" t="t" r="r" b="b"/>
              <a:pathLst>
                <a:path w="2167" h="2168" extrusionOk="0">
                  <a:moveTo>
                    <a:pt x="1084" y="0"/>
                  </a:moveTo>
                  <a:cubicBezTo>
                    <a:pt x="497" y="0"/>
                    <a:pt x="0" y="497"/>
                    <a:pt x="0" y="1084"/>
                  </a:cubicBezTo>
                  <a:cubicBezTo>
                    <a:pt x="0" y="1671"/>
                    <a:pt x="497" y="2167"/>
                    <a:pt x="1084" y="2167"/>
                  </a:cubicBezTo>
                  <a:cubicBezTo>
                    <a:pt x="1670" y="2167"/>
                    <a:pt x="2167" y="1671"/>
                    <a:pt x="2167" y="1084"/>
                  </a:cubicBezTo>
                  <a:cubicBezTo>
                    <a:pt x="2167"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8504200" y="6489725"/>
              <a:ext cx="137725" cy="225725"/>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8605775" y="6686325"/>
              <a:ext cx="60975" cy="53325"/>
            </a:xfrm>
            <a:custGeom>
              <a:avLst/>
              <a:gdLst/>
              <a:ahLst/>
              <a:cxnLst/>
              <a:rect l="l" t="t" r="r" b="b"/>
              <a:pathLst>
                <a:path w="2439" h="2133" extrusionOk="0">
                  <a:moveTo>
                    <a:pt x="1202" y="1"/>
                  </a:moveTo>
                  <a:cubicBezTo>
                    <a:pt x="1028" y="1"/>
                    <a:pt x="848" y="41"/>
                    <a:pt x="678" y="127"/>
                  </a:cubicBezTo>
                  <a:cubicBezTo>
                    <a:pt x="181" y="443"/>
                    <a:pt x="1" y="1075"/>
                    <a:pt x="317" y="1571"/>
                  </a:cubicBezTo>
                  <a:cubicBezTo>
                    <a:pt x="497" y="1932"/>
                    <a:pt x="858" y="2133"/>
                    <a:pt x="1226" y="2133"/>
                  </a:cubicBezTo>
                  <a:cubicBezTo>
                    <a:pt x="1410" y="2133"/>
                    <a:pt x="1596" y="2083"/>
                    <a:pt x="1761" y="1977"/>
                  </a:cubicBezTo>
                  <a:cubicBezTo>
                    <a:pt x="2258" y="1707"/>
                    <a:pt x="2438" y="1029"/>
                    <a:pt x="2122" y="533"/>
                  </a:cubicBezTo>
                  <a:cubicBezTo>
                    <a:pt x="1937" y="193"/>
                    <a:pt x="1582" y="1"/>
                    <a:pt x="120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8255925" y="6487475"/>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8482775" y="6466025"/>
              <a:ext cx="53050" cy="54200"/>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5077925" y="6270775"/>
              <a:ext cx="136575" cy="225750"/>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5179475" y="6466275"/>
              <a:ext cx="60975" cy="53350"/>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82" y="2134"/>
                  </a:cubicBezTo>
                  <a:cubicBezTo>
                    <a:pt x="1364" y="2134"/>
                    <a:pt x="1548" y="2084"/>
                    <a:pt x="1716"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5077925" y="6489725"/>
              <a:ext cx="136575" cy="225725"/>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5051950" y="6686325"/>
              <a:ext cx="60975" cy="53375"/>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4828500" y="6707525"/>
              <a:ext cx="253950" cy="11325"/>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4802550" y="6686100"/>
              <a:ext cx="53075" cy="53050"/>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4696475" y="6489725"/>
              <a:ext cx="137700" cy="225725"/>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4671625" y="6466275"/>
              <a:ext cx="60975" cy="53350"/>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95" y="2134"/>
                  </a:cubicBezTo>
                  <a:cubicBezTo>
                    <a:pt x="1384" y="2134"/>
                    <a:pt x="1578" y="2084"/>
                    <a:pt x="1762"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5458250" y="6050725"/>
              <a:ext cx="137700" cy="225725"/>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5559800" y="6246550"/>
              <a:ext cx="60975" cy="53350"/>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5458250" y="6270775"/>
              <a:ext cx="136575" cy="225750"/>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5433400" y="6466600"/>
              <a:ext cx="60975" cy="53375"/>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5209950" y="6487475"/>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5182875" y="6466025"/>
              <a:ext cx="53075" cy="54200"/>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5077925" y="6270775"/>
              <a:ext cx="136575" cy="225750"/>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5051950" y="6246550"/>
              <a:ext cx="60975" cy="53350"/>
            </a:xfrm>
            <a:custGeom>
              <a:avLst/>
              <a:gdLst/>
              <a:ahLst/>
              <a:cxnLst/>
              <a:rect l="l" t="t" r="r" b="b"/>
              <a:pathLst>
                <a:path w="2439" h="2134" extrusionOk="0">
                  <a:moveTo>
                    <a:pt x="1244" y="0"/>
                  </a:moveTo>
                  <a:cubicBezTo>
                    <a:pt x="1056" y="0"/>
                    <a:pt x="862"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68"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5209950" y="6047325"/>
              <a:ext cx="253950" cy="1245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5436800" y="6027025"/>
              <a:ext cx="53075" cy="53050"/>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5838575" y="6270775"/>
              <a:ext cx="137700" cy="225750"/>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5940125" y="6466275"/>
              <a:ext cx="60975" cy="53350"/>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5838575" y="6489725"/>
              <a:ext cx="137700" cy="225725"/>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5813725" y="6686325"/>
              <a:ext cx="60975" cy="53375"/>
            </a:xfrm>
            <a:custGeom>
              <a:avLst/>
              <a:gdLst/>
              <a:ahLst/>
              <a:cxnLst/>
              <a:rect l="l" t="t" r="r" b="b"/>
              <a:pathLst>
                <a:path w="2439" h="2135" extrusionOk="0">
                  <a:moveTo>
                    <a:pt x="1237" y="1"/>
                  </a:moveTo>
                  <a:cubicBezTo>
                    <a:pt x="858" y="1"/>
                    <a:pt x="502" y="193"/>
                    <a:pt x="317" y="533"/>
                  </a:cubicBezTo>
                  <a:cubicBezTo>
                    <a:pt x="1" y="1029"/>
                    <a:pt x="181" y="1707"/>
                    <a:pt x="678" y="1977"/>
                  </a:cubicBezTo>
                  <a:cubicBezTo>
                    <a:pt x="846" y="2085"/>
                    <a:pt x="1036" y="2135"/>
                    <a:pt x="1223" y="2135"/>
                  </a:cubicBezTo>
                  <a:cubicBezTo>
                    <a:pt x="1587" y="2135"/>
                    <a:pt x="1944" y="1944"/>
                    <a:pt x="2123" y="1616"/>
                  </a:cubicBezTo>
                  <a:cubicBezTo>
                    <a:pt x="2439" y="1075"/>
                    <a:pt x="2258" y="443"/>
                    <a:pt x="1761" y="127"/>
                  </a:cubicBezTo>
                  <a:cubicBezTo>
                    <a:pt x="1591" y="41"/>
                    <a:pt x="1411" y="1"/>
                    <a:pt x="123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5590275" y="6707525"/>
              <a:ext cx="253950" cy="11325"/>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5564325" y="6686100"/>
              <a:ext cx="53075" cy="53050"/>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5458250" y="6489725"/>
              <a:ext cx="137700" cy="225725"/>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5433400" y="6466275"/>
              <a:ext cx="59850" cy="53350"/>
            </a:xfrm>
            <a:custGeom>
              <a:avLst/>
              <a:gdLst/>
              <a:ahLst/>
              <a:cxnLst/>
              <a:rect l="l" t="t" r="r" b="b"/>
              <a:pathLst>
                <a:path w="2394" h="2134" extrusionOk="0">
                  <a:moveTo>
                    <a:pt x="1173" y="0"/>
                  </a:moveTo>
                  <a:cubicBezTo>
                    <a:pt x="1004" y="0"/>
                    <a:pt x="834" y="41"/>
                    <a:pt x="678" y="126"/>
                  </a:cubicBezTo>
                  <a:cubicBezTo>
                    <a:pt x="136" y="442"/>
                    <a:pt x="1" y="1074"/>
                    <a:pt x="272" y="1616"/>
                  </a:cubicBezTo>
                  <a:cubicBezTo>
                    <a:pt x="481" y="1944"/>
                    <a:pt x="828" y="2134"/>
                    <a:pt x="1182" y="2134"/>
                  </a:cubicBezTo>
                  <a:cubicBezTo>
                    <a:pt x="1364" y="2134"/>
                    <a:pt x="1548" y="2084"/>
                    <a:pt x="1716" y="1977"/>
                  </a:cubicBezTo>
                  <a:cubicBezTo>
                    <a:pt x="2258" y="1706"/>
                    <a:pt x="2394" y="1029"/>
                    <a:pt x="2123"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5458250" y="6270775"/>
              <a:ext cx="136575" cy="225750"/>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5559800" y="6246550"/>
              <a:ext cx="60975" cy="53350"/>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9" y="2093"/>
                    <a:pt x="1028" y="2134"/>
                    <a:pt x="1202" y="2134"/>
                  </a:cubicBezTo>
                  <a:cubicBezTo>
                    <a:pt x="1582" y="2134"/>
                    <a:pt x="1937" y="1942"/>
                    <a:pt x="2123" y="1602"/>
                  </a:cubicBezTo>
                  <a:cubicBezTo>
                    <a:pt x="2439"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5590275" y="6267400"/>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5817125" y="6247075"/>
              <a:ext cx="54200" cy="53075"/>
            </a:xfrm>
            <a:custGeom>
              <a:avLst/>
              <a:gdLst/>
              <a:ahLst/>
              <a:cxnLst/>
              <a:rect l="l" t="t" r="r" b="b"/>
              <a:pathLst>
                <a:path w="2168" h="2123" extrusionOk="0">
                  <a:moveTo>
                    <a:pt x="1084" y="1"/>
                  </a:moveTo>
                  <a:cubicBezTo>
                    <a:pt x="497" y="1"/>
                    <a:pt x="0" y="452"/>
                    <a:pt x="0" y="1039"/>
                  </a:cubicBezTo>
                  <a:cubicBezTo>
                    <a:pt x="0" y="1626"/>
                    <a:pt x="497" y="2123"/>
                    <a:pt x="1084" y="2123"/>
                  </a:cubicBezTo>
                  <a:cubicBezTo>
                    <a:pt x="1671" y="2123"/>
                    <a:pt x="2167" y="1626"/>
                    <a:pt x="2167" y="1039"/>
                  </a:cubicBezTo>
                  <a:cubicBezTo>
                    <a:pt x="2167"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6220025" y="6050725"/>
              <a:ext cx="136575" cy="225725"/>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6321575" y="6246550"/>
              <a:ext cx="60975" cy="53350"/>
            </a:xfrm>
            <a:custGeom>
              <a:avLst/>
              <a:gdLst/>
              <a:ahLst/>
              <a:cxnLst/>
              <a:rect l="l" t="t" r="r" b="b"/>
              <a:pathLst>
                <a:path w="2439" h="2134" extrusionOk="0">
                  <a:moveTo>
                    <a:pt x="1223" y="0"/>
                  </a:moveTo>
                  <a:cubicBezTo>
                    <a:pt x="1036" y="0"/>
                    <a:pt x="846" y="50"/>
                    <a:pt x="678" y="157"/>
                  </a:cubicBezTo>
                  <a:cubicBezTo>
                    <a:pt x="181" y="428"/>
                    <a:pt x="1" y="1105"/>
                    <a:pt x="272" y="1602"/>
                  </a:cubicBezTo>
                  <a:cubicBezTo>
                    <a:pt x="488" y="1942"/>
                    <a:pt x="853" y="2134"/>
                    <a:pt x="1236" y="2134"/>
                  </a:cubicBezTo>
                  <a:cubicBezTo>
                    <a:pt x="1411" y="2134"/>
                    <a:pt x="1591"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6220025" y="6270775"/>
              <a:ext cx="136575" cy="225750"/>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6194050" y="6466600"/>
              <a:ext cx="60975" cy="53375"/>
            </a:xfrm>
            <a:custGeom>
              <a:avLst/>
              <a:gdLst/>
              <a:ahLst/>
              <a:cxnLst/>
              <a:rect l="l" t="t" r="r" b="b"/>
              <a:pathLst>
                <a:path w="2439" h="2135" extrusionOk="0">
                  <a:moveTo>
                    <a:pt x="1217" y="1"/>
                  </a:moveTo>
                  <a:cubicBezTo>
                    <a:pt x="852" y="1"/>
                    <a:pt x="496" y="191"/>
                    <a:pt x="317" y="519"/>
                  </a:cubicBezTo>
                  <a:cubicBezTo>
                    <a:pt x="1" y="1061"/>
                    <a:pt x="181" y="1693"/>
                    <a:pt x="723" y="2009"/>
                  </a:cubicBezTo>
                  <a:cubicBezTo>
                    <a:pt x="879" y="2094"/>
                    <a:pt x="1049" y="2135"/>
                    <a:pt x="1218" y="2135"/>
                  </a:cubicBezTo>
                  <a:cubicBezTo>
                    <a:pt x="1586" y="2135"/>
                    <a:pt x="1951" y="1943"/>
                    <a:pt x="2168" y="1603"/>
                  </a:cubicBezTo>
                  <a:cubicBezTo>
                    <a:pt x="2438" y="1106"/>
                    <a:pt x="2258" y="429"/>
                    <a:pt x="1761" y="158"/>
                  </a:cubicBezTo>
                  <a:cubicBezTo>
                    <a:pt x="1593" y="51"/>
                    <a:pt x="1404" y="1"/>
                    <a:pt x="121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5970600" y="6487475"/>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5944650" y="6466025"/>
              <a:ext cx="53075" cy="54200"/>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71" y="2167"/>
                    <a:pt x="2122" y="1671"/>
                    <a:pt x="2122" y="1084"/>
                  </a:cubicBezTo>
                  <a:cubicBezTo>
                    <a:pt x="2122" y="497"/>
                    <a:pt x="1671"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5838575" y="6270775"/>
              <a:ext cx="137700" cy="225750"/>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5813725" y="6246550"/>
              <a:ext cx="60975" cy="53350"/>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58" y="2134"/>
                    <a:pt x="1237" y="2134"/>
                  </a:cubicBezTo>
                  <a:cubicBezTo>
                    <a:pt x="1411" y="2134"/>
                    <a:pt x="1591"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5838575" y="6050725"/>
              <a:ext cx="137700" cy="225725"/>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5941250" y="6027025"/>
              <a:ext cx="59850" cy="53050"/>
            </a:xfrm>
            <a:custGeom>
              <a:avLst/>
              <a:gdLst/>
              <a:ahLst/>
              <a:cxnLst/>
              <a:rect l="l" t="t" r="r" b="b"/>
              <a:pathLst>
                <a:path w="2394" h="2122" extrusionOk="0">
                  <a:moveTo>
                    <a:pt x="1191" y="0"/>
                  </a:moveTo>
                  <a:cubicBezTo>
                    <a:pt x="834" y="0"/>
                    <a:pt x="482" y="181"/>
                    <a:pt x="272" y="542"/>
                  </a:cubicBezTo>
                  <a:cubicBezTo>
                    <a:pt x="1" y="1038"/>
                    <a:pt x="136" y="1670"/>
                    <a:pt x="678" y="1986"/>
                  </a:cubicBezTo>
                  <a:cubicBezTo>
                    <a:pt x="844" y="2077"/>
                    <a:pt x="1024" y="2122"/>
                    <a:pt x="1203" y="2122"/>
                  </a:cubicBezTo>
                  <a:cubicBezTo>
                    <a:pt x="1561" y="2122"/>
                    <a:pt x="1912" y="1941"/>
                    <a:pt x="2123" y="1580"/>
                  </a:cubicBezTo>
                  <a:cubicBezTo>
                    <a:pt x="2393" y="1084"/>
                    <a:pt x="2258" y="452"/>
                    <a:pt x="1716" y="136"/>
                  </a:cubicBezTo>
                  <a:cubicBezTo>
                    <a:pt x="1551" y="45"/>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5970600" y="6047325"/>
              <a:ext cx="253950" cy="1245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6198575" y="6027025"/>
              <a:ext cx="53075" cy="53050"/>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25" y="2122"/>
                    <a:pt x="2122" y="1625"/>
                    <a:pt x="2122" y="1038"/>
                  </a:cubicBezTo>
                  <a:cubicBezTo>
                    <a:pt x="2122" y="452"/>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6600325" y="6269650"/>
              <a:ext cx="137725" cy="225750"/>
            </a:xfrm>
            <a:custGeom>
              <a:avLst/>
              <a:gdLst/>
              <a:ahLst/>
              <a:cxnLst/>
              <a:rect l="l" t="t" r="r" b="b"/>
              <a:pathLst>
                <a:path w="5509" h="9030" extrusionOk="0">
                  <a:moveTo>
                    <a:pt x="407" y="1"/>
                  </a:moveTo>
                  <a:lnTo>
                    <a:pt x="1" y="272"/>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6701900" y="6466275"/>
              <a:ext cx="60975" cy="53350"/>
            </a:xfrm>
            <a:custGeom>
              <a:avLst/>
              <a:gdLst/>
              <a:ahLst/>
              <a:cxnLst/>
              <a:rect l="l" t="t" r="r" b="b"/>
              <a:pathLst>
                <a:path w="2439" h="2134" extrusionOk="0">
                  <a:moveTo>
                    <a:pt x="1204" y="0"/>
                  </a:moveTo>
                  <a:cubicBezTo>
                    <a:pt x="1028" y="0"/>
                    <a:pt x="848" y="41"/>
                    <a:pt x="678"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6600325" y="6489725"/>
              <a:ext cx="137725" cy="225725"/>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6575500" y="6686325"/>
              <a:ext cx="60975" cy="53375"/>
            </a:xfrm>
            <a:custGeom>
              <a:avLst/>
              <a:gdLst/>
              <a:ahLst/>
              <a:cxnLst/>
              <a:rect l="l" t="t" r="r" b="b"/>
              <a:pathLst>
                <a:path w="2439" h="2135" extrusionOk="0">
                  <a:moveTo>
                    <a:pt x="1236" y="1"/>
                  </a:moveTo>
                  <a:cubicBezTo>
                    <a:pt x="853" y="1"/>
                    <a:pt x="488" y="193"/>
                    <a:pt x="272" y="533"/>
                  </a:cubicBezTo>
                  <a:cubicBezTo>
                    <a:pt x="1" y="1029"/>
                    <a:pt x="181" y="1707"/>
                    <a:pt x="678" y="1977"/>
                  </a:cubicBezTo>
                  <a:cubicBezTo>
                    <a:pt x="846" y="2085"/>
                    <a:pt x="1036" y="2135"/>
                    <a:pt x="1223" y="2135"/>
                  </a:cubicBezTo>
                  <a:cubicBezTo>
                    <a:pt x="1587" y="2135"/>
                    <a:pt x="1944" y="1944"/>
                    <a:pt x="2123" y="1616"/>
                  </a:cubicBezTo>
                  <a:cubicBezTo>
                    <a:pt x="2439" y="1075"/>
                    <a:pt x="2258" y="443"/>
                    <a:pt x="1761" y="127"/>
                  </a:cubicBezTo>
                  <a:cubicBezTo>
                    <a:pt x="1591" y="41"/>
                    <a:pt x="1411" y="1"/>
                    <a:pt x="123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6352050" y="6707525"/>
              <a:ext cx="253950" cy="11325"/>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6324975" y="6686100"/>
              <a:ext cx="53050" cy="53050"/>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6220025" y="6489725"/>
              <a:ext cx="136575" cy="225725"/>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6194050" y="6466275"/>
              <a:ext cx="60975" cy="53350"/>
            </a:xfrm>
            <a:custGeom>
              <a:avLst/>
              <a:gdLst/>
              <a:ahLst/>
              <a:cxnLst/>
              <a:rect l="l" t="t" r="r" b="b"/>
              <a:pathLst>
                <a:path w="2439" h="2134" extrusionOk="0">
                  <a:moveTo>
                    <a:pt x="1204" y="0"/>
                  </a:moveTo>
                  <a:cubicBezTo>
                    <a:pt x="1028" y="0"/>
                    <a:pt x="849" y="41"/>
                    <a:pt x="678"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6220025" y="6270775"/>
              <a:ext cx="136575" cy="225750"/>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6321575" y="6246550"/>
              <a:ext cx="60975" cy="53350"/>
            </a:xfrm>
            <a:custGeom>
              <a:avLst/>
              <a:gdLst/>
              <a:ahLst/>
              <a:cxnLst/>
              <a:rect l="l" t="t" r="r" b="b"/>
              <a:pathLst>
                <a:path w="2439" h="2134" extrusionOk="0">
                  <a:moveTo>
                    <a:pt x="1195" y="0"/>
                  </a:moveTo>
                  <a:cubicBezTo>
                    <a:pt x="827" y="0"/>
                    <a:pt x="481" y="190"/>
                    <a:pt x="272"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6352050" y="6267400"/>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6578900" y="6247075"/>
              <a:ext cx="53050" cy="53075"/>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6981800" y="6050725"/>
              <a:ext cx="136575" cy="225725"/>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7083350" y="6246550"/>
              <a:ext cx="59850" cy="53350"/>
            </a:xfrm>
            <a:custGeom>
              <a:avLst/>
              <a:gdLst/>
              <a:ahLst/>
              <a:cxnLst/>
              <a:rect l="l" t="t" r="r" b="b"/>
              <a:pathLst>
                <a:path w="2394" h="2134" extrusionOk="0">
                  <a:moveTo>
                    <a:pt x="1212" y="0"/>
                  </a:moveTo>
                  <a:cubicBezTo>
                    <a:pt x="1030" y="0"/>
                    <a:pt x="846" y="50"/>
                    <a:pt x="678" y="157"/>
                  </a:cubicBezTo>
                  <a:cubicBezTo>
                    <a:pt x="136" y="428"/>
                    <a:pt x="1" y="1105"/>
                    <a:pt x="272" y="1602"/>
                  </a:cubicBezTo>
                  <a:cubicBezTo>
                    <a:pt x="488" y="1942"/>
                    <a:pt x="853" y="2134"/>
                    <a:pt x="1221" y="2134"/>
                  </a:cubicBezTo>
                  <a:cubicBezTo>
                    <a:pt x="1390" y="2134"/>
                    <a:pt x="1560" y="2093"/>
                    <a:pt x="1716" y="2008"/>
                  </a:cubicBezTo>
                  <a:cubicBezTo>
                    <a:pt x="2258" y="1692"/>
                    <a:pt x="2393" y="1060"/>
                    <a:pt x="2123" y="518"/>
                  </a:cubicBezTo>
                  <a:cubicBezTo>
                    <a:pt x="1914" y="190"/>
                    <a:pt x="1567" y="0"/>
                    <a:pt x="121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6980650" y="6270775"/>
              <a:ext cx="137725" cy="225750"/>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6955825" y="6466600"/>
              <a:ext cx="60975" cy="53375"/>
            </a:xfrm>
            <a:custGeom>
              <a:avLst/>
              <a:gdLst/>
              <a:ahLst/>
              <a:cxnLst/>
              <a:rect l="l" t="t" r="r" b="b"/>
              <a:pathLst>
                <a:path w="2439" h="2135" extrusionOk="0">
                  <a:moveTo>
                    <a:pt x="1217" y="1"/>
                  </a:moveTo>
                  <a:cubicBezTo>
                    <a:pt x="852" y="1"/>
                    <a:pt x="496" y="191"/>
                    <a:pt x="317" y="519"/>
                  </a:cubicBezTo>
                  <a:cubicBezTo>
                    <a:pt x="1" y="1061"/>
                    <a:pt x="181" y="1693"/>
                    <a:pt x="678" y="2009"/>
                  </a:cubicBezTo>
                  <a:cubicBezTo>
                    <a:pt x="848" y="2094"/>
                    <a:pt x="1028" y="2135"/>
                    <a:pt x="1204" y="2135"/>
                  </a:cubicBezTo>
                  <a:cubicBezTo>
                    <a:pt x="1586" y="2135"/>
                    <a:pt x="1951" y="1943"/>
                    <a:pt x="2168" y="1603"/>
                  </a:cubicBezTo>
                  <a:cubicBezTo>
                    <a:pt x="2438" y="1106"/>
                    <a:pt x="2258" y="429"/>
                    <a:pt x="1761" y="158"/>
                  </a:cubicBezTo>
                  <a:cubicBezTo>
                    <a:pt x="1593" y="51"/>
                    <a:pt x="1404" y="1"/>
                    <a:pt x="121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6732375" y="6487475"/>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6706425" y="6466025"/>
              <a:ext cx="53075" cy="54200"/>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25" y="2167"/>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6600325" y="6269650"/>
              <a:ext cx="137725" cy="225750"/>
            </a:xfrm>
            <a:custGeom>
              <a:avLst/>
              <a:gdLst/>
              <a:ahLst/>
              <a:cxnLst/>
              <a:rect l="l" t="t" r="r" b="b"/>
              <a:pathLst>
                <a:path w="5509" h="9030" extrusionOk="0">
                  <a:moveTo>
                    <a:pt x="407" y="1"/>
                  </a:moveTo>
                  <a:lnTo>
                    <a:pt x="1" y="272"/>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6575500" y="6246550"/>
              <a:ext cx="60975" cy="53350"/>
            </a:xfrm>
            <a:custGeom>
              <a:avLst/>
              <a:gdLst/>
              <a:ahLst/>
              <a:cxnLst/>
              <a:rect l="l" t="t" r="r" b="b"/>
              <a:pathLst>
                <a:path w="2439" h="2134" extrusionOk="0">
                  <a:moveTo>
                    <a:pt x="1223" y="0"/>
                  </a:moveTo>
                  <a:cubicBezTo>
                    <a:pt x="1036" y="0"/>
                    <a:pt x="846" y="50"/>
                    <a:pt x="678" y="157"/>
                  </a:cubicBezTo>
                  <a:cubicBezTo>
                    <a:pt x="181" y="428"/>
                    <a:pt x="1" y="1105"/>
                    <a:pt x="272" y="1602"/>
                  </a:cubicBezTo>
                  <a:cubicBezTo>
                    <a:pt x="488" y="1942"/>
                    <a:pt x="853" y="2134"/>
                    <a:pt x="1221" y="2134"/>
                  </a:cubicBezTo>
                  <a:cubicBezTo>
                    <a:pt x="1390" y="2134"/>
                    <a:pt x="1560" y="2093"/>
                    <a:pt x="1716"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6600325" y="6050725"/>
              <a:ext cx="137725" cy="225725"/>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6701900" y="6027025"/>
              <a:ext cx="60975" cy="53050"/>
            </a:xfrm>
            <a:custGeom>
              <a:avLst/>
              <a:gdLst/>
              <a:ahLst/>
              <a:cxnLst/>
              <a:rect l="l" t="t" r="r" b="b"/>
              <a:pathLst>
                <a:path w="2439" h="2122" extrusionOk="0">
                  <a:moveTo>
                    <a:pt x="1226" y="0"/>
                  </a:moveTo>
                  <a:cubicBezTo>
                    <a:pt x="858" y="0"/>
                    <a:pt x="497" y="181"/>
                    <a:pt x="317" y="542"/>
                  </a:cubicBezTo>
                  <a:cubicBezTo>
                    <a:pt x="1" y="1038"/>
                    <a:pt x="181" y="1670"/>
                    <a:pt x="678" y="1986"/>
                  </a:cubicBezTo>
                  <a:cubicBezTo>
                    <a:pt x="858" y="2077"/>
                    <a:pt x="1049" y="2122"/>
                    <a:pt x="1235" y="2122"/>
                  </a:cubicBezTo>
                  <a:cubicBezTo>
                    <a:pt x="1606" y="2122"/>
                    <a:pt x="1957" y="1941"/>
                    <a:pt x="2168" y="1580"/>
                  </a:cubicBezTo>
                  <a:cubicBezTo>
                    <a:pt x="2438" y="1084"/>
                    <a:pt x="2258" y="452"/>
                    <a:pt x="1761" y="136"/>
                  </a:cubicBezTo>
                  <a:cubicBezTo>
                    <a:pt x="1596" y="45"/>
                    <a:pt x="1410" y="0"/>
                    <a:pt x="122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6732375" y="6047325"/>
              <a:ext cx="253950" cy="1245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6960350" y="6027025"/>
              <a:ext cx="53075" cy="53050"/>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25" y="2122"/>
                    <a:pt x="2122" y="1625"/>
                    <a:pt x="2122" y="1038"/>
                  </a:cubicBezTo>
                  <a:cubicBezTo>
                    <a:pt x="2122" y="452"/>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7362100" y="6270775"/>
              <a:ext cx="136600" cy="225750"/>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7463675" y="6466600"/>
              <a:ext cx="60975" cy="53025"/>
            </a:xfrm>
            <a:custGeom>
              <a:avLst/>
              <a:gdLst/>
              <a:ahLst/>
              <a:cxnLst/>
              <a:rect l="l" t="t" r="r" b="b"/>
              <a:pathLst>
                <a:path w="2439" h="2121" extrusionOk="0">
                  <a:moveTo>
                    <a:pt x="1222" y="1"/>
                  </a:moveTo>
                  <a:cubicBezTo>
                    <a:pt x="1035" y="1"/>
                    <a:pt x="846" y="51"/>
                    <a:pt x="678" y="158"/>
                  </a:cubicBezTo>
                  <a:cubicBezTo>
                    <a:pt x="181" y="429"/>
                    <a:pt x="1" y="1061"/>
                    <a:pt x="272" y="1603"/>
                  </a:cubicBezTo>
                  <a:cubicBezTo>
                    <a:pt x="480" y="1931"/>
                    <a:pt x="827" y="2121"/>
                    <a:pt x="1195" y="2121"/>
                  </a:cubicBezTo>
                  <a:cubicBezTo>
                    <a:pt x="1384" y="2121"/>
                    <a:pt x="1578" y="2071"/>
                    <a:pt x="1761" y="1964"/>
                  </a:cubicBezTo>
                  <a:cubicBezTo>
                    <a:pt x="2258" y="1693"/>
                    <a:pt x="2438" y="1016"/>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7362100" y="6489725"/>
              <a:ext cx="136600" cy="225725"/>
            </a:xfrm>
            <a:custGeom>
              <a:avLst/>
              <a:gdLst/>
              <a:ahLst/>
              <a:cxnLst/>
              <a:rect l="l" t="t" r="r" b="b"/>
              <a:pathLst>
                <a:path w="5464" h="9029" extrusionOk="0">
                  <a:moveTo>
                    <a:pt x="5057" y="0"/>
                  </a:moveTo>
                  <a:lnTo>
                    <a:pt x="1" y="8803"/>
                  </a:lnTo>
                  <a:lnTo>
                    <a:pt x="407" y="9029"/>
                  </a:lnTo>
                  <a:lnTo>
                    <a:pt x="5463" y="271"/>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7337275" y="6686675"/>
              <a:ext cx="60975" cy="53025"/>
            </a:xfrm>
            <a:custGeom>
              <a:avLst/>
              <a:gdLst/>
              <a:ahLst/>
              <a:cxnLst/>
              <a:rect l="l" t="t" r="r" b="b"/>
              <a:pathLst>
                <a:path w="2439" h="2121" extrusionOk="0">
                  <a:moveTo>
                    <a:pt x="1182" y="0"/>
                  </a:moveTo>
                  <a:cubicBezTo>
                    <a:pt x="827" y="0"/>
                    <a:pt x="481" y="191"/>
                    <a:pt x="272" y="519"/>
                  </a:cubicBezTo>
                  <a:cubicBezTo>
                    <a:pt x="1" y="1015"/>
                    <a:pt x="136" y="1693"/>
                    <a:pt x="678" y="1963"/>
                  </a:cubicBezTo>
                  <a:cubicBezTo>
                    <a:pt x="846" y="2071"/>
                    <a:pt x="1030" y="2121"/>
                    <a:pt x="1212" y="2121"/>
                  </a:cubicBezTo>
                  <a:cubicBezTo>
                    <a:pt x="1567" y="2121"/>
                    <a:pt x="1914" y="1930"/>
                    <a:pt x="2123" y="1602"/>
                  </a:cubicBezTo>
                  <a:cubicBezTo>
                    <a:pt x="2439" y="1061"/>
                    <a:pt x="2258" y="429"/>
                    <a:pt x="1716" y="158"/>
                  </a:cubicBezTo>
                  <a:cubicBezTo>
                    <a:pt x="1548" y="51"/>
                    <a:pt x="1364"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7113825" y="6707525"/>
              <a:ext cx="253950" cy="11325"/>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7086750" y="6686100"/>
              <a:ext cx="53050" cy="53050"/>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6981800" y="6489725"/>
              <a:ext cx="136575" cy="225725"/>
            </a:xfrm>
            <a:custGeom>
              <a:avLst/>
              <a:gdLst/>
              <a:ahLst/>
              <a:cxnLst/>
              <a:rect l="l" t="t" r="r" b="b"/>
              <a:pathLst>
                <a:path w="5463" h="9029" extrusionOk="0">
                  <a:moveTo>
                    <a:pt x="406" y="0"/>
                  </a:moveTo>
                  <a:lnTo>
                    <a:pt x="0" y="271"/>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6955825" y="6466275"/>
              <a:ext cx="60975" cy="53350"/>
            </a:xfrm>
            <a:custGeom>
              <a:avLst/>
              <a:gdLst/>
              <a:ahLst/>
              <a:cxnLst/>
              <a:rect l="l" t="t" r="r" b="b"/>
              <a:pathLst>
                <a:path w="2439" h="2134" extrusionOk="0">
                  <a:moveTo>
                    <a:pt x="1202" y="0"/>
                  </a:moveTo>
                  <a:cubicBezTo>
                    <a:pt x="1028" y="0"/>
                    <a:pt x="848" y="41"/>
                    <a:pt x="678" y="126"/>
                  </a:cubicBezTo>
                  <a:cubicBezTo>
                    <a:pt x="181" y="442"/>
                    <a:pt x="1" y="1074"/>
                    <a:pt x="317" y="1616"/>
                  </a:cubicBezTo>
                  <a:cubicBezTo>
                    <a:pt x="496" y="1944"/>
                    <a:pt x="852" y="2134"/>
                    <a:pt x="1217" y="2134"/>
                  </a:cubicBezTo>
                  <a:cubicBezTo>
                    <a:pt x="1404" y="2134"/>
                    <a:pt x="1593" y="2084"/>
                    <a:pt x="1761" y="1977"/>
                  </a:cubicBezTo>
                  <a:cubicBezTo>
                    <a:pt x="2258" y="1706"/>
                    <a:pt x="2438" y="1029"/>
                    <a:pt x="2122" y="532"/>
                  </a:cubicBezTo>
                  <a:cubicBezTo>
                    <a:pt x="1937" y="192"/>
                    <a:pt x="1582" y="0"/>
                    <a:pt x="120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6980650" y="6270775"/>
              <a:ext cx="137725" cy="225750"/>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7083350" y="6246550"/>
              <a:ext cx="60975" cy="53350"/>
            </a:xfrm>
            <a:custGeom>
              <a:avLst/>
              <a:gdLst/>
              <a:ahLst/>
              <a:cxnLst/>
              <a:rect l="l" t="t" r="r" b="b"/>
              <a:pathLst>
                <a:path w="2439" h="2134" extrusionOk="0">
                  <a:moveTo>
                    <a:pt x="1182" y="0"/>
                  </a:moveTo>
                  <a:cubicBezTo>
                    <a:pt x="827" y="0"/>
                    <a:pt x="481" y="190"/>
                    <a:pt x="272" y="518"/>
                  </a:cubicBezTo>
                  <a:cubicBezTo>
                    <a:pt x="1" y="1060"/>
                    <a:pt x="136" y="1692"/>
                    <a:pt x="678" y="2008"/>
                  </a:cubicBezTo>
                  <a:cubicBezTo>
                    <a:pt x="834" y="2093"/>
                    <a:pt x="1004" y="2134"/>
                    <a:pt x="1173" y="2134"/>
                  </a:cubicBezTo>
                  <a:cubicBezTo>
                    <a:pt x="1541" y="2134"/>
                    <a:pt x="1906" y="1942"/>
                    <a:pt x="2123" y="1602"/>
                  </a:cubicBezTo>
                  <a:cubicBezTo>
                    <a:pt x="2439" y="1105"/>
                    <a:pt x="2258" y="428"/>
                    <a:pt x="1716" y="157"/>
                  </a:cubicBezTo>
                  <a:cubicBezTo>
                    <a:pt x="1548" y="50"/>
                    <a:pt x="1364"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7113825" y="6267400"/>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7340675" y="6247075"/>
              <a:ext cx="53050" cy="53075"/>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7742425" y="6050725"/>
              <a:ext cx="137725" cy="225725"/>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7844000" y="6246550"/>
              <a:ext cx="60975" cy="53350"/>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7742425" y="6270775"/>
              <a:ext cx="137725" cy="225750"/>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7717600" y="6466600"/>
              <a:ext cx="60975" cy="53375"/>
            </a:xfrm>
            <a:custGeom>
              <a:avLst/>
              <a:gdLst/>
              <a:ahLst/>
              <a:cxnLst/>
              <a:rect l="l" t="t" r="r" b="b"/>
              <a:pathLst>
                <a:path w="2439" h="2135" extrusionOk="0">
                  <a:moveTo>
                    <a:pt x="1197" y="1"/>
                  </a:moveTo>
                  <a:cubicBezTo>
                    <a:pt x="833" y="1"/>
                    <a:pt x="496" y="191"/>
                    <a:pt x="317"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7494150" y="6487475"/>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7467075" y="6466025"/>
              <a:ext cx="54175" cy="54200"/>
            </a:xfrm>
            <a:custGeom>
              <a:avLst/>
              <a:gdLst/>
              <a:ahLst/>
              <a:cxnLst/>
              <a:rect l="l" t="t" r="r" b="b"/>
              <a:pathLst>
                <a:path w="2167" h="2168" extrusionOk="0">
                  <a:moveTo>
                    <a:pt x="1084" y="0"/>
                  </a:moveTo>
                  <a:cubicBezTo>
                    <a:pt x="497" y="0"/>
                    <a:pt x="0" y="497"/>
                    <a:pt x="0" y="1084"/>
                  </a:cubicBezTo>
                  <a:cubicBezTo>
                    <a:pt x="0" y="1671"/>
                    <a:pt x="497" y="2167"/>
                    <a:pt x="1084" y="2167"/>
                  </a:cubicBezTo>
                  <a:cubicBezTo>
                    <a:pt x="1670" y="2167"/>
                    <a:pt x="2167" y="1671"/>
                    <a:pt x="2167" y="1084"/>
                  </a:cubicBezTo>
                  <a:cubicBezTo>
                    <a:pt x="2167"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7362100" y="6270775"/>
              <a:ext cx="136600" cy="225750"/>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7337275" y="6246550"/>
              <a:ext cx="59850" cy="53350"/>
            </a:xfrm>
            <a:custGeom>
              <a:avLst/>
              <a:gdLst/>
              <a:ahLst/>
              <a:cxnLst/>
              <a:rect l="l" t="t" r="r" b="b"/>
              <a:pathLst>
                <a:path w="2394" h="2134" extrusionOk="0">
                  <a:moveTo>
                    <a:pt x="1212" y="0"/>
                  </a:moveTo>
                  <a:cubicBezTo>
                    <a:pt x="1030" y="0"/>
                    <a:pt x="846" y="50"/>
                    <a:pt x="678" y="157"/>
                  </a:cubicBezTo>
                  <a:cubicBezTo>
                    <a:pt x="136" y="428"/>
                    <a:pt x="1" y="1105"/>
                    <a:pt x="272" y="1602"/>
                  </a:cubicBezTo>
                  <a:cubicBezTo>
                    <a:pt x="488" y="1942"/>
                    <a:pt x="853" y="2134"/>
                    <a:pt x="1221" y="2134"/>
                  </a:cubicBezTo>
                  <a:cubicBezTo>
                    <a:pt x="1390" y="2134"/>
                    <a:pt x="1560" y="2093"/>
                    <a:pt x="1716" y="2008"/>
                  </a:cubicBezTo>
                  <a:cubicBezTo>
                    <a:pt x="2258" y="1692"/>
                    <a:pt x="2393" y="1060"/>
                    <a:pt x="2123" y="518"/>
                  </a:cubicBezTo>
                  <a:cubicBezTo>
                    <a:pt x="1914" y="190"/>
                    <a:pt x="1567" y="0"/>
                    <a:pt x="121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7362100" y="6050725"/>
              <a:ext cx="136600" cy="225725"/>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7463675" y="6027025"/>
              <a:ext cx="60975" cy="53050"/>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7494150" y="6047325"/>
              <a:ext cx="253950" cy="1245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7721000" y="6027025"/>
              <a:ext cx="54175" cy="53050"/>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8123875" y="6270775"/>
              <a:ext cx="136600" cy="225750"/>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8225450" y="6466600"/>
              <a:ext cx="60975" cy="53025"/>
            </a:xfrm>
            <a:custGeom>
              <a:avLst/>
              <a:gdLst/>
              <a:ahLst/>
              <a:cxnLst/>
              <a:rect l="l" t="t" r="r" b="b"/>
              <a:pathLst>
                <a:path w="2439" h="2121" extrusionOk="0">
                  <a:moveTo>
                    <a:pt x="1222" y="1"/>
                  </a:moveTo>
                  <a:cubicBezTo>
                    <a:pt x="1035" y="1"/>
                    <a:pt x="846" y="51"/>
                    <a:pt x="678" y="158"/>
                  </a:cubicBezTo>
                  <a:cubicBezTo>
                    <a:pt x="181" y="429"/>
                    <a:pt x="1" y="1061"/>
                    <a:pt x="272" y="1603"/>
                  </a:cubicBezTo>
                  <a:cubicBezTo>
                    <a:pt x="480" y="1931"/>
                    <a:pt x="827" y="2121"/>
                    <a:pt x="1182" y="2121"/>
                  </a:cubicBezTo>
                  <a:cubicBezTo>
                    <a:pt x="1364" y="2121"/>
                    <a:pt x="1548" y="2071"/>
                    <a:pt x="1716" y="1964"/>
                  </a:cubicBezTo>
                  <a:cubicBezTo>
                    <a:pt x="2258" y="1693"/>
                    <a:pt x="2438" y="1016"/>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7742425" y="6270775"/>
              <a:ext cx="137725" cy="225750"/>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7844000" y="6246550"/>
              <a:ext cx="60975" cy="53350"/>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7874475" y="6267400"/>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8102450" y="6247075"/>
              <a:ext cx="53050" cy="53075"/>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8504200" y="6050725"/>
              <a:ext cx="137725" cy="225725"/>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8605775" y="6246550"/>
              <a:ext cx="60975" cy="53350"/>
            </a:xfrm>
            <a:custGeom>
              <a:avLst/>
              <a:gdLst/>
              <a:ahLst/>
              <a:cxnLst/>
              <a:rect l="l" t="t" r="r" b="b"/>
              <a:pathLst>
                <a:path w="2439" h="2134" extrusionOk="0">
                  <a:moveTo>
                    <a:pt x="1244"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67"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8504200" y="6270775"/>
              <a:ext cx="137725" cy="225750"/>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8479375" y="6466600"/>
              <a:ext cx="60975" cy="53375"/>
            </a:xfrm>
            <a:custGeom>
              <a:avLst/>
              <a:gdLst/>
              <a:ahLst/>
              <a:cxnLst/>
              <a:rect l="l" t="t" r="r" b="b"/>
              <a:pathLst>
                <a:path w="2439" h="2135" extrusionOk="0">
                  <a:moveTo>
                    <a:pt x="1195" y="1"/>
                  </a:moveTo>
                  <a:cubicBezTo>
                    <a:pt x="827" y="1"/>
                    <a:pt x="480" y="191"/>
                    <a:pt x="272"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8255925" y="6487475"/>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8228850" y="6466025"/>
              <a:ext cx="53050" cy="54200"/>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8123875" y="6270775"/>
              <a:ext cx="136600" cy="225750"/>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8097925" y="6246575"/>
              <a:ext cx="60975" cy="53325"/>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8123875" y="6050725"/>
              <a:ext cx="136600" cy="225725"/>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8225450" y="6027025"/>
              <a:ext cx="60975" cy="53050"/>
            </a:xfrm>
            <a:custGeom>
              <a:avLst/>
              <a:gdLst/>
              <a:ahLst/>
              <a:cxnLst/>
              <a:rect l="l" t="t" r="r" b="b"/>
              <a:pathLst>
                <a:path w="2439" h="2122" extrusionOk="0">
                  <a:moveTo>
                    <a:pt x="1205" y="0"/>
                  </a:moveTo>
                  <a:cubicBezTo>
                    <a:pt x="833" y="0"/>
                    <a:pt x="482" y="181"/>
                    <a:pt x="272"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8255925" y="6047325"/>
              <a:ext cx="253950" cy="1245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8482775" y="6027025"/>
              <a:ext cx="53050" cy="53050"/>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8884525" y="6270775"/>
              <a:ext cx="137725" cy="225750"/>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8986100" y="6466275"/>
              <a:ext cx="60975" cy="53350"/>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525" y="1944"/>
                    <a:pt x="872" y="2134"/>
                    <a:pt x="1227" y="2134"/>
                  </a:cubicBezTo>
                  <a:cubicBezTo>
                    <a:pt x="1409" y="2134"/>
                    <a:pt x="1593" y="2084"/>
                    <a:pt x="1761" y="1977"/>
                  </a:cubicBezTo>
                  <a:cubicBezTo>
                    <a:pt x="2303"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8504200" y="6489725"/>
              <a:ext cx="137725" cy="225725"/>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8479375" y="6466275"/>
              <a:ext cx="60975" cy="53350"/>
            </a:xfrm>
            <a:custGeom>
              <a:avLst/>
              <a:gdLst/>
              <a:ahLst/>
              <a:cxnLst/>
              <a:rect l="l" t="t" r="r" b="b"/>
              <a:pathLst>
                <a:path w="2439" h="2134" extrusionOk="0">
                  <a:moveTo>
                    <a:pt x="1173" y="0"/>
                  </a:moveTo>
                  <a:cubicBezTo>
                    <a:pt x="1004"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8504200" y="6270775"/>
              <a:ext cx="137725" cy="225750"/>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8605775" y="6246550"/>
              <a:ext cx="60975" cy="53350"/>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8636250" y="6267400"/>
              <a:ext cx="253950" cy="11300"/>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8864225" y="6247075"/>
              <a:ext cx="53050" cy="53075"/>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8884525" y="6270775"/>
              <a:ext cx="137725" cy="225750"/>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8859700" y="6246550"/>
              <a:ext cx="60975" cy="53350"/>
            </a:xfrm>
            <a:custGeom>
              <a:avLst/>
              <a:gdLst/>
              <a:ahLst/>
              <a:cxnLst/>
              <a:rect l="l" t="t" r="r" b="b"/>
              <a:pathLst>
                <a:path w="2439" h="2134" extrusionOk="0">
                  <a:moveTo>
                    <a:pt x="1242"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22" y="518"/>
                  </a:cubicBezTo>
                  <a:cubicBezTo>
                    <a:pt x="1943" y="190"/>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8884525" y="6050725"/>
              <a:ext cx="137725" cy="225725"/>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8987225" y="6027250"/>
              <a:ext cx="60975" cy="53325"/>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9017700" y="6047325"/>
              <a:ext cx="253950" cy="1245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9244550" y="6027025"/>
              <a:ext cx="53050" cy="53050"/>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5458250" y="5830650"/>
              <a:ext cx="136575" cy="225725"/>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5433400" y="6027025"/>
              <a:ext cx="60975" cy="53050"/>
            </a:xfrm>
            <a:custGeom>
              <a:avLst/>
              <a:gdLst/>
              <a:ahLst/>
              <a:cxnLst/>
              <a:rect l="l" t="t" r="r" b="b"/>
              <a:pathLst>
                <a:path w="2439" h="2122" extrusionOk="0">
                  <a:moveTo>
                    <a:pt x="1191" y="0"/>
                  </a:moveTo>
                  <a:cubicBezTo>
                    <a:pt x="834" y="0"/>
                    <a:pt x="482" y="181"/>
                    <a:pt x="272" y="542"/>
                  </a:cubicBezTo>
                  <a:cubicBezTo>
                    <a:pt x="1" y="1038"/>
                    <a:pt x="182" y="1670"/>
                    <a:pt x="678" y="1986"/>
                  </a:cubicBezTo>
                  <a:cubicBezTo>
                    <a:pt x="844" y="2077"/>
                    <a:pt x="1029" y="2122"/>
                    <a:pt x="1213" y="2122"/>
                  </a:cubicBezTo>
                  <a:cubicBezTo>
                    <a:pt x="1581" y="2122"/>
                    <a:pt x="1942" y="1941"/>
                    <a:pt x="2123" y="1580"/>
                  </a:cubicBezTo>
                  <a:cubicBezTo>
                    <a:pt x="2439" y="1084"/>
                    <a:pt x="2258" y="452"/>
                    <a:pt x="1716" y="136"/>
                  </a:cubicBezTo>
                  <a:cubicBezTo>
                    <a:pt x="1551" y="45"/>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5209950" y="6047325"/>
              <a:ext cx="253950" cy="1245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5182875" y="6027025"/>
              <a:ext cx="53075" cy="53050"/>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838575" y="5830650"/>
              <a:ext cx="137700" cy="225725"/>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5940125" y="6026525"/>
              <a:ext cx="60975" cy="53325"/>
            </a:xfrm>
            <a:custGeom>
              <a:avLst/>
              <a:gdLst/>
              <a:ahLst/>
              <a:cxnLst/>
              <a:rect l="l" t="t" r="r" b="b"/>
              <a:pathLst>
                <a:path w="2439" h="2133" extrusionOk="0">
                  <a:moveTo>
                    <a:pt x="1248" y="0"/>
                  </a:moveTo>
                  <a:cubicBezTo>
                    <a:pt x="1069" y="0"/>
                    <a:pt x="889" y="50"/>
                    <a:pt x="723" y="156"/>
                  </a:cubicBezTo>
                  <a:cubicBezTo>
                    <a:pt x="181" y="426"/>
                    <a:pt x="1" y="1104"/>
                    <a:pt x="317" y="1600"/>
                  </a:cubicBezTo>
                  <a:cubicBezTo>
                    <a:pt x="502" y="1940"/>
                    <a:pt x="879" y="2132"/>
                    <a:pt x="1257" y="2132"/>
                  </a:cubicBezTo>
                  <a:cubicBezTo>
                    <a:pt x="1431" y="2132"/>
                    <a:pt x="1605" y="2092"/>
                    <a:pt x="1761" y="2006"/>
                  </a:cubicBezTo>
                  <a:cubicBezTo>
                    <a:pt x="2258" y="1690"/>
                    <a:pt x="2438" y="1058"/>
                    <a:pt x="2168"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5838575" y="6050725"/>
              <a:ext cx="137700" cy="225725"/>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5813725" y="6246550"/>
              <a:ext cx="60975" cy="53350"/>
            </a:xfrm>
            <a:custGeom>
              <a:avLst/>
              <a:gdLst/>
              <a:ahLst/>
              <a:cxnLst/>
              <a:rect l="l" t="t" r="r" b="b"/>
              <a:pathLst>
                <a:path w="2439" h="2134" extrusionOk="0">
                  <a:moveTo>
                    <a:pt x="1197" y="0"/>
                  </a:moveTo>
                  <a:cubicBezTo>
                    <a:pt x="833" y="0"/>
                    <a:pt x="496" y="190"/>
                    <a:pt x="317"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5590275" y="6267400"/>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564325" y="6247075"/>
              <a:ext cx="53075" cy="53075"/>
            </a:xfrm>
            <a:custGeom>
              <a:avLst/>
              <a:gdLst/>
              <a:ahLst/>
              <a:cxnLst/>
              <a:rect l="l" t="t" r="r" b="b"/>
              <a:pathLst>
                <a:path w="2123" h="2123" extrusionOk="0">
                  <a:moveTo>
                    <a:pt x="1039" y="1"/>
                  </a:moveTo>
                  <a:cubicBezTo>
                    <a:pt x="452" y="1"/>
                    <a:pt x="0" y="452"/>
                    <a:pt x="0" y="1039"/>
                  </a:cubicBezTo>
                  <a:cubicBezTo>
                    <a:pt x="0" y="1626"/>
                    <a:pt x="452" y="2123"/>
                    <a:pt x="1039" y="2123"/>
                  </a:cubicBezTo>
                  <a:cubicBezTo>
                    <a:pt x="1626" y="2123"/>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458250" y="6050725"/>
              <a:ext cx="137700" cy="225725"/>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5433400" y="6026525"/>
              <a:ext cx="59850" cy="53325"/>
            </a:xfrm>
            <a:custGeom>
              <a:avLst/>
              <a:gdLst/>
              <a:ahLst/>
              <a:cxnLst/>
              <a:rect l="l" t="t" r="r" b="b"/>
              <a:pathLst>
                <a:path w="2394" h="2133" extrusionOk="0">
                  <a:moveTo>
                    <a:pt x="1203" y="0"/>
                  </a:moveTo>
                  <a:cubicBezTo>
                    <a:pt x="1024" y="0"/>
                    <a:pt x="844" y="50"/>
                    <a:pt x="678" y="156"/>
                  </a:cubicBezTo>
                  <a:cubicBezTo>
                    <a:pt x="136" y="426"/>
                    <a:pt x="1" y="1104"/>
                    <a:pt x="272" y="1600"/>
                  </a:cubicBezTo>
                  <a:cubicBezTo>
                    <a:pt x="488" y="1940"/>
                    <a:pt x="853" y="2132"/>
                    <a:pt x="1221" y="2132"/>
                  </a:cubicBezTo>
                  <a:cubicBezTo>
                    <a:pt x="1390" y="2132"/>
                    <a:pt x="1560" y="2092"/>
                    <a:pt x="1716" y="2006"/>
                  </a:cubicBezTo>
                  <a:cubicBezTo>
                    <a:pt x="2258" y="1690"/>
                    <a:pt x="2394" y="1058"/>
                    <a:pt x="2123"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5458250" y="5830650"/>
              <a:ext cx="136575" cy="225725"/>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5559800" y="5807200"/>
              <a:ext cx="60975" cy="53350"/>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62" y="2084"/>
                    <a:pt x="1056" y="2134"/>
                    <a:pt x="1244" y="2134"/>
                  </a:cubicBezTo>
                  <a:cubicBezTo>
                    <a:pt x="1612" y="2134"/>
                    <a:pt x="1959" y="1944"/>
                    <a:pt x="2168"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5590275" y="5827275"/>
              <a:ext cx="253950" cy="12425"/>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5817125" y="5806950"/>
              <a:ext cx="54200" cy="53075"/>
            </a:xfrm>
            <a:custGeom>
              <a:avLst/>
              <a:gdLst/>
              <a:ahLst/>
              <a:cxnLst/>
              <a:rect l="l" t="t" r="r" b="b"/>
              <a:pathLst>
                <a:path w="2168" h="2123" extrusionOk="0">
                  <a:moveTo>
                    <a:pt x="1084" y="0"/>
                  </a:moveTo>
                  <a:cubicBezTo>
                    <a:pt x="497" y="0"/>
                    <a:pt x="0" y="497"/>
                    <a:pt x="0" y="1084"/>
                  </a:cubicBezTo>
                  <a:cubicBezTo>
                    <a:pt x="0" y="1671"/>
                    <a:pt x="497" y="2122"/>
                    <a:pt x="1084" y="2122"/>
                  </a:cubicBezTo>
                  <a:cubicBezTo>
                    <a:pt x="1671" y="2122"/>
                    <a:pt x="2167" y="1671"/>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6220025" y="5610575"/>
              <a:ext cx="136575" cy="225750"/>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6321575" y="5806950"/>
              <a:ext cx="60975" cy="53075"/>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3" y="2122"/>
                    <a:pt x="1205" y="2122"/>
                  </a:cubicBezTo>
                  <a:cubicBezTo>
                    <a:pt x="1390" y="2122"/>
                    <a:pt x="1581" y="2077"/>
                    <a:pt x="1761"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6220025" y="5830650"/>
              <a:ext cx="136575" cy="225725"/>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6194050" y="6027025"/>
              <a:ext cx="60975" cy="53550"/>
            </a:xfrm>
            <a:custGeom>
              <a:avLst/>
              <a:gdLst/>
              <a:ahLst/>
              <a:cxnLst/>
              <a:rect l="l" t="t" r="r" b="b"/>
              <a:pathLst>
                <a:path w="2439" h="2142" extrusionOk="0">
                  <a:moveTo>
                    <a:pt x="1236" y="0"/>
                  </a:moveTo>
                  <a:cubicBezTo>
                    <a:pt x="879" y="0"/>
                    <a:pt x="527" y="181"/>
                    <a:pt x="317" y="542"/>
                  </a:cubicBezTo>
                  <a:cubicBezTo>
                    <a:pt x="1" y="1038"/>
                    <a:pt x="181" y="1670"/>
                    <a:pt x="723" y="1986"/>
                  </a:cubicBezTo>
                  <a:cubicBezTo>
                    <a:pt x="889" y="2092"/>
                    <a:pt x="1069" y="2142"/>
                    <a:pt x="1248" y="2142"/>
                  </a:cubicBezTo>
                  <a:cubicBezTo>
                    <a:pt x="1606" y="2142"/>
                    <a:pt x="1957" y="1941"/>
                    <a:pt x="2168" y="1580"/>
                  </a:cubicBezTo>
                  <a:cubicBezTo>
                    <a:pt x="2438" y="1084"/>
                    <a:pt x="2258" y="452"/>
                    <a:pt x="1761" y="136"/>
                  </a:cubicBezTo>
                  <a:cubicBezTo>
                    <a:pt x="1596" y="45"/>
                    <a:pt x="1415"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
            <p:cNvSpPr/>
            <p:nvPr/>
          </p:nvSpPr>
          <p:spPr>
            <a:xfrm>
              <a:off x="5970600" y="6047325"/>
              <a:ext cx="253950" cy="1245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
            <p:cNvSpPr/>
            <p:nvPr/>
          </p:nvSpPr>
          <p:spPr>
            <a:xfrm>
              <a:off x="5944650" y="6027025"/>
              <a:ext cx="53075" cy="53050"/>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71" y="2122"/>
                    <a:pt x="2122" y="1625"/>
                    <a:pt x="2122" y="1038"/>
                  </a:cubicBezTo>
                  <a:cubicBezTo>
                    <a:pt x="2122" y="452"/>
                    <a:pt x="1671"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5838575" y="5830650"/>
              <a:ext cx="137700" cy="225725"/>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5813725" y="5806950"/>
              <a:ext cx="60975" cy="53075"/>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4" y="2122"/>
                    <a:pt x="1205" y="2122"/>
                  </a:cubicBezTo>
                  <a:cubicBezTo>
                    <a:pt x="1390" y="2122"/>
                    <a:pt x="1581" y="2077"/>
                    <a:pt x="1761"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5838575" y="5610575"/>
              <a:ext cx="137700" cy="225750"/>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5940125" y="5587125"/>
              <a:ext cx="60975" cy="53375"/>
            </a:xfrm>
            <a:custGeom>
              <a:avLst/>
              <a:gdLst/>
              <a:ahLst/>
              <a:cxnLst/>
              <a:rect l="l" t="t" r="r" b="b"/>
              <a:pathLst>
                <a:path w="2439" h="2135"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8"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6601475" y="5830650"/>
              <a:ext cx="136575" cy="225725"/>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6701900" y="6026525"/>
              <a:ext cx="60975" cy="53325"/>
            </a:xfrm>
            <a:custGeom>
              <a:avLst/>
              <a:gdLst/>
              <a:ahLst/>
              <a:cxnLst/>
              <a:rect l="l" t="t" r="r" b="b"/>
              <a:pathLst>
                <a:path w="2439" h="2133" extrusionOk="0">
                  <a:moveTo>
                    <a:pt x="1235" y="0"/>
                  </a:moveTo>
                  <a:cubicBezTo>
                    <a:pt x="1049" y="0"/>
                    <a:pt x="858" y="50"/>
                    <a:pt x="678" y="156"/>
                  </a:cubicBezTo>
                  <a:cubicBezTo>
                    <a:pt x="181" y="426"/>
                    <a:pt x="1" y="1104"/>
                    <a:pt x="317" y="1600"/>
                  </a:cubicBezTo>
                  <a:cubicBezTo>
                    <a:pt x="502" y="1940"/>
                    <a:pt x="879" y="2132"/>
                    <a:pt x="1257" y="2132"/>
                  </a:cubicBezTo>
                  <a:cubicBezTo>
                    <a:pt x="1431" y="2132"/>
                    <a:pt x="1605" y="2092"/>
                    <a:pt x="1761" y="2006"/>
                  </a:cubicBezTo>
                  <a:cubicBezTo>
                    <a:pt x="2258" y="1690"/>
                    <a:pt x="2438" y="1058"/>
                    <a:pt x="2168" y="562"/>
                  </a:cubicBezTo>
                  <a:cubicBezTo>
                    <a:pt x="1957" y="20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6600325" y="6050725"/>
              <a:ext cx="137725" cy="225725"/>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6575500" y="6246550"/>
              <a:ext cx="60975" cy="53350"/>
            </a:xfrm>
            <a:custGeom>
              <a:avLst/>
              <a:gdLst/>
              <a:ahLst/>
              <a:cxnLst/>
              <a:rect l="l" t="t" r="r" b="b"/>
              <a:pathLst>
                <a:path w="2439" h="2134" extrusionOk="0">
                  <a:moveTo>
                    <a:pt x="1195" y="0"/>
                  </a:moveTo>
                  <a:cubicBezTo>
                    <a:pt x="827" y="0"/>
                    <a:pt x="481" y="190"/>
                    <a:pt x="272"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2"/>
            <p:cNvSpPr/>
            <p:nvPr/>
          </p:nvSpPr>
          <p:spPr>
            <a:xfrm>
              <a:off x="6352050" y="6267400"/>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2"/>
            <p:cNvSpPr/>
            <p:nvPr/>
          </p:nvSpPr>
          <p:spPr>
            <a:xfrm>
              <a:off x="6324975" y="6247075"/>
              <a:ext cx="53050" cy="53075"/>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2"/>
            <p:cNvSpPr/>
            <p:nvPr/>
          </p:nvSpPr>
          <p:spPr>
            <a:xfrm>
              <a:off x="6220025" y="6050725"/>
              <a:ext cx="136575" cy="225725"/>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
            <p:cNvSpPr/>
            <p:nvPr/>
          </p:nvSpPr>
          <p:spPr>
            <a:xfrm>
              <a:off x="6194050" y="6026475"/>
              <a:ext cx="60975" cy="53375"/>
            </a:xfrm>
            <a:custGeom>
              <a:avLst/>
              <a:gdLst/>
              <a:ahLst/>
              <a:cxnLst/>
              <a:rect l="l" t="t" r="r" b="b"/>
              <a:pathLst>
                <a:path w="2439" h="2135" extrusionOk="0">
                  <a:moveTo>
                    <a:pt x="1244" y="0"/>
                  </a:moveTo>
                  <a:cubicBezTo>
                    <a:pt x="1056" y="0"/>
                    <a:pt x="862" y="50"/>
                    <a:pt x="678" y="158"/>
                  </a:cubicBezTo>
                  <a:cubicBezTo>
                    <a:pt x="181" y="428"/>
                    <a:pt x="1" y="1106"/>
                    <a:pt x="317" y="1602"/>
                  </a:cubicBezTo>
                  <a:cubicBezTo>
                    <a:pt x="502" y="1942"/>
                    <a:pt x="879" y="2134"/>
                    <a:pt x="1257" y="2134"/>
                  </a:cubicBezTo>
                  <a:cubicBezTo>
                    <a:pt x="1431" y="2134"/>
                    <a:pt x="1605" y="2094"/>
                    <a:pt x="1761" y="2008"/>
                  </a:cubicBezTo>
                  <a:cubicBezTo>
                    <a:pt x="2258" y="1692"/>
                    <a:pt x="2438" y="1060"/>
                    <a:pt x="2168"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6220025" y="5830650"/>
              <a:ext cx="136575" cy="225725"/>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6321575" y="5807200"/>
              <a:ext cx="60975" cy="53350"/>
            </a:xfrm>
            <a:custGeom>
              <a:avLst/>
              <a:gdLst/>
              <a:ahLst/>
              <a:cxnLst/>
              <a:rect l="l" t="t" r="r" b="b"/>
              <a:pathLst>
                <a:path w="2439" h="2134" extrusionOk="0">
                  <a:moveTo>
                    <a:pt x="1236" y="0"/>
                  </a:moveTo>
                  <a:cubicBezTo>
                    <a:pt x="853" y="0"/>
                    <a:pt x="488" y="192"/>
                    <a:pt x="272"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6352050" y="5827275"/>
              <a:ext cx="253950" cy="12425"/>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6578900" y="5806950"/>
              <a:ext cx="53050" cy="53075"/>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6981800" y="5610575"/>
              <a:ext cx="136575" cy="225750"/>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7083350" y="5806950"/>
              <a:ext cx="59850" cy="53075"/>
            </a:xfrm>
            <a:custGeom>
              <a:avLst/>
              <a:gdLst/>
              <a:ahLst/>
              <a:cxnLst/>
              <a:rect l="l" t="t" r="r" b="b"/>
              <a:pathLst>
                <a:path w="2394" h="2123" extrusionOk="0">
                  <a:moveTo>
                    <a:pt x="1203" y="0"/>
                  </a:moveTo>
                  <a:cubicBezTo>
                    <a:pt x="1024" y="0"/>
                    <a:pt x="843" y="46"/>
                    <a:pt x="678" y="136"/>
                  </a:cubicBezTo>
                  <a:cubicBezTo>
                    <a:pt x="136" y="452"/>
                    <a:pt x="1" y="1084"/>
                    <a:pt x="272" y="1580"/>
                  </a:cubicBezTo>
                  <a:cubicBezTo>
                    <a:pt x="482" y="1942"/>
                    <a:pt x="833" y="2122"/>
                    <a:pt x="1191" y="2122"/>
                  </a:cubicBezTo>
                  <a:cubicBezTo>
                    <a:pt x="1370" y="2122"/>
                    <a:pt x="1551" y="2077"/>
                    <a:pt x="1716" y="1987"/>
                  </a:cubicBezTo>
                  <a:cubicBezTo>
                    <a:pt x="2258" y="1671"/>
                    <a:pt x="2393" y="1039"/>
                    <a:pt x="2123" y="542"/>
                  </a:cubicBezTo>
                  <a:cubicBezTo>
                    <a:pt x="1912" y="18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6980650" y="5830650"/>
              <a:ext cx="137725" cy="225725"/>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6955825" y="6027025"/>
              <a:ext cx="60975" cy="53050"/>
            </a:xfrm>
            <a:custGeom>
              <a:avLst/>
              <a:gdLst/>
              <a:ahLst/>
              <a:cxnLst/>
              <a:rect l="l" t="t" r="r" b="b"/>
              <a:pathLst>
                <a:path w="2439" h="2122" extrusionOk="0">
                  <a:moveTo>
                    <a:pt x="1226" y="0"/>
                  </a:moveTo>
                  <a:cubicBezTo>
                    <a:pt x="858" y="0"/>
                    <a:pt x="497" y="181"/>
                    <a:pt x="317" y="542"/>
                  </a:cubicBezTo>
                  <a:cubicBezTo>
                    <a:pt x="1" y="1038"/>
                    <a:pt x="181" y="1670"/>
                    <a:pt x="678" y="1986"/>
                  </a:cubicBezTo>
                  <a:cubicBezTo>
                    <a:pt x="858" y="2077"/>
                    <a:pt x="1049" y="2122"/>
                    <a:pt x="1235" y="2122"/>
                  </a:cubicBezTo>
                  <a:cubicBezTo>
                    <a:pt x="1606" y="2122"/>
                    <a:pt x="1957" y="1941"/>
                    <a:pt x="2168" y="1580"/>
                  </a:cubicBezTo>
                  <a:cubicBezTo>
                    <a:pt x="2438" y="1084"/>
                    <a:pt x="2258" y="452"/>
                    <a:pt x="1761" y="136"/>
                  </a:cubicBezTo>
                  <a:cubicBezTo>
                    <a:pt x="1596" y="45"/>
                    <a:pt x="1410" y="0"/>
                    <a:pt x="122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6732375" y="6047325"/>
              <a:ext cx="253950" cy="1245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6706425" y="6027025"/>
              <a:ext cx="53075" cy="53050"/>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25" y="2122"/>
                    <a:pt x="2122" y="1625"/>
                    <a:pt x="2122" y="1038"/>
                  </a:cubicBezTo>
                  <a:cubicBezTo>
                    <a:pt x="2122" y="452"/>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601475" y="5830650"/>
              <a:ext cx="136575" cy="225725"/>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6575500" y="5806950"/>
              <a:ext cx="60975" cy="53075"/>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3" y="2122"/>
                    <a:pt x="1191" y="2122"/>
                  </a:cubicBezTo>
                  <a:cubicBezTo>
                    <a:pt x="1370" y="2122"/>
                    <a:pt x="1551" y="2077"/>
                    <a:pt x="1716"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2"/>
            <p:cNvSpPr/>
            <p:nvPr/>
          </p:nvSpPr>
          <p:spPr>
            <a:xfrm>
              <a:off x="6600325" y="5610575"/>
              <a:ext cx="137725" cy="225750"/>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2"/>
            <p:cNvSpPr/>
            <p:nvPr/>
          </p:nvSpPr>
          <p:spPr>
            <a:xfrm>
              <a:off x="6701900" y="5587125"/>
              <a:ext cx="60975" cy="53375"/>
            </a:xfrm>
            <a:custGeom>
              <a:avLst/>
              <a:gdLst/>
              <a:ahLst/>
              <a:cxnLst/>
              <a:rect l="l" t="t" r="r" b="b"/>
              <a:pathLst>
                <a:path w="2439" h="2135" extrusionOk="0">
                  <a:moveTo>
                    <a:pt x="1257" y="0"/>
                  </a:moveTo>
                  <a:cubicBezTo>
                    <a:pt x="879" y="0"/>
                    <a:pt x="502" y="192"/>
                    <a:pt x="317" y="532"/>
                  </a:cubicBezTo>
                  <a:cubicBezTo>
                    <a:pt x="1" y="1029"/>
                    <a:pt x="181" y="1706"/>
                    <a:pt x="678" y="1977"/>
                  </a:cubicBezTo>
                  <a:cubicBezTo>
                    <a:pt x="862" y="2084"/>
                    <a:pt x="1056" y="2134"/>
                    <a:pt x="1244" y="2134"/>
                  </a:cubicBezTo>
                  <a:cubicBezTo>
                    <a:pt x="1612" y="2134"/>
                    <a:pt x="1959" y="1944"/>
                    <a:pt x="2168"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7362100" y="5830650"/>
              <a:ext cx="136600" cy="225725"/>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7463675" y="6026525"/>
              <a:ext cx="60975" cy="53325"/>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7362100" y="6050725"/>
              <a:ext cx="136600" cy="225725"/>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337275" y="6246550"/>
              <a:ext cx="59850" cy="53350"/>
            </a:xfrm>
            <a:custGeom>
              <a:avLst/>
              <a:gdLst/>
              <a:ahLst/>
              <a:cxnLst/>
              <a:rect l="l" t="t" r="r" b="b"/>
              <a:pathLst>
                <a:path w="2394" h="2134" extrusionOk="0">
                  <a:moveTo>
                    <a:pt x="1182" y="0"/>
                  </a:moveTo>
                  <a:cubicBezTo>
                    <a:pt x="827" y="0"/>
                    <a:pt x="481" y="190"/>
                    <a:pt x="272" y="518"/>
                  </a:cubicBezTo>
                  <a:cubicBezTo>
                    <a:pt x="1" y="1060"/>
                    <a:pt x="136" y="1692"/>
                    <a:pt x="678" y="2008"/>
                  </a:cubicBezTo>
                  <a:cubicBezTo>
                    <a:pt x="834" y="2093"/>
                    <a:pt x="1004" y="2134"/>
                    <a:pt x="1173" y="2134"/>
                  </a:cubicBezTo>
                  <a:cubicBezTo>
                    <a:pt x="1541" y="2134"/>
                    <a:pt x="1906" y="1942"/>
                    <a:pt x="2123" y="1602"/>
                  </a:cubicBezTo>
                  <a:cubicBezTo>
                    <a:pt x="2393" y="1105"/>
                    <a:pt x="2258" y="428"/>
                    <a:pt x="1716" y="157"/>
                  </a:cubicBezTo>
                  <a:cubicBezTo>
                    <a:pt x="1548" y="50"/>
                    <a:pt x="1364"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7113825" y="6267400"/>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2"/>
            <p:cNvSpPr/>
            <p:nvPr/>
          </p:nvSpPr>
          <p:spPr>
            <a:xfrm>
              <a:off x="7086750" y="6247075"/>
              <a:ext cx="53050" cy="53075"/>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2"/>
            <p:cNvSpPr/>
            <p:nvPr/>
          </p:nvSpPr>
          <p:spPr>
            <a:xfrm>
              <a:off x="6981800" y="6050725"/>
              <a:ext cx="136575" cy="225725"/>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6955825" y="6026525"/>
              <a:ext cx="60975" cy="53325"/>
            </a:xfrm>
            <a:custGeom>
              <a:avLst/>
              <a:gdLst/>
              <a:ahLst/>
              <a:cxnLst/>
              <a:rect l="l" t="t" r="r" b="b"/>
              <a:pathLst>
                <a:path w="2439" h="2133" extrusionOk="0">
                  <a:moveTo>
                    <a:pt x="1233" y="0"/>
                  </a:moveTo>
                  <a:cubicBezTo>
                    <a:pt x="1049" y="0"/>
                    <a:pt x="858" y="50"/>
                    <a:pt x="678" y="156"/>
                  </a:cubicBezTo>
                  <a:cubicBezTo>
                    <a:pt x="181" y="426"/>
                    <a:pt x="1" y="1104"/>
                    <a:pt x="317" y="1600"/>
                  </a:cubicBezTo>
                  <a:cubicBezTo>
                    <a:pt x="502" y="1940"/>
                    <a:pt x="879" y="2132"/>
                    <a:pt x="1257" y="2132"/>
                  </a:cubicBezTo>
                  <a:cubicBezTo>
                    <a:pt x="1431" y="2132"/>
                    <a:pt x="1605" y="2092"/>
                    <a:pt x="1761" y="2006"/>
                  </a:cubicBezTo>
                  <a:cubicBezTo>
                    <a:pt x="2258" y="1690"/>
                    <a:pt x="2438" y="1058"/>
                    <a:pt x="2122" y="562"/>
                  </a:cubicBezTo>
                  <a:cubicBezTo>
                    <a:pt x="1942" y="201"/>
                    <a:pt x="1601" y="0"/>
                    <a:pt x="123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6980650" y="5830650"/>
              <a:ext cx="137725" cy="225725"/>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7083350" y="5807200"/>
              <a:ext cx="60975" cy="53350"/>
            </a:xfrm>
            <a:custGeom>
              <a:avLst/>
              <a:gdLst/>
              <a:ahLst/>
              <a:cxnLst/>
              <a:rect l="l" t="t" r="r" b="b"/>
              <a:pathLst>
                <a:path w="2439" h="2134" extrusionOk="0">
                  <a:moveTo>
                    <a:pt x="1221" y="0"/>
                  </a:moveTo>
                  <a:cubicBezTo>
                    <a:pt x="853" y="0"/>
                    <a:pt x="488" y="192"/>
                    <a:pt x="272" y="532"/>
                  </a:cubicBezTo>
                  <a:cubicBezTo>
                    <a:pt x="1" y="1029"/>
                    <a:pt x="181" y="1706"/>
                    <a:pt x="678" y="1977"/>
                  </a:cubicBezTo>
                  <a:cubicBezTo>
                    <a:pt x="846" y="2084"/>
                    <a:pt x="1035" y="2134"/>
                    <a:pt x="1223" y="2134"/>
                  </a:cubicBezTo>
                  <a:cubicBezTo>
                    <a:pt x="1587" y="2134"/>
                    <a:pt x="1944" y="1944"/>
                    <a:pt x="2123" y="1616"/>
                  </a:cubicBezTo>
                  <a:cubicBezTo>
                    <a:pt x="2439"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7113825" y="5827275"/>
              <a:ext cx="253950" cy="12425"/>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7340675" y="5806950"/>
              <a:ext cx="53050" cy="53075"/>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7742425" y="5610575"/>
              <a:ext cx="137725" cy="225750"/>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7844000" y="5806950"/>
              <a:ext cx="60975" cy="53075"/>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7742425" y="5830650"/>
              <a:ext cx="137725" cy="225725"/>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7717600" y="6027025"/>
              <a:ext cx="60975" cy="53050"/>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7494150" y="6047325"/>
              <a:ext cx="253950" cy="1245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7467075" y="6027025"/>
              <a:ext cx="54175" cy="53050"/>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7362100" y="5830650"/>
              <a:ext cx="136600" cy="225725"/>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7336150" y="5806950"/>
              <a:ext cx="60975" cy="53075"/>
            </a:xfrm>
            <a:custGeom>
              <a:avLst/>
              <a:gdLst/>
              <a:ahLst/>
              <a:cxnLst/>
              <a:rect l="l" t="t" r="r" b="b"/>
              <a:pathLst>
                <a:path w="2439" h="2123" extrusionOk="0">
                  <a:moveTo>
                    <a:pt x="1248" y="0"/>
                  </a:moveTo>
                  <a:cubicBezTo>
                    <a:pt x="1069" y="0"/>
                    <a:pt x="888" y="46"/>
                    <a:pt x="723" y="136"/>
                  </a:cubicBezTo>
                  <a:cubicBezTo>
                    <a:pt x="181" y="452"/>
                    <a:pt x="1" y="1084"/>
                    <a:pt x="317" y="1580"/>
                  </a:cubicBezTo>
                  <a:cubicBezTo>
                    <a:pt x="527" y="1942"/>
                    <a:pt x="878" y="2122"/>
                    <a:pt x="1236" y="2122"/>
                  </a:cubicBezTo>
                  <a:cubicBezTo>
                    <a:pt x="1415" y="2122"/>
                    <a:pt x="1596" y="2077"/>
                    <a:pt x="1761" y="1987"/>
                  </a:cubicBezTo>
                  <a:cubicBezTo>
                    <a:pt x="2303" y="1671"/>
                    <a:pt x="2438" y="1039"/>
                    <a:pt x="2168" y="542"/>
                  </a:cubicBezTo>
                  <a:cubicBezTo>
                    <a:pt x="1957" y="18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7362100" y="5610575"/>
              <a:ext cx="136600" cy="225750"/>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7463675" y="5587125"/>
              <a:ext cx="60975" cy="53375"/>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2"/>
            <p:cNvSpPr/>
            <p:nvPr/>
          </p:nvSpPr>
          <p:spPr>
            <a:xfrm>
              <a:off x="7494150" y="5608325"/>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7721000" y="5586875"/>
              <a:ext cx="54175" cy="53075"/>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8123875" y="5830650"/>
              <a:ext cx="136600" cy="225725"/>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2"/>
            <p:cNvSpPr/>
            <p:nvPr/>
          </p:nvSpPr>
          <p:spPr>
            <a:xfrm>
              <a:off x="8225450" y="6026525"/>
              <a:ext cx="60975" cy="53325"/>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2"/>
            <p:cNvSpPr/>
            <p:nvPr/>
          </p:nvSpPr>
          <p:spPr>
            <a:xfrm>
              <a:off x="8123875" y="6050725"/>
              <a:ext cx="136600" cy="225725"/>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8097925" y="6246550"/>
              <a:ext cx="60975" cy="53350"/>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7874475" y="6267400"/>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7848525" y="6247075"/>
              <a:ext cx="53050" cy="53075"/>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7742425" y="6050725"/>
              <a:ext cx="137725" cy="225725"/>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7717600" y="6026525"/>
              <a:ext cx="60975" cy="53325"/>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7742425" y="5830650"/>
              <a:ext cx="137725" cy="225725"/>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7845125" y="5807200"/>
              <a:ext cx="59850" cy="53350"/>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7874475" y="5827275"/>
              <a:ext cx="253950" cy="12425"/>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8102450" y="5806950"/>
              <a:ext cx="53050" cy="53075"/>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8504200" y="5610575"/>
              <a:ext cx="137725" cy="225750"/>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8605775" y="5806950"/>
              <a:ext cx="60975" cy="53075"/>
            </a:xfrm>
            <a:custGeom>
              <a:avLst/>
              <a:gdLst/>
              <a:ahLst/>
              <a:cxnLst/>
              <a:rect l="l" t="t" r="r" b="b"/>
              <a:pathLst>
                <a:path w="2439" h="2123" extrusionOk="0">
                  <a:moveTo>
                    <a:pt x="1233"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22" y="542"/>
                  </a:cubicBezTo>
                  <a:cubicBezTo>
                    <a:pt x="1942" y="181"/>
                    <a:pt x="1601" y="0"/>
                    <a:pt x="123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8504200" y="5830650"/>
              <a:ext cx="137725" cy="225725"/>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479375" y="6027250"/>
              <a:ext cx="60975" cy="53325"/>
            </a:xfrm>
            <a:custGeom>
              <a:avLst/>
              <a:gdLst/>
              <a:ahLst/>
              <a:cxnLst/>
              <a:rect l="l" t="t" r="r" b="b"/>
              <a:pathLst>
                <a:path w="2439" h="2133" extrusionOk="0">
                  <a:moveTo>
                    <a:pt x="1235" y="1"/>
                  </a:moveTo>
                  <a:cubicBezTo>
                    <a:pt x="853" y="1"/>
                    <a:pt x="488" y="193"/>
                    <a:pt x="272" y="533"/>
                  </a:cubicBezTo>
                  <a:cubicBezTo>
                    <a:pt x="1" y="1029"/>
                    <a:pt x="181" y="1661"/>
                    <a:pt x="678" y="1977"/>
                  </a:cubicBezTo>
                  <a:cubicBezTo>
                    <a:pt x="843" y="2083"/>
                    <a:pt x="1029" y="2133"/>
                    <a:pt x="1213" y="2133"/>
                  </a:cubicBezTo>
                  <a:cubicBezTo>
                    <a:pt x="1581" y="2133"/>
                    <a:pt x="1942" y="1932"/>
                    <a:pt x="2122" y="1571"/>
                  </a:cubicBezTo>
                  <a:cubicBezTo>
                    <a:pt x="2438" y="1075"/>
                    <a:pt x="2258" y="443"/>
                    <a:pt x="1761" y="127"/>
                  </a:cubicBezTo>
                  <a:cubicBezTo>
                    <a:pt x="1591" y="41"/>
                    <a:pt x="1411"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8255925" y="6047325"/>
              <a:ext cx="253950" cy="1245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8228850" y="6027025"/>
              <a:ext cx="53050" cy="53050"/>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8123875" y="5830650"/>
              <a:ext cx="136600" cy="225725"/>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8097925" y="5807200"/>
              <a:ext cx="60975" cy="53325"/>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8123875" y="5610575"/>
              <a:ext cx="136600" cy="225750"/>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8225450" y="5587125"/>
              <a:ext cx="60975" cy="53375"/>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8255925" y="5608325"/>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482775" y="5586875"/>
              <a:ext cx="53050" cy="53075"/>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8884525" y="5830650"/>
              <a:ext cx="137725" cy="225725"/>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8986100" y="6026525"/>
              <a:ext cx="60975" cy="53325"/>
            </a:xfrm>
            <a:custGeom>
              <a:avLst/>
              <a:gdLst/>
              <a:ahLst/>
              <a:cxnLst/>
              <a:rect l="l" t="t" r="r" b="b"/>
              <a:pathLst>
                <a:path w="2439" h="2133" extrusionOk="0">
                  <a:moveTo>
                    <a:pt x="1248" y="0"/>
                  </a:moveTo>
                  <a:cubicBezTo>
                    <a:pt x="1069" y="0"/>
                    <a:pt x="888" y="50"/>
                    <a:pt x="723" y="156"/>
                  </a:cubicBezTo>
                  <a:cubicBezTo>
                    <a:pt x="181" y="426"/>
                    <a:pt x="1" y="1104"/>
                    <a:pt x="317" y="1600"/>
                  </a:cubicBezTo>
                  <a:cubicBezTo>
                    <a:pt x="533" y="1940"/>
                    <a:pt x="898" y="2132"/>
                    <a:pt x="1266" y="2132"/>
                  </a:cubicBezTo>
                  <a:cubicBezTo>
                    <a:pt x="1435" y="2132"/>
                    <a:pt x="1605" y="2092"/>
                    <a:pt x="1761" y="2006"/>
                  </a:cubicBezTo>
                  <a:cubicBezTo>
                    <a:pt x="2303" y="1690"/>
                    <a:pt x="2438" y="1058"/>
                    <a:pt x="2167"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8884525" y="6050725"/>
              <a:ext cx="137725" cy="225725"/>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8859700" y="6246550"/>
              <a:ext cx="60975" cy="53350"/>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2" y="2134"/>
                  </a:cubicBezTo>
                  <a:cubicBezTo>
                    <a:pt x="1582" y="2134"/>
                    <a:pt x="1937" y="1942"/>
                    <a:pt x="2122"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8636250" y="6267400"/>
              <a:ext cx="253950" cy="11300"/>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8610300" y="6247075"/>
              <a:ext cx="53050" cy="53075"/>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8504200" y="6050725"/>
              <a:ext cx="137725" cy="225725"/>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8479375" y="6026525"/>
              <a:ext cx="60975" cy="53325"/>
            </a:xfrm>
            <a:custGeom>
              <a:avLst/>
              <a:gdLst/>
              <a:ahLst/>
              <a:cxnLst/>
              <a:rect l="l" t="t" r="r" b="b"/>
              <a:pathLst>
                <a:path w="2439" h="2133" extrusionOk="0">
                  <a:moveTo>
                    <a:pt x="1203" y="0"/>
                  </a:moveTo>
                  <a:cubicBezTo>
                    <a:pt x="1024"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8504200" y="5830650"/>
              <a:ext cx="137725" cy="225725"/>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8605775" y="5807200"/>
              <a:ext cx="60975" cy="53350"/>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2"/>
            <p:cNvSpPr/>
            <p:nvPr/>
          </p:nvSpPr>
          <p:spPr>
            <a:xfrm>
              <a:off x="8636250" y="5827275"/>
              <a:ext cx="253950" cy="12425"/>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2"/>
            <p:cNvSpPr/>
            <p:nvPr/>
          </p:nvSpPr>
          <p:spPr>
            <a:xfrm>
              <a:off x="8864225" y="5806950"/>
              <a:ext cx="53050" cy="53075"/>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2"/>
            <p:cNvSpPr/>
            <p:nvPr/>
          </p:nvSpPr>
          <p:spPr>
            <a:xfrm>
              <a:off x="9265975" y="5610575"/>
              <a:ext cx="136575" cy="225750"/>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2"/>
            <p:cNvSpPr/>
            <p:nvPr/>
          </p:nvSpPr>
          <p:spPr>
            <a:xfrm>
              <a:off x="9367550" y="5806950"/>
              <a:ext cx="60975" cy="53075"/>
            </a:xfrm>
            <a:custGeom>
              <a:avLst/>
              <a:gdLst/>
              <a:ahLst/>
              <a:cxnLst/>
              <a:rect l="l" t="t" r="r" b="b"/>
              <a:pathLst>
                <a:path w="2439" h="2123" extrusionOk="0">
                  <a:moveTo>
                    <a:pt x="1213" y="0"/>
                  </a:moveTo>
                  <a:cubicBezTo>
                    <a:pt x="1029" y="0"/>
                    <a:pt x="843" y="46"/>
                    <a:pt x="678" y="136"/>
                  </a:cubicBezTo>
                  <a:cubicBezTo>
                    <a:pt x="181" y="452"/>
                    <a:pt x="1" y="1084"/>
                    <a:pt x="271" y="1580"/>
                  </a:cubicBezTo>
                  <a:cubicBezTo>
                    <a:pt x="482" y="1942"/>
                    <a:pt x="833" y="2122"/>
                    <a:pt x="1204"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2"/>
            <p:cNvSpPr/>
            <p:nvPr/>
          </p:nvSpPr>
          <p:spPr>
            <a:xfrm>
              <a:off x="9265975" y="5830650"/>
              <a:ext cx="136575" cy="225725"/>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2"/>
            <p:cNvSpPr/>
            <p:nvPr/>
          </p:nvSpPr>
          <p:spPr>
            <a:xfrm>
              <a:off x="9241150" y="6027250"/>
              <a:ext cx="59850" cy="53325"/>
            </a:xfrm>
            <a:custGeom>
              <a:avLst/>
              <a:gdLst/>
              <a:ahLst/>
              <a:cxnLst/>
              <a:rect l="l" t="t" r="r" b="b"/>
              <a:pathLst>
                <a:path w="2394" h="2133" extrusionOk="0">
                  <a:moveTo>
                    <a:pt x="1221" y="1"/>
                  </a:moveTo>
                  <a:cubicBezTo>
                    <a:pt x="853" y="1"/>
                    <a:pt x="488" y="193"/>
                    <a:pt x="272" y="533"/>
                  </a:cubicBezTo>
                  <a:cubicBezTo>
                    <a:pt x="1" y="1029"/>
                    <a:pt x="136" y="1707"/>
                    <a:pt x="678" y="1977"/>
                  </a:cubicBezTo>
                  <a:cubicBezTo>
                    <a:pt x="843" y="2083"/>
                    <a:pt x="1024" y="2133"/>
                    <a:pt x="1203" y="2133"/>
                  </a:cubicBezTo>
                  <a:cubicBezTo>
                    <a:pt x="1561" y="2133"/>
                    <a:pt x="1912" y="1932"/>
                    <a:pt x="2122" y="1571"/>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2"/>
            <p:cNvSpPr/>
            <p:nvPr/>
          </p:nvSpPr>
          <p:spPr>
            <a:xfrm>
              <a:off x="9017700" y="6047325"/>
              <a:ext cx="253950" cy="1245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2"/>
            <p:cNvSpPr/>
            <p:nvPr/>
          </p:nvSpPr>
          <p:spPr>
            <a:xfrm>
              <a:off x="8990625" y="6027025"/>
              <a:ext cx="53050" cy="53050"/>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2"/>
            <p:cNvSpPr/>
            <p:nvPr/>
          </p:nvSpPr>
          <p:spPr>
            <a:xfrm>
              <a:off x="8884525" y="5830650"/>
              <a:ext cx="137725" cy="225725"/>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2"/>
            <p:cNvSpPr/>
            <p:nvPr/>
          </p:nvSpPr>
          <p:spPr>
            <a:xfrm>
              <a:off x="8859700" y="5806950"/>
              <a:ext cx="60975" cy="53075"/>
            </a:xfrm>
            <a:custGeom>
              <a:avLst/>
              <a:gdLst/>
              <a:ahLst/>
              <a:cxnLst/>
              <a:rect l="l" t="t" r="r" b="b"/>
              <a:pathLst>
                <a:path w="2439" h="2123" extrusionOk="0">
                  <a:moveTo>
                    <a:pt x="1213" y="0"/>
                  </a:moveTo>
                  <a:cubicBezTo>
                    <a:pt x="1029" y="0"/>
                    <a:pt x="843" y="46"/>
                    <a:pt x="678" y="136"/>
                  </a:cubicBezTo>
                  <a:cubicBezTo>
                    <a:pt x="181" y="452"/>
                    <a:pt x="1" y="1084"/>
                    <a:pt x="317" y="1580"/>
                  </a:cubicBezTo>
                  <a:cubicBezTo>
                    <a:pt x="497" y="1942"/>
                    <a:pt x="838" y="2122"/>
                    <a:pt x="1206"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2"/>
            <p:cNvSpPr/>
            <p:nvPr/>
          </p:nvSpPr>
          <p:spPr>
            <a:xfrm>
              <a:off x="8884525" y="5610575"/>
              <a:ext cx="137725" cy="225750"/>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2"/>
            <p:cNvSpPr/>
            <p:nvPr/>
          </p:nvSpPr>
          <p:spPr>
            <a:xfrm>
              <a:off x="8987225" y="5587125"/>
              <a:ext cx="59850" cy="53375"/>
            </a:xfrm>
            <a:custGeom>
              <a:avLst/>
              <a:gdLst/>
              <a:ahLst/>
              <a:cxnLst/>
              <a:rect l="l" t="t" r="r" b="b"/>
              <a:pathLst>
                <a:path w="2394" h="2135"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2"/>
            <p:cNvSpPr/>
            <p:nvPr/>
          </p:nvSpPr>
          <p:spPr>
            <a:xfrm>
              <a:off x="9017700" y="5608325"/>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2"/>
            <p:cNvSpPr/>
            <p:nvPr/>
          </p:nvSpPr>
          <p:spPr>
            <a:xfrm>
              <a:off x="9244550" y="5586875"/>
              <a:ext cx="53050" cy="53075"/>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2"/>
            <p:cNvSpPr/>
            <p:nvPr/>
          </p:nvSpPr>
          <p:spPr>
            <a:xfrm>
              <a:off x="9265975" y="5830650"/>
              <a:ext cx="136575" cy="225725"/>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2"/>
            <p:cNvSpPr/>
            <p:nvPr/>
          </p:nvSpPr>
          <p:spPr>
            <a:xfrm>
              <a:off x="9367550" y="5807200"/>
              <a:ext cx="60975" cy="53350"/>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2" y="2134"/>
                  </a:cubicBezTo>
                  <a:cubicBezTo>
                    <a:pt x="1607" y="2134"/>
                    <a:pt x="1943" y="1944"/>
                    <a:pt x="2122"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
            <p:cNvSpPr/>
            <p:nvPr/>
          </p:nvSpPr>
          <p:spPr>
            <a:xfrm>
              <a:off x="9398025" y="5827275"/>
              <a:ext cx="253950" cy="12425"/>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2"/>
            <p:cNvSpPr/>
            <p:nvPr/>
          </p:nvSpPr>
          <p:spPr>
            <a:xfrm>
              <a:off x="9624875" y="5806950"/>
              <a:ext cx="54175" cy="53075"/>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2"/>
            <p:cNvSpPr/>
            <p:nvPr/>
          </p:nvSpPr>
          <p:spPr>
            <a:xfrm>
              <a:off x="5838575" y="5610575"/>
              <a:ext cx="137700" cy="225750"/>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2"/>
            <p:cNvSpPr/>
            <p:nvPr/>
          </p:nvSpPr>
          <p:spPr>
            <a:xfrm>
              <a:off x="5813725" y="5807200"/>
              <a:ext cx="60975" cy="53350"/>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2"/>
            <p:cNvSpPr/>
            <p:nvPr/>
          </p:nvSpPr>
          <p:spPr>
            <a:xfrm>
              <a:off x="5590275" y="5827275"/>
              <a:ext cx="253950" cy="12425"/>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2"/>
            <p:cNvSpPr/>
            <p:nvPr/>
          </p:nvSpPr>
          <p:spPr>
            <a:xfrm>
              <a:off x="5564325" y="5806950"/>
              <a:ext cx="53075" cy="53075"/>
            </a:xfrm>
            <a:custGeom>
              <a:avLst/>
              <a:gdLst/>
              <a:ahLst/>
              <a:cxnLst/>
              <a:rect l="l" t="t" r="r" b="b"/>
              <a:pathLst>
                <a:path w="2123" h="2123" extrusionOk="0">
                  <a:moveTo>
                    <a:pt x="1039" y="0"/>
                  </a:moveTo>
                  <a:cubicBezTo>
                    <a:pt x="452" y="0"/>
                    <a:pt x="0" y="497"/>
                    <a:pt x="0" y="1084"/>
                  </a:cubicBezTo>
                  <a:cubicBezTo>
                    <a:pt x="0" y="1671"/>
                    <a:pt x="452" y="2122"/>
                    <a:pt x="1039" y="2122"/>
                  </a:cubicBezTo>
                  <a:cubicBezTo>
                    <a:pt x="1626" y="2122"/>
                    <a:pt x="2122" y="1671"/>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
            <p:cNvSpPr/>
            <p:nvPr/>
          </p:nvSpPr>
          <p:spPr>
            <a:xfrm>
              <a:off x="6600325" y="5610575"/>
              <a:ext cx="137725" cy="225750"/>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2"/>
            <p:cNvSpPr/>
            <p:nvPr/>
          </p:nvSpPr>
          <p:spPr>
            <a:xfrm>
              <a:off x="6575500" y="5807200"/>
              <a:ext cx="60975" cy="53350"/>
            </a:xfrm>
            <a:custGeom>
              <a:avLst/>
              <a:gdLst/>
              <a:ahLst/>
              <a:cxnLst/>
              <a:rect l="l" t="t" r="r" b="b"/>
              <a:pathLst>
                <a:path w="2439" h="2134" extrusionOk="0">
                  <a:moveTo>
                    <a:pt x="1236" y="0"/>
                  </a:moveTo>
                  <a:cubicBezTo>
                    <a:pt x="853" y="0"/>
                    <a:pt x="488" y="192"/>
                    <a:pt x="272"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
            <p:cNvSpPr/>
            <p:nvPr/>
          </p:nvSpPr>
          <p:spPr>
            <a:xfrm>
              <a:off x="6352050" y="5827275"/>
              <a:ext cx="253950" cy="12425"/>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
            <p:cNvSpPr/>
            <p:nvPr/>
          </p:nvSpPr>
          <p:spPr>
            <a:xfrm>
              <a:off x="6324975" y="5806950"/>
              <a:ext cx="53050" cy="53075"/>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
            <p:cNvSpPr/>
            <p:nvPr/>
          </p:nvSpPr>
          <p:spPr>
            <a:xfrm>
              <a:off x="6220025" y="5610575"/>
              <a:ext cx="136575" cy="225750"/>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
            <p:cNvSpPr/>
            <p:nvPr/>
          </p:nvSpPr>
          <p:spPr>
            <a:xfrm>
              <a:off x="6194050" y="5587125"/>
              <a:ext cx="60975" cy="53375"/>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
            <p:cNvSpPr/>
            <p:nvPr/>
          </p:nvSpPr>
          <p:spPr>
            <a:xfrm>
              <a:off x="7362100" y="5390525"/>
              <a:ext cx="136600" cy="225725"/>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
            <p:cNvSpPr/>
            <p:nvPr/>
          </p:nvSpPr>
          <p:spPr>
            <a:xfrm>
              <a:off x="7463675" y="5587125"/>
              <a:ext cx="60975" cy="53375"/>
            </a:xfrm>
            <a:custGeom>
              <a:avLst/>
              <a:gdLst/>
              <a:ahLst/>
              <a:cxnLst/>
              <a:rect l="l" t="t" r="r" b="b"/>
              <a:pathLst>
                <a:path w="2439" h="2135" extrusionOk="0">
                  <a:moveTo>
                    <a:pt x="1182" y="0"/>
                  </a:moveTo>
                  <a:cubicBezTo>
                    <a:pt x="1008" y="0"/>
                    <a:pt x="834" y="41"/>
                    <a:pt x="678" y="126"/>
                  </a:cubicBezTo>
                  <a:cubicBezTo>
                    <a:pt x="181" y="442"/>
                    <a:pt x="1" y="1074"/>
                    <a:pt x="317" y="1616"/>
                  </a:cubicBezTo>
                  <a:cubicBezTo>
                    <a:pt x="496" y="1944"/>
                    <a:pt x="833" y="2134"/>
                    <a:pt x="1197"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
            <p:cNvSpPr/>
            <p:nvPr/>
          </p:nvSpPr>
          <p:spPr>
            <a:xfrm>
              <a:off x="7362100" y="5610575"/>
              <a:ext cx="136600" cy="225750"/>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
            <p:cNvSpPr/>
            <p:nvPr/>
          </p:nvSpPr>
          <p:spPr>
            <a:xfrm>
              <a:off x="7337275" y="5807200"/>
              <a:ext cx="60975" cy="53350"/>
            </a:xfrm>
            <a:custGeom>
              <a:avLst/>
              <a:gdLst/>
              <a:ahLst/>
              <a:cxnLst/>
              <a:rect l="l" t="t" r="r" b="b"/>
              <a:pathLst>
                <a:path w="2439" h="2134" extrusionOk="0">
                  <a:moveTo>
                    <a:pt x="1221" y="0"/>
                  </a:moveTo>
                  <a:cubicBezTo>
                    <a:pt x="853" y="0"/>
                    <a:pt x="488" y="192"/>
                    <a:pt x="272" y="532"/>
                  </a:cubicBezTo>
                  <a:cubicBezTo>
                    <a:pt x="1" y="1029"/>
                    <a:pt x="181" y="1706"/>
                    <a:pt x="678" y="1977"/>
                  </a:cubicBezTo>
                  <a:cubicBezTo>
                    <a:pt x="846" y="2084"/>
                    <a:pt x="1030" y="2134"/>
                    <a:pt x="1212" y="2134"/>
                  </a:cubicBezTo>
                  <a:cubicBezTo>
                    <a:pt x="1567" y="2134"/>
                    <a:pt x="1914" y="1944"/>
                    <a:pt x="2123" y="1616"/>
                  </a:cubicBezTo>
                  <a:cubicBezTo>
                    <a:pt x="2439"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
            <p:cNvSpPr/>
            <p:nvPr/>
          </p:nvSpPr>
          <p:spPr>
            <a:xfrm>
              <a:off x="7113825" y="5827275"/>
              <a:ext cx="253950" cy="12425"/>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
            <p:cNvSpPr/>
            <p:nvPr/>
          </p:nvSpPr>
          <p:spPr>
            <a:xfrm>
              <a:off x="7086750" y="5806950"/>
              <a:ext cx="53050" cy="53075"/>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
            <p:cNvSpPr/>
            <p:nvPr/>
          </p:nvSpPr>
          <p:spPr>
            <a:xfrm>
              <a:off x="6981800" y="5610575"/>
              <a:ext cx="136575" cy="225750"/>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
            <p:cNvSpPr/>
            <p:nvPr/>
          </p:nvSpPr>
          <p:spPr>
            <a:xfrm>
              <a:off x="6955825" y="5587125"/>
              <a:ext cx="60975" cy="53375"/>
            </a:xfrm>
            <a:custGeom>
              <a:avLst/>
              <a:gdLst/>
              <a:ahLst/>
              <a:cxnLst/>
              <a:rect l="l" t="t" r="r" b="b"/>
              <a:pathLst>
                <a:path w="2439" h="2135" extrusionOk="0">
                  <a:moveTo>
                    <a:pt x="1204" y="0"/>
                  </a:moveTo>
                  <a:cubicBezTo>
                    <a:pt x="1028" y="0"/>
                    <a:pt x="848" y="41"/>
                    <a:pt x="678"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
            <p:cNvSpPr/>
            <p:nvPr/>
          </p:nvSpPr>
          <p:spPr>
            <a:xfrm>
              <a:off x="7742425" y="5391650"/>
              <a:ext cx="137725" cy="225725"/>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
            <p:cNvSpPr/>
            <p:nvPr/>
          </p:nvSpPr>
          <p:spPr>
            <a:xfrm>
              <a:off x="7717600" y="5587125"/>
              <a:ext cx="60975" cy="53375"/>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
            <p:cNvSpPr/>
            <p:nvPr/>
          </p:nvSpPr>
          <p:spPr>
            <a:xfrm>
              <a:off x="7494150" y="5608325"/>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
            <p:cNvSpPr/>
            <p:nvPr/>
          </p:nvSpPr>
          <p:spPr>
            <a:xfrm>
              <a:off x="7467075" y="5586875"/>
              <a:ext cx="54175" cy="53075"/>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
            <p:cNvSpPr/>
            <p:nvPr/>
          </p:nvSpPr>
          <p:spPr>
            <a:xfrm>
              <a:off x="7362100" y="5390525"/>
              <a:ext cx="136600" cy="225725"/>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
            <p:cNvSpPr/>
            <p:nvPr/>
          </p:nvSpPr>
          <p:spPr>
            <a:xfrm>
              <a:off x="7337275" y="5367400"/>
              <a:ext cx="59850" cy="53025"/>
            </a:xfrm>
            <a:custGeom>
              <a:avLst/>
              <a:gdLst/>
              <a:ahLst/>
              <a:cxnLst/>
              <a:rect l="l" t="t" r="r" b="b"/>
              <a:pathLst>
                <a:path w="2394" h="2121" extrusionOk="0">
                  <a:moveTo>
                    <a:pt x="1212" y="0"/>
                  </a:moveTo>
                  <a:cubicBezTo>
                    <a:pt x="1030" y="0"/>
                    <a:pt x="846" y="51"/>
                    <a:pt x="678" y="158"/>
                  </a:cubicBezTo>
                  <a:cubicBezTo>
                    <a:pt x="136" y="429"/>
                    <a:pt x="1" y="1106"/>
                    <a:pt x="272" y="1602"/>
                  </a:cubicBezTo>
                  <a:cubicBezTo>
                    <a:pt x="481" y="1930"/>
                    <a:pt x="827" y="2121"/>
                    <a:pt x="1182" y="2121"/>
                  </a:cubicBezTo>
                  <a:cubicBezTo>
                    <a:pt x="1364" y="2121"/>
                    <a:pt x="1548" y="2070"/>
                    <a:pt x="1716" y="1963"/>
                  </a:cubicBezTo>
                  <a:cubicBezTo>
                    <a:pt x="2258" y="1692"/>
                    <a:pt x="2393" y="1060"/>
                    <a:pt x="2123" y="519"/>
                  </a:cubicBezTo>
                  <a:cubicBezTo>
                    <a:pt x="1914" y="191"/>
                    <a:pt x="1567" y="0"/>
                    <a:pt x="121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
            <p:cNvSpPr/>
            <p:nvPr/>
          </p:nvSpPr>
          <p:spPr>
            <a:xfrm>
              <a:off x="8123875" y="5390525"/>
              <a:ext cx="136600" cy="225725"/>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
            <p:cNvSpPr/>
            <p:nvPr/>
          </p:nvSpPr>
          <p:spPr>
            <a:xfrm>
              <a:off x="8225450" y="5587125"/>
              <a:ext cx="60975" cy="53375"/>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
            <p:cNvSpPr/>
            <p:nvPr/>
          </p:nvSpPr>
          <p:spPr>
            <a:xfrm>
              <a:off x="8123875" y="5610575"/>
              <a:ext cx="136600" cy="225750"/>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
            <p:cNvSpPr/>
            <p:nvPr/>
          </p:nvSpPr>
          <p:spPr>
            <a:xfrm>
              <a:off x="8097925" y="5807200"/>
              <a:ext cx="60975" cy="53350"/>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
            <p:cNvSpPr/>
            <p:nvPr/>
          </p:nvSpPr>
          <p:spPr>
            <a:xfrm>
              <a:off x="7874475" y="5827275"/>
              <a:ext cx="253950" cy="12425"/>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
            <p:cNvSpPr/>
            <p:nvPr/>
          </p:nvSpPr>
          <p:spPr>
            <a:xfrm>
              <a:off x="7848525" y="5806950"/>
              <a:ext cx="53050" cy="53075"/>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
            <p:cNvSpPr/>
            <p:nvPr/>
          </p:nvSpPr>
          <p:spPr>
            <a:xfrm>
              <a:off x="7742425" y="5610575"/>
              <a:ext cx="137725" cy="225750"/>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2"/>
            <p:cNvSpPr/>
            <p:nvPr/>
          </p:nvSpPr>
          <p:spPr>
            <a:xfrm>
              <a:off x="7717600" y="5587125"/>
              <a:ext cx="60975" cy="53375"/>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2"/>
            <p:cNvSpPr/>
            <p:nvPr/>
          </p:nvSpPr>
          <p:spPr>
            <a:xfrm>
              <a:off x="7742425" y="5391650"/>
              <a:ext cx="137725" cy="225725"/>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2"/>
            <p:cNvSpPr/>
            <p:nvPr/>
          </p:nvSpPr>
          <p:spPr>
            <a:xfrm>
              <a:off x="7844000" y="5367400"/>
              <a:ext cx="60975" cy="53375"/>
            </a:xfrm>
            <a:custGeom>
              <a:avLst/>
              <a:gdLst/>
              <a:ahLst/>
              <a:cxnLst/>
              <a:rect l="l" t="t" r="r" b="b"/>
              <a:pathLst>
                <a:path w="2439" h="2135" extrusionOk="0">
                  <a:moveTo>
                    <a:pt x="1217" y="0"/>
                  </a:moveTo>
                  <a:cubicBezTo>
                    <a:pt x="852" y="0"/>
                    <a:pt x="496" y="191"/>
                    <a:pt x="317" y="519"/>
                  </a:cubicBezTo>
                  <a:cubicBezTo>
                    <a:pt x="1" y="1060"/>
                    <a:pt x="181" y="1692"/>
                    <a:pt x="723" y="2008"/>
                  </a:cubicBezTo>
                  <a:cubicBezTo>
                    <a:pt x="879" y="2094"/>
                    <a:pt x="1049" y="2134"/>
                    <a:pt x="1218"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
            <p:cNvSpPr/>
            <p:nvPr/>
          </p:nvSpPr>
          <p:spPr>
            <a:xfrm>
              <a:off x="7874475" y="5388250"/>
              <a:ext cx="253950" cy="11325"/>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2"/>
            <p:cNvSpPr/>
            <p:nvPr/>
          </p:nvSpPr>
          <p:spPr>
            <a:xfrm>
              <a:off x="8102450" y="5366825"/>
              <a:ext cx="53050" cy="54175"/>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2"/>
            <p:cNvSpPr/>
            <p:nvPr/>
          </p:nvSpPr>
          <p:spPr>
            <a:xfrm>
              <a:off x="8504200" y="5171575"/>
              <a:ext cx="137725" cy="225725"/>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2"/>
            <p:cNvSpPr/>
            <p:nvPr/>
          </p:nvSpPr>
          <p:spPr>
            <a:xfrm>
              <a:off x="8605775" y="5367400"/>
              <a:ext cx="60975" cy="53025"/>
            </a:xfrm>
            <a:custGeom>
              <a:avLst/>
              <a:gdLst/>
              <a:ahLst/>
              <a:cxnLst/>
              <a:rect l="l" t="t" r="r" b="b"/>
              <a:pathLst>
                <a:path w="2439" h="2121" extrusionOk="0">
                  <a:moveTo>
                    <a:pt x="1244" y="0"/>
                  </a:moveTo>
                  <a:cubicBezTo>
                    <a:pt x="1056" y="0"/>
                    <a:pt x="861" y="51"/>
                    <a:pt x="678" y="158"/>
                  </a:cubicBezTo>
                  <a:cubicBezTo>
                    <a:pt x="181" y="429"/>
                    <a:pt x="1" y="1106"/>
                    <a:pt x="317" y="1602"/>
                  </a:cubicBezTo>
                  <a:cubicBezTo>
                    <a:pt x="496" y="1930"/>
                    <a:pt x="852" y="2121"/>
                    <a:pt x="1217" y="2121"/>
                  </a:cubicBezTo>
                  <a:cubicBezTo>
                    <a:pt x="1404" y="2121"/>
                    <a:pt x="1593" y="2070"/>
                    <a:pt x="1761" y="1963"/>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2"/>
            <p:cNvSpPr/>
            <p:nvPr/>
          </p:nvSpPr>
          <p:spPr>
            <a:xfrm>
              <a:off x="8504200" y="5391650"/>
              <a:ext cx="137725" cy="225725"/>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2"/>
            <p:cNvSpPr/>
            <p:nvPr/>
          </p:nvSpPr>
          <p:spPr>
            <a:xfrm>
              <a:off x="8479375" y="5587125"/>
              <a:ext cx="60975" cy="53375"/>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2"/>
            <p:cNvSpPr/>
            <p:nvPr/>
          </p:nvSpPr>
          <p:spPr>
            <a:xfrm>
              <a:off x="8255925" y="5608325"/>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
            <p:cNvSpPr/>
            <p:nvPr/>
          </p:nvSpPr>
          <p:spPr>
            <a:xfrm>
              <a:off x="8228850" y="5586875"/>
              <a:ext cx="53050" cy="53075"/>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2"/>
            <p:cNvSpPr/>
            <p:nvPr/>
          </p:nvSpPr>
          <p:spPr>
            <a:xfrm>
              <a:off x="8123875" y="5390525"/>
              <a:ext cx="136600" cy="225725"/>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2"/>
            <p:cNvSpPr/>
            <p:nvPr/>
          </p:nvSpPr>
          <p:spPr>
            <a:xfrm>
              <a:off x="8097925" y="5367400"/>
              <a:ext cx="60975" cy="53375"/>
            </a:xfrm>
            <a:custGeom>
              <a:avLst/>
              <a:gdLst/>
              <a:ahLst/>
              <a:cxnLst/>
              <a:rect l="l" t="t" r="r" b="b"/>
              <a:pathLst>
                <a:path w="2439" h="2135" extrusionOk="0">
                  <a:moveTo>
                    <a:pt x="1244" y="0"/>
                  </a:moveTo>
                  <a:cubicBezTo>
                    <a:pt x="1056" y="0"/>
                    <a:pt x="861" y="51"/>
                    <a:pt x="678" y="158"/>
                  </a:cubicBezTo>
                  <a:cubicBezTo>
                    <a:pt x="181" y="429"/>
                    <a:pt x="1" y="1106"/>
                    <a:pt x="317" y="1602"/>
                  </a:cubicBezTo>
                  <a:cubicBezTo>
                    <a:pt x="502" y="1942"/>
                    <a:pt x="879" y="2134"/>
                    <a:pt x="1257" y="2134"/>
                  </a:cubicBezTo>
                  <a:cubicBezTo>
                    <a:pt x="1431" y="2134"/>
                    <a:pt x="1605" y="2094"/>
                    <a:pt x="1761" y="2008"/>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
            <p:cNvSpPr/>
            <p:nvPr/>
          </p:nvSpPr>
          <p:spPr>
            <a:xfrm>
              <a:off x="8123875" y="5171575"/>
              <a:ext cx="136600" cy="225725"/>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
            <p:cNvSpPr/>
            <p:nvPr/>
          </p:nvSpPr>
          <p:spPr>
            <a:xfrm>
              <a:off x="8225450" y="5147375"/>
              <a:ext cx="60975" cy="53325"/>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2"/>
            <p:cNvSpPr/>
            <p:nvPr/>
          </p:nvSpPr>
          <p:spPr>
            <a:xfrm>
              <a:off x="8255925" y="5168200"/>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2"/>
            <p:cNvSpPr/>
            <p:nvPr/>
          </p:nvSpPr>
          <p:spPr>
            <a:xfrm>
              <a:off x="8482775" y="5147875"/>
              <a:ext cx="53050" cy="53075"/>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2"/>
            <p:cNvSpPr/>
            <p:nvPr/>
          </p:nvSpPr>
          <p:spPr>
            <a:xfrm>
              <a:off x="8884525" y="5390525"/>
              <a:ext cx="137725" cy="225725"/>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
            <p:cNvSpPr/>
            <p:nvPr/>
          </p:nvSpPr>
          <p:spPr>
            <a:xfrm>
              <a:off x="8987225" y="5587125"/>
              <a:ext cx="59850" cy="53375"/>
            </a:xfrm>
            <a:custGeom>
              <a:avLst/>
              <a:gdLst/>
              <a:ahLst/>
              <a:cxnLst/>
              <a:rect l="l" t="t" r="r" b="b"/>
              <a:pathLst>
                <a:path w="2394" h="2135" extrusionOk="0">
                  <a:moveTo>
                    <a:pt x="1173" y="0"/>
                  </a:moveTo>
                  <a:cubicBezTo>
                    <a:pt x="1004" y="0"/>
                    <a:pt x="834" y="41"/>
                    <a:pt x="678" y="126"/>
                  </a:cubicBezTo>
                  <a:cubicBezTo>
                    <a:pt x="136" y="442"/>
                    <a:pt x="1" y="1074"/>
                    <a:pt x="272" y="1616"/>
                  </a:cubicBezTo>
                  <a:cubicBezTo>
                    <a:pt x="480" y="1944"/>
                    <a:pt x="827" y="2134"/>
                    <a:pt x="1182" y="2134"/>
                  </a:cubicBezTo>
                  <a:cubicBezTo>
                    <a:pt x="1364" y="2134"/>
                    <a:pt x="1548" y="2084"/>
                    <a:pt x="1716" y="1977"/>
                  </a:cubicBezTo>
                  <a:cubicBezTo>
                    <a:pt x="2258" y="1706"/>
                    <a:pt x="2393"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
            <p:cNvSpPr/>
            <p:nvPr/>
          </p:nvSpPr>
          <p:spPr>
            <a:xfrm>
              <a:off x="8884525" y="5610575"/>
              <a:ext cx="137725" cy="225750"/>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2"/>
            <p:cNvSpPr/>
            <p:nvPr/>
          </p:nvSpPr>
          <p:spPr>
            <a:xfrm>
              <a:off x="8859700" y="5807200"/>
              <a:ext cx="60975" cy="53350"/>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2"/>
            <p:cNvSpPr/>
            <p:nvPr/>
          </p:nvSpPr>
          <p:spPr>
            <a:xfrm>
              <a:off x="8636250" y="5827275"/>
              <a:ext cx="253950" cy="12425"/>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2"/>
            <p:cNvSpPr/>
            <p:nvPr/>
          </p:nvSpPr>
          <p:spPr>
            <a:xfrm>
              <a:off x="8610300" y="5806950"/>
              <a:ext cx="53050" cy="53075"/>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2"/>
            <p:cNvSpPr/>
            <p:nvPr/>
          </p:nvSpPr>
          <p:spPr>
            <a:xfrm>
              <a:off x="8504200" y="5610575"/>
              <a:ext cx="137725" cy="225750"/>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2"/>
            <p:cNvSpPr/>
            <p:nvPr/>
          </p:nvSpPr>
          <p:spPr>
            <a:xfrm>
              <a:off x="8479375" y="5587125"/>
              <a:ext cx="60975" cy="53375"/>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2"/>
            <p:cNvSpPr/>
            <p:nvPr/>
          </p:nvSpPr>
          <p:spPr>
            <a:xfrm>
              <a:off x="8504200" y="5391650"/>
              <a:ext cx="137725" cy="225725"/>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2"/>
            <p:cNvSpPr/>
            <p:nvPr/>
          </p:nvSpPr>
          <p:spPr>
            <a:xfrm>
              <a:off x="8605775" y="5367400"/>
              <a:ext cx="60975" cy="53375"/>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4"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
            <p:cNvSpPr/>
            <p:nvPr/>
          </p:nvSpPr>
          <p:spPr>
            <a:xfrm>
              <a:off x="8636250" y="5388250"/>
              <a:ext cx="253950" cy="11325"/>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2"/>
            <p:cNvSpPr/>
            <p:nvPr/>
          </p:nvSpPr>
          <p:spPr>
            <a:xfrm>
              <a:off x="8864225" y="5366825"/>
              <a:ext cx="53050" cy="54175"/>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2"/>
            <p:cNvSpPr/>
            <p:nvPr/>
          </p:nvSpPr>
          <p:spPr>
            <a:xfrm>
              <a:off x="9265975" y="5171575"/>
              <a:ext cx="136575" cy="225725"/>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
            <p:cNvSpPr/>
            <p:nvPr/>
          </p:nvSpPr>
          <p:spPr>
            <a:xfrm>
              <a:off x="9367550" y="5367400"/>
              <a:ext cx="60975" cy="53375"/>
            </a:xfrm>
            <a:custGeom>
              <a:avLst/>
              <a:gdLst/>
              <a:ahLst/>
              <a:cxnLst/>
              <a:rect l="l" t="t" r="r" b="b"/>
              <a:pathLst>
                <a:path w="2439" h="2135" extrusionOk="0">
                  <a:moveTo>
                    <a:pt x="1222" y="0"/>
                  </a:moveTo>
                  <a:cubicBezTo>
                    <a:pt x="1035" y="0"/>
                    <a:pt x="846" y="51"/>
                    <a:pt x="678" y="158"/>
                  </a:cubicBezTo>
                  <a:cubicBezTo>
                    <a:pt x="181" y="429"/>
                    <a:pt x="1" y="1106"/>
                    <a:pt x="271" y="1602"/>
                  </a:cubicBezTo>
                  <a:cubicBezTo>
                    <a:pt x="488" y="1942"/>
                    <a:pt x="853" y="2134"/>
                    <a:pt x="1235" y="2134"/>
                  </a:cubicBezTo>
                  <a:cubicBezTo>
                    <a:pt x="1411" y="2134"/>
                    <a:pt x="1591" y="2094"/>
                    <a:pt x="1761" y="2008"/>
                  </a:cubicBezTo>
                  <a:cubicBezTo>
                    <a:pt x="2258" y="1692"/>
                    <a:pt x="2438" y="1060"/>
                    <a:pt x="2122" y="519"/>
                  </a:cubicBezTo>
                  <a:cubicBezTo>
                    <a:pt x="1943" y="191"/>
                    <a:pt x="1587" y="0"/>
                    <a:pt x="122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
            <p:cNvSpPr/>
            <p:nvPr/>
          </p:nvSpPr>
          <p:spPr>
            <a:xfrm>
              <a:off x="9265975" y="5391650"/>
              <a:ext cx="136575" cy="225725"/>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
            <p:cNvSpPr/>
            <p:nvPr/>
          </p:nvSpPr>
          <p:spPr>
            <a:xfrm>
              <a:off x="9240025" y="5587125"/>
              <a:ext cx="60975" cy="53375"/>
            </a:xfrm>
            <a:custGeom>
              <a:avLst/>
              <a:gdLst/>
              <a:ahLst/>
              <a:cxnLst/>
              <a:rect l="l" t="t" r="r" b="b"/>
              <a:pathLst>
                <a:path w="2439" h="2135" extrusionOk="0">
                  <a:moveTo>
                    <a:pt x="1266" y="0"/>
                  </a:moveTo>
                  <a:cubicBezTo>
                    <a:pt x="898" y="0"/>
                    <a:pt x="533" y="192"/>
                    <a:pt x="317" y="532"/>
                  </a:cubicBezTo>
                  <a:cubicBezTo>
                    <a:pt x="1" y="1029"/>
                    <a:pt x="181" y="1706"/>
                    <a:pt x="723" y="1977"/>
                  </a:cubicBezTo>
                  <a:cubicBezTo>
                    <a:pt x="891" y="2084"/>
                    <a:pt x="1075" y="2134"/>
                    <a:pt x="1257" y="2134"/>
                  </a:cubicBezTo>
                  <a:cubicBezTo>
                    <a:pt x="1612" y="2134"/>
                    <a:pt x="1959" y="1944"/>
                    <a:pt x="2167" y="1616"/>
                  </a:cubicBezTo>
                  <a:cubicBezTo>
                    <a:pt x="2438" y="1074"/>
                    <a:pt x="2303" y="442"/>
                    <a:pt x="1761" y="126"/>
                  </a:cubicBezTo>
                  <a:cubicBezTo>
                    <a:pt x="1605" y="41"/>
                    <a:pt x="1435" y="0"/>
                    <a:pt x="126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2"/>
            <p:cNvSpPr/>
            <p:nvPr/>
          </p:nvSpPr>
          <p:spPr>
            <a:xfrm>
              <a:off x="9017700" y="5608325"/>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2"/>
            <p:cNvSpPr/>
            <p:nvPr/>
          </p:nvSpPr>
          <p:spPr>
            <a:xfrm>
              <a:off x="8990625" y="5586875"/>
              <a:ext cx="53050" cy="53075"/>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2"/>
            <p:cNvSpPr/>
            <p:nvPr/>
          </p:nvSpPr>
          <p:spPr>
            <a:xfrm>
              <a:off x="8884525" y="5390525"/>
              <a:ext cx="137725" cy="225725"/>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
            <p:cNvSpPr/>
            <p:nvPr/>
          </p:nvSpPr>
          <p:spPr>
            <a:xfrm>
              <a:off x="8859700" y="5367400"/>
              <a:ext cx="60975" cy="53375"/>
            </a:xfrm>
            <a:custGeom>
              <a:avLst/>
              <a:gdLst/>
              <a:ahLst/>
              <a:cxnLst/>
              <a:rect l="l" t="t" r="r" b="b"/>
              <a:pathLst>
                <a:path w="2439" h="2135" extrusionOk="0">
                  <a:moveTo>
                    <a:pt x="1242" y="0"/>
                  </a:moveTo>
                  <a:cubicBezTo>
                    <a:pt x="1056" y="0"/>
                    <a:pt x="861" y="51"/>
                    <a:pt x="678" y="158"/>
                  </a:cubicBezTo>
                  <a:cubicBezTo>
                    <a:pt x="181" y="429"/>
                    <a:pt x="1" y="1106"/>
                    <a:pt x="317" y="1602"/>
                  </a:cubicBezTo>
                  <a:cubicBezTo>
                    <a:pt x="502" y="1942"/>
                    <a:pt x="878" y="2134"/>
                    <a:pt x="1257" y="2134"/>
                  </a:cubicBezTo>
                  <a:cubicBezTo>
                    <a:pt x="1431" y="2134"/>
                    <a:pt x="1605" y="2094"/>
                    <a:pt x="1761" y="2008"/>
                  </a:cubicBezTo>
                  <a:cubicBezTo>
                    <a:pt x="2258" y="1692"/>
                    <a:pt x="2438" y="1060"/>
                    <a:pt x="2122" y="519"/>
                  </a:cubicBezTo>
                  <a:cubicBezTo>
                    <a:pt x="1943" y="191"/>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
            <p:cNvSpPr/>
            <p:nvPr/>
          </p:nvSpPr>
          <p:spPr>
            <a:xfrm>
              <a:off x="8884525" y="5171575"/>
              <a:ext cx="137725" cy="225725"/>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2"/>
            <p:cNvSpPr/>
            <p:nvPr/>
          </p:nvSpPr>
          <p:spPr>
            <a:xfrm>
              <a:off x="8987225" y="5147375"/>
              <a:ext cx="60975" cy="53325"/>
            </a:xfrm>
            <a:custGeom>
              <a:avLst/>
              <a:gdLst/>
              <a:ahLst/>
              <a:cxnLst/>
              <a:rect l="l" t="t" r="r" b="b"/>
              <a:pathLst>
                <a:path w="2439" h="2133" extrusionOk="0">
                  <a:moveTo>
                    <a:pt x="1191"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2"/>
            <p:cNvSpPr/>
            <p:nvPr/>
          </p:nvSpPr>
          <p:spPr>
            <a:xfrm>
              <a:off x="9017700" y="5168200"/>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
            <p:cNvSpPr/>
            <p:nvPr/>
          </p:nvSpPr>
          <p:spPr>
            <a:xfrm>
              <a:off x="9244550" y="5147875"/>
              <a:ext cx="53050" cy="53075"/>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
            <p:cNvSpPr/>
            <p:nvPr/>
          </p:nvSpPr>
          <p:spPr>
            <a:xfrm>
              <a:off x="9398025" y="5827275"/>
              <a:ext cx="253950" cy="12425"/>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
            <p:cNvSpPr/>
            <p:nvPr/>
          </p:nvSpPr>
          <p:spPr>
            <a:xfrm>
              <a:off x="9370950" y="5806950"/>
              <a:ext cx="54175" cy="53075"/>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
            <p:cNvSpPr/>
            <p:nvPr/>
          </p:nvSpPr>
          <p:spPr>
            <a:xfrm>
              <a:off x="9265975" y="5610575"/>
              <a:ext cx="136575" cy="225750"/>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2"/>
            <p:cNvSpPr/>
            <p:nvPr/>
          </p:nvSpPr>
          <p:spPr>
            <a:xfrm>
              <a:off x="9240025" y="5587125"/>
              <a:ext cx="60975" cy="53375"/>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2"/>
            <p:cNvSpPr/>
            <p:nvPr/>
          </p:nvSpPr>
          <p:spPr>
            <a:xfrm>
              <a:off x="9265975" y="5391650"/>
              <a:ext cx="136575" cy="225725"/>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2"/>
            <p:cNvSpPr/>
            <p:nvPr/>
          </p:nvSpPr>
          <p:spPr>
            <a:xfrm>
              <a:off x="9367550" y="5367400"/>
              <a:ext cx="60975" cy="53375"/>
            </a:xfrm>
            <a:custGeom>
              <a:avLst/>
              <a:gdLst/>
              <a:ahLst/>
              <a:cxnLst/>
              <a:rect l="l" t="t" r="r" b="b"/>
              <a:pathLst>
                <a:path w="2439" h="2135" extrusionOk="0">
                  <a:moveTo>
                    <a:pt x="1195" y="0"/>
                  </a:moveTo>
                  <a:cubicBezTo>
                    <a:pt x="827" y="0"/>
                    <a:pt x="480" y="191"/>
                    <a:pt x="271" y="519"/>
                  </a:cubicBezTo>
                  <a:cubicBezTo>
                    <a:pt x="1" y="1060"/>
                    <a:pt x="181" y="1692"/>
                    <a:pt x="678" y="2008"/>
                  </a:cubicBezTo>
                  <a:cubicBezTo>
                    <a:pt x="834" y="2094"/>
                    <a:pt x="1008" y="2134"/>
                    <a:pt x="1182" y="2134"/>
                  </a:cubicBezTo>
                  <a:cubicBezTo>
                    <a:pt x="1560" y="2134"/>
                    <a:pt x="1937" y="1942"/>
                    <a:pt x="2122" y="1602"/>
                  </a:cubicBezTo>
                  <a:cubicBezTo>
                    <a:pt x="2438" y="1106"/>
                    <a:pt x="2258" y="429"/>
                    <a:pt x="1761" y="158"/>
                  </a:cubicBezTo>
                  <a:cubicBezTo>
                    <a:pt x="1577" y="51"/>
                    <a:pt x="1383"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
            <p:cNvSpPr/>
            <p:nvPr/>
          </p:nvSpPr>
          <p:spPr>
            <a:xfrm>
              <a:off x="9398025" y="5388250"/>
              <a:ext cx="253950" cy="11325"/>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
            <p:cNvSpPr/>
            <p:nvPr/>
          </p:nvSpPr>
          <p:spPr>
            <a:xfrm>
              <a:off x="9624875" y="5366825"/>
              <a:ext cx="54175" cy="54175"/>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
            <p:cNvSpPr/>
            <p:nvPr/>
          </p:nvSpPr>
          <p:spPr>
            <a:xfrm>
              <a:off x="8123875" y="4951500"/>
              <a:ext cx="136600" cy="225750"/>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
            <p:cNvSpPr/>
            <p:nvPr/>
          </p:nvSpPr>
          <p:spPr>
            <a:xfrm>
              <a:off x="8225450" y="5147325"/>
              <a:ext cx="60975" cy="53375"/>
            </a:xfrm>
            <a:custGeom>
              <a:avLst/>
              <a:gdLst/>
              <a:ahLst/>
              <a:cxnLst/>
              <a:rect l="l" t="t" r="r" b="b"/>
              <a:pathLst>
                <a:path w="2439" h="2135" extrusionOk="0">
                  <a:moveTo>
                    <a:pt x="1222" y="1"/>
                  </a:moveTo>
                  <a:cubicBezTo>
                    <a:pt x="1035"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2"/>
            <p:cNvSpPr/>
            <p:nvPr/>
          </p:nvSpPr>
          <p:spPr>
            <a:xfrm>
              <a:off x="8123875" y="5171575"/>
              <a:ext cx="136600" cy="225725"/>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2"/>
            <p:cNvSpPr/>
            <p:nvPr/>
          </p:nvSpPr>
          <p:spPr>
            <a:xfrm>
              <a:off x="8097925" y="5367400"/>
              <a:ext cx="60975" cy="53025"/>
            </a:xfrm>
            <a:custGeom>
              <a:avLst/>
              <a:gdLst/>
              <a:ahLst/>
              <a:cxnLst/>
              <a:rect l="l" t="t" r="r" b="b"/>
              <a:pathLst>
                <a:path w="2439" h="2121" extrusionOk="0">
                  <a:moveTo>
                    <a:pt x="1217" y="0"/>
                  </a:moveTo>
                  <a:cubicBezTo>
                    <a:pt x="852" y="0"/>
                    <a:pt x="496" y="191"/>
                    <a:pt x="317" y="519"/>
                  </a:cubicBezTo>
                  <a:cubicBezTo>
                    <a:pt x="1" y="1060"/>
                    <a:pt x="181" y="1692"/>
                    <a:pt x="678" y="1963"/>
                  </a:cubicBezTo>
                  <a:cubicBezTo>
                    <a:pt x="861" y="2070"/>
                    <a:pt x="1056" y="2121"/>
                    <a:pt x="1244" y="2121"/>
                  </a:cubicBezTo>
                  <a:cubicBezTo>
                    <a:pt x="1612" y="2121"/>
                    <a:pt x="1959" y="1930"/>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2"/>
            <p:cNvSpPr/>
            <p:nvPr/>
          </p:nvSpPr>
          <p:spPr>
            <a:xfrm>
              <a:off x="7874475" y="5388250"/>
              <a:ext cx="253950" cy="11325"/>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2"/>
            <p:cNvSpPr/>
            <p:nvPr/>
          </p:nvSpPr>
          <p:spPr>
            <a:xfrm>
              <a:off x="7848525" y="5366825"/>
              <a:ext cx="53050" cy="54175"/>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
            <p:cNvSpPr/>
            <p:nvPr/>
          </p:nvSpPr>
          <p:spPr>
            <a:xfrm>
              <a:off x="7874475" y="4948125"/>
              <a:ext cx="253950" cy="12425"/>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
            <p:cNvSpPr/>
            <p:nvPr/>
          </p:nvSpPr>
          <p:spPr>
            <a:xfrm>
              <a:off x="8102450" y="4927800"/>
              <a:ext cx="53050" cy="53075"/>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2"/>
            <p:cNvSpPr/>
            <p:nvPr/>
          </p:nvSpPr>
          <p:spPr>
            <a:xfrm>
              <a:off x="8504200" y="4731450"/>
              <a:ext cx="137725" cy="225725"/>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
            <p:cNvSpPr/>
            <p:nvPr/>
          </p:nvSpPr>
          <p:spPr>
            <a:xfrm>
              <a:off x="8605775" y="4927300"/>
              <a:ext cx="60975" cy="53325"/>
            </a:xfrm>
            <a:custGeom>
              <a:avLst/>
              <a:gdLst/>
              <a:ahLst/>
              <a:cxnLst/>
              <a:rect l="l" t="t" r="r" b="b"/>
              <a:pathLst>
                <a:path w="2439" h="2133" extrusionOk="0">
                  <a:moveTo>
                    <a:pt x="1233" y="1"/>
                  </a:moveTo>
                  <a:cubicBezTo>
                    <a:pt x="1049" y="1"/>
                    <a:pt x="858" y="51"/>
                    <a:pt x="678" y="156"/>
                  </a:cubicBezTo>
                  <a:cubicBezTo>
                    <a:pt x="181" y="427"/>
                    <a:pt x="1" y="1104"/>
                    <a:pt x="317" y="1601"/>
                  </a:cubicBezTo>
                  <a:cubicBezTo>
                    <a:pt x="502" y="1941"/>
                    <a:pt x="878" y="2133"/>
                    <a:pt x="1257" y="2133"/>
                  </a:cubicBezTo>
                  <a:cubicBezTo>
                    <a:pt x="1431" y="2133"/>
                    <a:pt x="1605" y="2092"/>
                    <a:pt x="1761" y="2007"/>
                  </a:cubicBezTo>
                  <a:cubicBezTo>
                    <a:pt x="2258" y="1691"/>
                    <a:pt x="2438" y="1059"/>
                    <a:pt x="2122" y="563"/>
                  </a:cubicBezTo>
                  <a:cubicBezTo>
                    <a:pt x="1942" y="201"/>
                    <a:pt x="1601" y="1"/>
                    <a:pt x="123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
            <p:cNvSpPr/>
            <p:nvPr/>
          </p:nvSpPr>
          <p:spPr>
            <a:xfrm>
              <a:off x="8504200" y="4951500"/>
              <a:ext cx="137725" cy="225750"/>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
            <p:cNvSpPr/>
            <p:nvPr/>
          </p:nvSpPr>
          <p:spPr>
            <a:xfrm>
              <a:off x="8479375" y="5147375"/>
              <a:ext cx="60975" cy="53325"/>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2"/>
            <p:cNvSpPr/>
            <p:nvPr/>
          </p:nvSpPr>
          <p:spPr>
            <a:xfrm>
              <a:off x="8255925" y="5168200"/>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2"/>
            <p:cNvSpPr/>
            <p:nvPr/>
          </p:nvSpPr>
          <p:spPr>
            <a:xfrm>
              <a:off x="8228850" y="5147875"/>
              <a:ext cx="53050" cy="53075"/>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
            <p:cNvSpPr/>
            <p:nvPr/>
          </p:nvSpPr>
          <p:spPr>
            <a:xfrm>
              <a:off x="8123875" y="4951500"/>
              <a:ext cx="136600" cy="225750"/>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
            <p:cNvSpPr/>
            <p:nvPr/>
          </p:nvSpPr>
          <p:spPr>
            <a:xfrm>
              <a:off x="8097925" y="4927300"/>
              <a:ext cx="60975" cy="53575"/>
            </a:xfrm>
            <a:custGeom>
              <a:avLst/>
              <a:gdLst/>
              <a:ahLst/>
              <a:cxnLst/>
              <a:rect l="l" t="t" r="r" b="b"/>
              <a:pathLst>
                <a:path w="2439" h="2143" extrusionOk="0">
                  <a:moveTo>
                    <a:pt x="1235" y="1"/>
                  </a:moveTo>
                  <a:cubicBezTo>
                    <a:pt x="1049" y="1"/>
                    <a:pt x="858" y="51"/>
                    <a:pt x="678" y="156"/>
                  </a:cubicBezTo>
                  <a:cubicBezTo>
                    <a:pt x="181" y="472"/>
                    <a:pt x="1" y="1104"/>
                    <a:pt x="317" y="1601"/>
                  </a:cubicBezTo>
                  <a:cubicBezTo>
                    <a:pt x="497" y="1962"/>
                    <a:pt x="858" y="2143"/>
                    <a:pt x="1226" y="2143"/>
                  </a:cubicBezTo>
                  <a:cubicBezTo>
                    <a:pt x="1410" y="2143"/>
                    <a:pt x="1596" y="2097"/>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
            <p:cNvSpPr/>
            <p:nvPr/>
          </p:nvSpPr>
          <p:spPr>
            <a:xfrm>
              <a:off x="8123875" y="4731450"/>
              <a:ext cx="136600" cy="225725"/>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2"/>
            <p:cNvSpPr/>
            <p:nvPr/>
          </p:nvSpPr>
          <p:spPr>
            <a:xfrm>
              <a:off x="8225450" y="4707975"/>
              <a:ext cx="60975" cy="53325"/>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
            <p:cNvSpPr/>
            <p:nvPr/>
          </p:nvSpPr>
          <p:spPr>
            <a:xfrm>
              <a:off x="8255925" y="4728050"/>
              <a:ext cx="253950" cy="1245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
            <p:cNvSpPr/>
            <p:nvPr/>
          </p:nvSpPr>
          <p:spPr>
            <a:xfrm>
              <a:off x="8482775" y="4707750"/>
              <a:ext cx="53050" cy="53050"/>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2"/>
            <p:cNvSpPr/>
            <p:nvPr/>
          </p:nvSpPr>
          <p:spPr>
            <a:xfrm>
              <a:off x="8884525" y="4951500"/>
              <a:ext cx="137725" cy="225750"/>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
            <p:cNvSpPr/>
            <p:nvPr/>
          </p:nvSpPr>
          <p:spPr>
            <a:xfrm>
              <a:off x="8986100" y="5147325"/>
              <a:ext cx="60975" cy="53375"/>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33" y="1943"/>
                    <a:pt x="898" y="2135"/>
                    <a:pt x="1266" y="2135"/>
                  </a:cubicBezTo>
                  <a:cubicBezTo>
                    <a:pt x="1435"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
            <p:cNvSpPr/>
            <p:nvPr/>
          </p:nvSpPr>
          <p:spPr>
            <a:xfrm>
              <a:off x="8884525" y="5171575"/>
              <a:ext cx="137725" cy="225725"/>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2"/>
            <p:cNvSpPr/>
            <p:nvPr/>
          </p:nvSpPr>
          <p:spPr>
            <a:xfrm>
              <a:off x="8859700" y="5367400"/>
              <a:ext cx="60975" cy="53375"/>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2" y="2134"/>
                  </a:cubicBezTo>
                  <a:cubicBezTo>
                    <a:pt x="1582" y="2134"/>
                    <a:pt x="1937" y="1942"/>
                    <a:pt x="2122"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2"/>
            <p:cNvSpPr/>
            <p:nvPr/>
          </p:nvSpPr>
          <p:spPr>
            <a:xfrm>
              <a:off x="8636250" y="5388250"/>
              <a:ext cx="253950" cy="11325"/>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2"/>
            <p:cNvSpPr/>
            <p:nvPr/>
          </p:nvSpPr>
          <p:spPr>
            <a:xfrm>
              <a:off x="8610300" y="5366825"/>
              <a:ext cx="53050" cy="54175"/>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2"/>
            <p:cNvSpPr/>
            <p:nvPr/>
          </p:nvSpPr>
          <p:spPr>
            <a:xfrm>
              <a:off x="8504200" y="5171575"/>
              <a:ext cx="137725" cy="225725"/>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2"/>
            <p:cNvSpPr/>
            <p:nvPr/>
          </p:nvSpPr>
          <p:spPr>
            <a:xfrm>
              <a:off x="8479375" y="5147325"/>
              <a:ext cx="60975" cy="53375"/>
            </a:xfrm>
            <a:custGeom>
              <a:avLst/>
              <a:gdLst/>
              <a:ahLst/>
              <a:cxnLst/>
              <a:rect l="l" t="t" r="r" b="b"/>
              <a:pathLst>
                <a:path w="2439" h="2135" extrusionOk="0">
                  <a:moveTo>
                    <a:pt x="1212" y="1"/>
                  </a:moveTo>
                  <a:cubicBezTo>
                    <a:pt x="1030"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14" y="191"/>
                    <a:pt x="1567" y="1"/>
                    <a:pt x="121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2"/>
            <p:cNvSpPr/>
            <p:nvPr/>
          </p:nvSpPr>
          <p:spPr>
            <a:xfrm>
              <a:off x="8504200" y="4951500"/>
              <a:ext cx="137725" cy="225750"/>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2"/>
            <p:cNvSpPr/>
            <p:nvPr/>
          </p:nvSpPr>
          <p:spPr>
            <a:xfrm>
              <a:off x="8605775" y="4928050"/>
              <a:ext cx="60975" cy="53325"/>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2"/>
            <p:cNvSpPr/>
            <p:nvPr/>
          </p:nvSpPr>
          <p:spPr>
            <a:xfrm>
              <a:off x="8636250" y="4948125"/>
              <a:ext cx="253950" cy="12425"/>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2"/>
            <p:cNvSpPr/>
            <p:nvPr/>
          </p:nvSpPr>
          <p:spPr>
            <a:xfrm>
              <a:off x="8864225" y="4927800"/>
              <a:ext cx="53050" cy="53075"/>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2"/>
            <p:cNvSpPr/>
            <p:nvPr/>
          </p:nvSpPr>
          <p:spPr>
            <a:xfrm>
              <a:off x="9265975" y="4951500"/>
              <a:ext cx="136575" cy="225750"/>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2"/>
            <p:cNvSpPr/>
            <p:nvPr/>
          </p:nvSpPr>
          <p:spPr>
            <a:xfrm>
              <a:off x="9241150" y="5147375"/>
              <a:ext cx="60975" cy="53325"/>
            </a:xfrm>
            <a:custGeom>
              <a:avLst/>
              <a:gdLst/>
              <a:ahLst/>
              <a:cxnLst/>
              <a:rect l="l" t="t" r="r" b="b"/>
              <a:pathLst>
                <a:path w="2439" h="2133" extrusionOk="0">
                  <a:moveTo>
                    <a:pt x="1191" y="0"/>
                  </a:moveTo>
                  <a:cubicBezTo>
                    <a:pt x="833" y="0"/>
                    <a:pt x="482" y="201"/>
                    <a:pt x="272" y="562"/>
                  </a:cubicBezTo>
                  <a:cubicBezTo>
                    <a:pt x="1" y="1059"/>
                    <a:pt x="136" y="1691"/>
                    <a:pt x="678" y="2007"/>
                  </a:cubicBezTo>
                  <a:cubicBezTo>
                    <a:pt x="834" y="2092"/>
                    <a:pt x="1004" y="2133"/>
                    <a:pt x="1173" y="2133"/>
                  </a:cubicBezTo>
                  <a:cubicBezTo>
                    <a:pt x="1541" y="2133"/>
                    <a:pt x="1906" y="1941"/>
                    <a:pt x="2122" y="1600"/>
                  </a:cubicBezTo>
                  <a:cubicBezTo>
                    <a:pt x="2438" y="1104"/>
                    <a:pt x="2258" y="472"/>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2"/>
            <p:cNvSpPr/>
            <p:nvPr/>
          </p:nvSpPr>
          <p:spPr>
            <a:xfrm>
              <a:off x="9017700" y="5168200"/>
              <a:ext cx="253950" cy="1130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2"/>
            <p:cNvSpPr/>
            <p:nvPr/>
          </p:nvSpPr>
          <p:spPr>
            <a:xfrm>
              <a:off x="8990625" y="5147875"/>
              <a:ext cx="53050" cy="53075"/>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2"/>
            <p:cNvSpPr/>
            <p:nvPr/>
          </p:nvSpPr>
          <p:spPr>
            <a:xfrm>
              <a:off x="8884525" y="4951500"/>
              <a:ext cx="137725" cy="225750"/>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2"/>
            <p:cNvSpPr/>
            <p:nvPr/>
          </p:nvSpPr>
          <p:spPr>
            <a:xfrm>
              <a:off x="8859700" y="4927300"/>
              <a:ext cx="60975" cy="53325"/>
            </a:xfrm>
            <a:custGeom>
              <a:avLst/>
              <a:gdLst/>
              <a:ahLst/>
              <a:cxnLst/>
              <a:rect l="l" t="t" r="r" b="b"/>
              <a:pathLst>
                <a:path w="2439" h="2133" extrusionOk="0">
                  <a:moveTo>
                    <a:pt x="1213" y="1"/>
                  </a:moveTo>
                  <a:cubicBezTo>
                    <a:pt x="1029" y="1"/>
                    <a:pt x="843" y="51"/>
                    <a:pt x="678" y="156"/>
                  </a:cubicBezTo>
                  <a:cubicBezTo>
                    <a:pt x="181" y="427"/>
                    <a:pt x="1" y="1104"/>
                    <a:pt x="317" y="1601"/>
                  </a:cubicBezTo>
                  <a:cubicBezTo>
                    <a:pt x="502" y="1941"/>
                    <a:pt x="857" y="2133"/>
                    <a:pt x="1237" y="2133"/>
                  </a:cubicBezTo>
                  <a:cubicBezTo>
                    <a:pt x="1411" y="2133"/>
                    <a:pt x="1591" y="2092"/>
                    <a:pt x="1761" y="2007"/>
                  </a:cubicBezTo>
                  <a:cubicBezTo>
                    <a:pt x="2258" y="1691"/>
                    <a:pt x="2438" y="1059"/>
                    <a:pt x="2122" y="563"/>
                  </a:cubicBezTo>
                  <a:cubicBezTo>
                    <a:pt x="1942" y="20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2"/>
            <p:cNvSpPr/>
            <p:nvPr/>
          </p:nvSpPr>
          <p:spPr>
            <a:xfrm>
              <a:off x="8884525" y="4731450"/>
              <a:ext cx="137725" cy="225725"/>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2"/>
            <p:cNvSpPr/>
            <p:nvPr/>
          </p:nvSpPr>
          <p:spPr>
            <a:xfrm>
              <a:off x="8987225" y="4707975"/>
              <a:ext cx="59850" cy="53375"/>
            </a:xfrm>
            <a:custGeom>
              <a:avLst/>
              <a:gdLst/>
              <a:ahLst/>
              <a:cxnLst/>
              <a:rect l="l" t="t" r="r" b="b"/>
              <a:pathLst>
                <a:path w="2394" h="2135" extrusionOk="0">
                  <a:moveTo>
                    <a:pt x="1221" y="1"/>
                  </a:moveTo>
                  <a:cubicBezTo>
                    <a:pt x="853" y="1"/>
                    <a:pt x="488" y="193"/>
                    <a:pt x="272" y="533"/>
                  </a:cubicBezTo>
                  <a:cubicBezTo>
                    <a:pt x="1" y="1029"/>
                    <a:pt x="136" y="1707"/>
                    <a:pt x="678" y="1977"/>
                  </a:cubicBezTo>
                  <a:cubicBezTo>
                    <a:pt x="846" y="2085"/>
                    <a:pt x="1030" y="2135"/>
                    <a:pt x="1212" y="2135"/>
                  </a:cubicBezTo>
                  <a:cubicBezTo>
                    <a:pt x="1567" y="2135"/>
                    <a:pt x="1914" y="1944"/>
                    <a:pt x="2122" y="1616"/>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2"/>
            <p:cNvSpPr/>
            <p:nvPr/>
          </p:nvSpPr>
          <p:spPr>
            <a:xfrm>
              <a:off x="9398025" y="5388250"/>
              <a:ext cx="253950" cy="11325"/>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2"/>
            <p:cNvSpPr/>
            <p:nvPr/>
          </p:nvSpPr>
          <p:spPr>
            <a:xfrm>
              <a:off x="9370950" y="5366825"/>
              <a:ext cx="54175" cy="54175"/>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2"/>
            <p:cNvSpPr/>
            <p:nvPr/>
          </p:nvSpPr>
          <p:spPr>
            <a:xfrm>
              <a:off x="9265975" y="5171575"/>
              <a:ext cx="136575" cy="225725"/>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2"/>
            <p:cNvSpPr/>
            <p:nvPr/>
          </p:nvSpPr>
          <p:spPr>
            <a:xfrm>
              <a:off x="9240025" y="5147325"/>
              <a:ext cx="60975" cy="53375"/>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02" y="1943"/>
                    <a:pt x="878" y="2135"/>
                    <a:pt x="1257" y="2135"/>
                  </a:cubicBezTo>
                  <a:cubicBezTo>
                    <a:pt x="1430"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2"/>
            <p:cNvSpPr/>
            <p:nvPr/>
          </p:nvSpPr>
          <p:spPr>
            <a:xfrm>
              <a:off x="9265975" y="4951500"/>
              <a:ext cx="136575" cy="225750"/>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2"/>
            <p:cNvSpPr/>
            <p:nvPr/>
          </p:nvSpPr>
          <p:spPr>
            <a:xfrm>
              <a:off x="9367550" y="4928050"/>
              <a:ext cx="60975" cy="53325"/>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3" y="2133"/>
                  </a:cubicBezTo>
                  <a:cubicBezTo>
                    <a:pt x="1601" y="2133"/>
                    <a:pt x="1942" y="1932"/>
                    <a:pt x="2122"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2"/>
            <p:cNvSpPr/>
            <p:nvPr/>
          </p:nvSpPr>
          <p:spPr>
            <a:xfrm>
              <a:off x="8123875" y="4511375"/>
              <a:ext cx="136600" cy="225725"/>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2"/>
            <p:cNvSpPr/>
            <p:nvPr/>
          </p:nvSpPr>
          <p:spPr>
            <a:xfrm>
              <a:off x="8225450" y="4707975"/>
              <a:ext cx="60975" cy="53375"/>
            </a:xfrm>
            <a:custGeom>
              <a:avLst/>
              <a:gdLst/>
              <a:ahLst/>
              <a:cxnLst/>
              <a:rect l="l" t="t" r="r" b="b"/>
              <a:pathLst>
                <a:path w="2439" h="2135" extrusionOk="0">
                  <a:moveTo>
                    <a:pt x="1182" y="1"/>
                  </a:moveTo>
                  <a:cubicBezTo>
                    <a:pt x="1008" y="1"/>
                    <a:pt x="834" y="41"/>
                    <a:pt x="678" y="127"/>
                  </a:cubicBezTo>
                  <a:cubicBezTo>
                    <a:pt x="181" y="443"/>
                    <a:pt x="1" y="1075"/>
                    <a:pt x="272" y="1616"/>
                  </a:cubicBezTo>
                  <a:cubicBezTo>
                    <a:pt x="480" y="1944"/>
                    <a:pt x="827" y="2135"/>
                    <a:pt x="1195" y="2135"/>
                  </a:cubicBezTo>
                  <a:cubicBezTo>
                    <a:pt x="1384" y="2135"/>
                    <a:pt x="1578" y="2085"/>
                    <a:pt x="1761"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2"/>
            <p:cNvSpPr/>
            <p:nvPr/>
          </p:nvSpPr>
          <p:spPr>
            <a:xfrm>
              <a:off x="8123875" y="4731450"/>
              <a:ext cx="136600" cy="225725"/>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2"/>
            <p:cNvSpPr/>
            <p:nvPr/>
          </p:nvSpPr>
          <p:spPr>
            <a:xfrm>
              <a:off x="8097925" y="4927800"/>
              <a:ext cx="60975" cy="53075"/>
            </a:xfrm>
            <a:custGeom>
              <a:avLst/>
              <a:gdLst/>
              <a:ahLst/>
              <a:cxnLst/>
              <a:rect l="l" t="t" r="r" b="b"/>
              <a:pathLst>
                <a:path w="2439" h="2123" extrusionOk="0">
                  <a:moveTo>
                    <a:pt x="1226" y="1"/>
                  </a:moveTo>
                  <a:cubicBezTo>
                    <a:pt x="858" y="1"/>
                    <a:pt x="497" y="181"/>
                    <a:pt x="317" y="543"/>
                  </a:cubicBezTo>
                  <a:cubicBezTo>
                    <a:pt x="1" y="1039"/>
                    <a:pt x="181" y="1671"/>
                    <a:pt x="723" y="1987"/>
                  </a:cubicBezTo>
                  <a:cubicBezTo>
                    <a:pt x="888" y="2077"/>
                    <a:pt x="1069" y="2123"/>
                    <a:pt x="1248" y="2123"/>
                  </a:cubicBezTo>
                  <a:cubicBezTo>
                    <a:pt x="1606" y="2123"/>
                    <a:pt x="1957" y="1942"/>
                    <a:pt x="2167" y="1581"/>
                  </a:cubicBezTo>
                  <a:cubicBezTo>
                    <a:pt x="2438"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2"/>
            <p:cNvSpPr/>
            <p:nvPr/>
          </p:nvSpPr>
          <p:spPr>
            <a:xfrm>
              <a:off x="7874475" y="4948125"/>
              <a:ext cx="253950" cy="12425"/>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2"/>
            <p:cNvSpPr/>
            <p:nvPr/>
          </p:nvSpPr>
          <p:spPr>
            <a:xfrm>
              <a:off x="7848525" y="4927800"/>
              <a:ext cx="53050" cy="53075"/>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2"/>
            <p:cNvSpPr/>
            <p:nvPr/>
          </p:nvSpPr>
          <p:spPr>
            <a:xfrm>
              <a:off x="8504200" y="4511375"/>
              <a:ext cx="137725" cy="225725"/>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2"/>
            <p:cNvSpPr/>
            <p:nvPr/>
          </p:nvSpPr>
          <p:spPr>
            <a:xfrm>
              <a:off x="8479375" y="4707975"/>
              <a:ext cx="60975" cy="53375"/>
            </a:xfrm>
            <a:custGeom>
              <a:avLst/>
              <a:gdLst/>
              <a:ahLst/>
              <a:cxnLst/>
              <a:rect l="l" t="t" r="r" b="b"/>
              <a:pathLst>
                <a:path w="2439" h="2135" extrusionOk="0">
                  <a:moveTo>
                    <a:pt x="1221" y="1"/>
                  </a:moveTo>
                  <a:cubicBezTo>
                    <a:pt x="853" y="1"/>
                    <a:pt x="488" y="193"/>
                    <a:pt x="272" y="533"/>
                  </a:cubicBezTo>
                  <a:cubicBezTo>
                    <a:pt x="1" y="1029"/>
                    <a:pt x="181" y="1707"/>
                    <a:pt x="678" y="1977"/>
                  </a:cubicBezTo>
                  <a:cubicBezTo>
                    <a:pt x="846" y="2085"/>
                    <a:pt x="1035" y="2135"/>
                    <a:pt x="1222" y="2135"/>
                  </a:cubicBezTo>
                  <a:cubicBezTo>
                    <a:pt x="1587" y="2135"/>
                    <a:pt x="1943" y="1944"/>
                    <a:pt x="2122" y="1616"/>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2"/>
            <p:cNvSpPr/>
            <p:nvPr/>
          </p:nvSpPr>
          <p:spPr>
            <a:xfrm>
              <a:off x="8255925" y="4728050"/>
              <a:ext cx="253950" cy="1245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2"/>
            <p:cNvSpPr/>
            <p:nvPr/>
          </p:nvSpPr>
          <p:spPr>
            <a:xfrm>
              <a:off x="8228850" y="4707750"/>
              <a:ext cx="53050" cy="53050"/>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2"/>
            <p:cNvSpPr/>
            <p:nvPr/>
          </p:nvSpPr>
          <p:spPr>
            <a:xfrm>
              <a:off x="8123875" y="4511375"/>
              <a:ext cx="136600" cy="225725"/>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2"/>
            <p:cNvSpPr/>
            <p:nvPr/>
          </p:nvSpPr>
          <p:spPr>
            <a:xfrm>
              <a:off x="8884525" y="4731450"/>
              <a:ext cx="137725" cy="225725"/>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
            <p:cNvSpPr/>
            <p:nvPr/>
          </p:nvSpPr>
          <p:spPr>
            <a:xfrm>
              <a:off x="8859700" y="4928050"/>
              <a:ext cx="60975" cy="53325"/>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2"/>
            <p:cNvSpPr/>
            <p:nvPr/>
          </p:nvSpPr>
          <p:spPr>
            <a:xfrm>
              <a:off x="8636250" y="4948125"/>
              <a:ext cx="253950" cy="12425"/>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2"/>
            <p:cNvSpPr/>
            <p:nvPr/>
          </p:nvSpPr>
          <p:spPr>
            <a:xfrm>
              <a:off x="8610300" y="4927800"/>
              <a:ext cx="53050" cy="53075"/>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2"/>
            <p:cNvSpPr/>
            <p:nvPr/>
          </p:nvSpPr>
          <p:spPr>
            <a:xfrm>
              <a:off x="8504200" y="4731450"/>
              <a:ext cx="137725" cy="225725"/>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2"/>
            <p:cNvSpPr/>
            <p:nvPr/>
          </p:nvSpPr>
          <p:spPr>
            <a:xfrm>
              <a:off x="8479375" y="4707975"/>
              <a:ext cx="60975" cy="53325"/>
            </a:xfrm>
            <a:custGeom>
              <a:avLst/>
              <a:gdLst/>
              <a:ahLst/>
              <a:cxnLst/>
              <a:rect l="l" t="t" r="r" b="b"/>
              <a:pathLst>
                <a:path w="2439" h="2133" extrusionOk="0">
                  <a:moveTo>
                    <a:pt x="1182" y="1"/>
                  </a:moveTo>
                  <a:cubicBezTo>
                    <a:pt x="1008"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2"/>
            <p:cNvSpPr/>
            <p:nvPr/>
          </p:nvSpPr>
          <p:spPr>
            <a:xfrm>
              <a:off x="8504200" y="4511375"/>
              <a:ext cx="137725" cy="225725"/>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6" name="Google Shape;496;p2"/>
          <p:cNvSpPr txBox="1">
            <a:spLocks noGrp="1"/>
          </p:cNvSpPr>
          <p:nvPr>
            <p:ph type="ctrTitle"/>
          </p:nvPr>
        </p:nvSpPr>
        <p:spPr>
          <a:xfrm>
            <a:off x="2016200" y="1892517"/>
            <a:ext cx="8159600" cy="2350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667"/>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497" name="Google Shape;497;p2"/>
          <p:cNvSpPr txBox="1">
            <a:spLocks noGrp="1"/>
          </p:cNvSpPr>
          <p:nvPr>
            <p:ph type="subTitle" idx="1"/>
          </p:nvPr>
        </p:nvSpPr>
        <p:spPr>
          <a:xfrm>
            <a:off x="2016200" y="4291917"/>
            <a:ext cx="8159600" cy="67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5251999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chemeClr val="lt1"/>
            </a:gs>
            <a:gs pos="100000">
              <a:srgbClr val="EBF2F9"/>
            </a:gs>
          </a:gsLst>
          <a:lin ang="10801400" scaled="0"/>
        </a:gradFill>
        <a:effectLst/>
      </p:bgPr>
    </p:bg>
    <p:spTree>
      <p:nvGrpSpPr>
        <p:cNvPr id="1" name="Shape 498"/>
        <p:cNvGrpSpPr/>
        <p:nvPr/>
      </p:nvGrpSpPr>
      <p:grpSpPr>
        <a:xfrm>
          <a:off x="0" y="0"/>
          <a:ext cx="0" cy="0"/>
          <a:chOff x="0" y="0"/>
          <a:chExt cx="0" cy="0"/>
        </a:xfrm>
      </p:grpSpPr>
      <p:sp>
        <p:nvSpPr>
          <p:cNvPr id="499" name="Google Shape;499;p3"/>
          <p:cNvSpPr txBox="1">
            <a:spLocks noGrp="1"/>
          </p:cNvSpPr>
          <p:nvPr>
            <p:ph type="title"/>
          </p:nvPr>
        </p:nvSpPr>
        <p:spPr>
          <a:xfrm>
            <a:off x="950967" y="2865867"/>
            <a:ext cx="52548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00" name="Google Shape;500;p3"/>
          <p:cNvSpPr txBox="1">
            <a:spLocks noGrp="1"/>
          </p:cNvSpPr>
          <p:nvPr>
            <p:ph type="title" idx="2" hasCustomPrompt="1"/>
          </p:nvPr>
        </p:nvSpPr>
        <p:spPr>
          <a:xfrm>
            <a:off x="950967" y="1674133"/>
            <a:ext cx="52548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6667">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501" name="Google Shape;501;p3"/>
          <p:cNvSpPr txBox="1">
            <a:spLocks noGrp="1"/>
          </p:cNvSpPr>
          <p:nvPr>
            <p:ph type="subTitle" idx="1"/>
          </p:nvPr>
        </p:nvSpPr>
        <p:spPr>
          <a:xfrm>
            <a:off x="950967" y="4119067"/>
            <a:ext cx="3603200" cy="106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502" name="Google Shape;502;p3"/>
          <p:cNvGrpSpPr/>
          <p:nvPr/>
        </p:nvGrpSpPr>
        <p:grpSpPr>
          <a:xfrm>
            <a:off x="5731433" y="431661"/>
            <a:ext cx="7061548" cy="5700956"/>
            <a:chOff x="-110774" y="1916595"/>
            <a:chExt cx="3946469" cy="3186078"/>
          </a:xfrm>
        </p:grpSpPr>
        <p:sp>
          <p:nvSpPr>
            <p:cNvPr id="503" name="Google Shape;503;p3"/>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3"/>
            <p:cNvSpPr/>
            <p:nvPr/>
          </p:nvSpPr>
          <p:spPr>
            <a:xfrm>
              <a:off x="560680"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3"/>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3"/>
            <p:cNvSpPr/>
            <p:nvPr/>
          </p:nvSpPr>
          <p:spPr>
            <a:xfrm>
              <a:off x="341568"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3"/>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3"/>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3"/>
            <p:cNvSpPr/>
            <p:nvPr/>
          </p:nvSpPr>
          <p:spPr>
            <a:xfrm>
              <a:off x="1021083"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3"/>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3"/>
            <p:cNvSpPr/>
            <p:nvPr/>
          </p:nvSpPr>
          <p:spPr>
            <a:xfrm>
              <a:off x="1917706" y="4657368"/>
              <a:ext cx="108621" cy="95082"/>
            </a:xfrm>
            <a:custGeom>
              <a:avLst/>
              <a:gdLst/>
              <a:ahLst/>
              <a:cxnLst/>
              <a:rect l="l" t="t" r="r" b="b"/>
              <a:pathLst>
                <a:path w="2439" h="2135" extrusionOk="0">
                  <a:moveTo>
                    <a:pt x="1243"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23" y="519"/>
                  </a:cubicBezTo>
                  <a:cubicBezTo>
                    <a:pt x="1944" y="191"/>
                    <a:pt x="1607" y="1"/>
                    <a:pt x="124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3"/>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3"/>
            <p:cNvSpPr/>
            <p:nvPr/>
          </p:nvSpPr>
          <p:spPr>
            <a:xfrm>
              <a:off x="1013022"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3"/>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3"/>
            <p:cNvSpPr/>
            <p:nvPr/>
          </p:nvSpPr>
          <p:spPr>
            <a:xfrm>
              <a:off x="1240195" y="4266751"/>
              <a:ext cx="108621" cy="94993"/>
            </a:xfrm>
            <a:custGeom>
              <a:avLst/>
              <a:gdLst/>
              <a:ahLst/>
              <a:cxnLst/>
              <a:rect l="l" t="t" r="r" b="b"/>
              <a:pathLst>
                <a:path w="2439" h="2133" extrusionOk="0">
                  <a:moveTo>
                    <a:pt x="1221" y="0"/>
                  </a:moveTo>
                  <a:cubicBezTo>
                    <a:pt x="853" y="0"/>
                    <a:pt x="488" y="192"/>
                    <a:pt x="272" y="533"/>
                  </a:cubicBezTo>
                  <a:cubicBezTo>
                    <a:pt x="1" y="1029"/>
                    <a:pt x="182" y="1706"/>
                    <a:pt x="678" y="1977"/>
                  </a:cubicBezTo>
                  <a:cubicBezTo>
                    <a:pt x="844" y="2082"/>
                    <a:pt x="1029" y="2133"/>
                    <a:pt x="1213" y="2133"/>
                  </a:cubicBezTo>
                  <a:cubicBezTo>
                    <a:pt x="1581" y="2133"/>
                    <a:pt x="1942" y="1932"/>
                    <a:pt x="2123" y="1571"/>
                  </a:cubicBezTo>
                  <a:cubicBezTo>
                    <a:pt x="2439"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3"/>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3"/>
            <p:cNvSpPr/>
            <p:nvPr/>
          </p:nvSpPr>
          <p:spPr>
            <a:xfrm>
              <a:off x="169859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3"/>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3"/>
            <p:cNvSpPr/>
            <p:nvPr/>
          </p:nvSpPr>
          <p:spPr>
            <a:xfrm>
              <a:off x="560680"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3"/>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3"/>
            <p:cNvSpPr/>
            <p:nvPr/>
          </p:nvSpPr>
          <p:spPr>
            <a:xfrm>
              <a:off x="335511" y="4266751"/>
              <a:ext cx="108621" cy="94993"/>
            </a:xfrm>
            <a:custGeom>
              <a:avLst/>
              <a:gdLst/>
              <a:ahLst/>
              <a:cxnLst/>
              <a:rect l="l" t="t" r="r" b="b"/>
              <a:pathLst>
                <a:path w="2439" h="2133" extrusionOk="0">
                  <a:moveTo>
                    <a:pt x="1236" y="0"/>
                  </a:moveTo>
                  <a:cubicBezTo>
                    <a:pt x="853" y="0"/>
                    <a:pt x="488" y="192"/>
                    <a:pt x="272" y="533"/>
                  </a:cubicBezTo>
                  <a:cubicBezTo>
                    <a:pt x="1" y="1029"/>
                    <a:pt x="182" y="1661"/>
                    <a:pt x="678" y="1977"/>
                  </a:cubicBezTo>
                  <a:cubicBezTo>
                    <a:pt x="844" y="2082"/>
                    <a:pt x="1029" y="2133"/>
                    <a:pt x="1213" y="2133"/>
                  </a:cubicBezTo>
                  <a:cubicBezTo>
                    <a:pt x="1581" y="2133"/>
                    <a:pt x="1942" y="1932"/>
                    <a:pt x="2123" y="1571"/>
                  </a:cubicBezTo>
                  <a:cubicBezTo>
                    <a:pt x="2439" y="1074"/>
                    <a:pt x="2258" y="442"/>
                    <a:pt x="1762"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3"/>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3"/>
            <p:cNvSpPr/>
            <p:nvPr/>
          </p:nvSpPr>
          <p:spPr>
            <a:xfrm>
              <a:off x="-11077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3"/>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3"/>
            <p:cNvSpPr/>
            <p:nvPr/>
          </p:nvSpPr>
          <p:spPr>
            <a:xfrm>
              <a:off x="1240195" y="4266306"/>
              <a:ext cx="108621" cy="95439"/>
            </a:xfrm>
            <a:custGeom>
              <a:avLst/>
              <a:gdLst/>
              <a:ahLst/>
              <a:cxnLst/>
              <a:rect l="l" t="t" r="r" b="b"/>
              <a:pathLst>
                <a:path w="2439" h="2143" extrusionOk="0">
                  <a:moveTo>
                    <a:pt x="1213" y="1"/>
                  </a:moveTo>
                  <a:cubicBezTo>
                    <a:pt x="1029" y="1"/>
                    <a:pt x="844" y="46"/>
                    <a:pt x="678" y="136"/>
                  </a:cubicBezTo>
                  <a:cubicBezTo>
                    <a:pt x="182" y="452"/>
                    <a:pt x="1" y="1084"/>
                    <a:pt x="272" y="1581"/>
                  </a:cubicBezTo>
                  <a:cubicBezTo>
                    <a:pt x="483" y="1942"/>
                    <a:pt x="834" y="2143"/>
                    <a:pt x="1191" y="2143"/>
                  </a:cubicBezTo>
                  <a:cubicBezTo>
                    <a:pt x="1370" y="2143"/>
                    <a:pt x="1551" y="2092"/>
                    <a:pt x="1716"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3"/>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3"/>
            <p:cNvSpPr/>
            <p:nvPr/>
          </p:nvSpPr>
          <p:spPr>
            <a:xfrm>
              <a:off x="1013022" y="4658347"/>
              <a:ext cx="108621" cy="94548"/>
            </a:xfrm>
            <a:custGeom>
              <a:avLst/>
              <a:gdLst/>
              <a:ahLst/>
              <a:cxnLst/>
              <a:rect l="l" t="t" r="r" b="b"/>
              <a:pathLst>
                <a:path w="2439" h="2123" extrusionOk="0">
                  <a:moveTo>
                    <a:pt x="1226" y="1"/>
                  </a:moveTo>
                  <a:cubicBezTo>
                    <a:pt x="859" y="1"/>
                    <a:pt x="497" y="181"/>
                    <a:pt x="317" y="542"/>
                  </a:cubicBezTo>
                  <a:cubicBezTo>
                    <a:pt x="1" y="1039"/>
                    <a:pt x="181" y="1671"/>
                    <a:pt x="678" y="1987"/>
                  </a:cubicBezTo>
                  <a:cubicBezTo>
                    <a:pt x="859" y="2077"/>
                    <a:pt x="1049" y="2122"/>
                    <a:pt x="1235" y="2122"/>
                  </a:cubicBezTo>
                  <a:cubicBezTo>
                    <a:pt x="1606" y="2122"/>
                    <a:pt x="1957" y="1942"/>
                    <a:pt x="2168" y="1580"/>
                  </a:cubicBezTo>
                  <a:cubicBezTo>
                    <a:pt x="2439"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3"/>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3"/>
            <p:cNvSpPr/>
            <p:nvPr/>
          </p:nvSpPr>
          <p:spPr>
            <a:xfrm>
              <a:off x="568741"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3"/>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3"/>
            <p:cNvSpPr/>
            <p:nvPr/>
          </p:nvSpPr>
          <p:spPr>
            <a:xfrm>
              <a:off x="335511" y="4266306"/>
              <a:ext cx="108621" cy="94548"/>
            </a:xfrm>
            <a:custGeom>
              <a:avLst/>
              <a:gdLst/>
              <a:ahLst/>
              <a:cxnLst/>
              <a:rect l="l" t="t" r="r" b="b"/>
              <a:pathLst>
                <a:path w="2439" h="2123" extrusionOk="0">
                  <a:moveTo>
                    <a:pt x="1213" y="1"/>
                  </a:moveTo>
                  <a:cubicBezTo>
                    <a:pt x="1029" y="1"/>
                    <a:pt x="844" y="46"/>
                    <a:pt x="678" y="136"/>
                  </a:cubicBezTo>
                  <a:cubicBezTo>
                    <a:pt x="182" y="452"/>
                    <a:pt x="1" y="1084"/>
                    <a:pt x="272" y="1581"/>
                  </a:cubicBezTo>
                  <a:cubicBezTo>
                    <a:pt x="483" y="1942"/>
                    <a:pt x="834" y="2123"/>
                    <a:pt x="1205" y="2123"/>
                  </a:cubicBezTo>
                  <a:cubicBezTo>
                    <a:pt x="1390" y="2123"/>
                    <a:pt x="1581" y="2077"/>
                    <a:pt x="1762"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3"/>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3"/>
            <p:cNvSpPr/>
            <p:nvPr/>
          </p:nvSpPr>
          <p:spPr>
            <a:xfrm>
              <a:off x="560680"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3"/>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3"/>
            <p:cNvSpPr/>
            <p:nvPr/>
          </p:nvSpPr>
          <p:spPr>
            <a:xfrm>
              <a:off x="1021083"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3"/>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3"/>
            <p:cNvSpPr/>
            <p:nvPr/>
          </p:nvSpPr>
          <p:spPr>
            <a:xfrm>
              <a:off x="1917706" y="3874709"/>
              <a:ext cx="108621" cy="94993"/>
            </a:xfrm>
            <a:custGeom>
              <a:avLst/>
              <a:gdLst/>
              <a:ahLst/>
              <a:cxnLst/>
              <a:rect l="l" t="t" r="r" b="b"/>
              <a:pathLst>
                <a:path w="2439" h="2133" extrusionOk="0">
                  <a:moveTo>
                    <a:pt x="1182" y="1"/>
                  </a:moveTo>
                  <a:cubicBezTo>
                    <a:pt x="1009" y="1"/>
                    <a:pt x="834"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3"/>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3"/>
            <p:cNvSpPr/>
            <p:nvPr/>
          </p:nvSpPr>
          <p:spPr>
            <a:xfrm>
              <a:off x="1692537" y="4266751"/>
              <a:ext cx="106617" cy="94993"/>
            </a:xfrm>
            <a:custGeom>
              <a:avLst/>
              <a:gdLst/>
              <a:ahLst/>
              <a:cxnLst/>
              <a:rect l="l" t="t" r="r" b="b"/>
              <a:pathLst>
                <a:path w="2394" h="2133" extrusionOk="0">
                  <a:moveTo>
                    <a:pt x="1221" y="0"/>
                  </a:moveTo>
                  <a:cubicBezTo>
                    <a:pt x="853" y="0"/>
                    <a:pt x="488" y="192"/>
                    <a:pt x="272" y="533"/>
                  </a:cubicBezTo>
                  <a:cubicBezTo>
                    <a:pt x="1" y="1029"/>
                    <a:pt x="136" y="1706"/>
                    <a:pt x="678" y="1977"/>
                  </a:cubicBezTo>
                  <a:cubicBezTo>
                    <a:pt x="844" y="2082"/>
                    <a:pt x="1024" y="2133"/>
                    <a:pt x="1203" y="2133"/>
                  </a:cubicBezTo>
                  <a:cubicBezTo>
                    <a:pt x="1561" y="2133"/>
                    <a:pt x="1912" y="1932"/>
                    <a:pt x="2123" y="1571"/>
                  </a:cubicBezTo>
                  <a:cubicBezTo>
                    <a:pt x="2394"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3"/>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3"/>
            <p:cNvSpPr/>
            <p:nvPr/>
          </p:nvSpPr>
          <p:spPr>
            <a:xfrm>
              <a:off x="1246252"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3"/>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3"/>
            <p:cNvSpPr/>
            <p:nvPr/>
          </p:nvSpPr>
          <p:spPr>
            <a:xfrm>
              <a:off x="1013022"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3"/>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3"/>
            <p:cNvSpPr/>
            <p:nvPr/>
          </p:nvSpPr>
          <p:spPr>
            <a:xfrm>
              <a:off x="1240195"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3"/>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3"/>
            <p:cNvSpPr/>
            <p:nvPr/>
          </p:nvSpPr>
          <p:spPr>
            <a:xfrm>
              <a:off x="1698594"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3"/>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3"/>
            <p:cNvSpPr/>
            <p:nvPr/>
          </p:nvSpPr>
          <p:spPr>
            <a:xfrm>
              <a:off x="2595217" y="4266306"/>
              <a:ext cx="108621" cy="95439"/>
            </a:xfrm>
            <a:custGeom>
              <a:avLst/>
              <a:gdLst/>
              <a:ahLst/>
              <a:cxnLst/>
              <a:rect l="l" t="t" r="r" b="b"/>
              <a:pathLst>
                <a:path w="2439" h="2143" extrusionOk="0">
                  <a:moveTo>
                    <a:pt x="1248" y="1"/>
                  </a:moveTo>
                  <a:cubicBezTo>
                    <a:pt x="1069" y="1"/>
                    <a:pt x="889" y="46"/>
                    <a:pt x="723" y="136"/>
                  </a:cubicBezTo>
                  <a:cubicBezTo>
                    <a:pt x="181" y="452"/>
                    <a:pt x="1" y="1084"/>
                    <a:pt x="317" y="1581"/>
                  </a:cubicBezTo>
                  <a:cubicBezTo>
                    <a:pt x="497" y="1942"/>
                    <a:pt x="859" y="2143"/>
                    <a:pt x="1226" y="2143"/>
                  </a:cubicBezTo>
                  <a:cubicBezTo>
                    <a:pt x="1410" y="2143"/>
                    <a:pt x="1596" y="2092"/>
                    <a:pt x="1761" y="1987"/>
                  </a:cubicBezTo>
                  <a:cubicBezTo>
                    <a:pt x="2258" y="1671"/>
                    <a:pt x="2438" y="1039"/>
                    <a:pt x="2168" y="543"/>
                  </a:cubicBezTo>
                  <a:cubicBezTo>
                    <a:pt x="1957" y="181"/>
                    <a:pt x="1606" y="1"/>
                    <a:pt x="124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3"/>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3"/>
            <p:cNvSpPr/>
            <p:nvPr/>
          </p:nvSpPr>
          <p:spPr>
            <a:xfrm>
              <a:off x="1692537" y="4266306"/>
              <a:ext cx="106617" cy="94548"/>
            </a:xfrm>
            <a:custGeom>
              <a:avLst/>
              <a:gdLst/>
              <a:ahLst/>
              <a:cxnLst/>
              <a:rect l="l" t="t" r="r" b="b"/>
              <a:pathLst>
                <a:path w="2394" h="2123" extrusionOk="0">
                  <a:moveTo>
                    <a:pt x="1203" y="1"/>
                  </a:moveTo>
                  <a:cubicBezTo>
                    <a:pt x="1024" y="1"/>
                    <a:pt x="844" y="46"/>
                    <a:pt x="678" y="136"/>
                  </a:cubicBezTo>
                  <a:cubicBezTo>
                    <a:pt x="136" y="452"/>
                    <a:pt x="1" y="1084"/>
                    <a:pt x="272" y="1581"/>
                  </a:cubicBezTo>
                  <a:cubicBezTo>
                    <a:pt x="482" y="1942"/>
                    <a:pt x="834" y="2123"/>
                    <a:pt x="1191" y="2123"/>
                  </a:cubicBezTo>
                  <a:cubicBezTo>
                    <a:pt x="1370" y="2123"/>
                    <a:pt x="1551" y="2077"/>
                    <a:pt x="1716" y="1987"/>
                  </a:cubicBezTo>
                  <a:cubicBezTo>
                    <a:pt x="2258" y="1671"/>
                    <a:pt x="2394" y="1039"/>
                    <a:pt x="2123" y="543"/>
                  </a:cubicBezTo>
                  <a:cubicBezTo>
                    <a:pt x="1912" y="181"/>
                    <a:pt x="1561" y="1"/>
                    <a:pt x="120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3"/>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3"/>
            <p:cNvSpPr/>
            <p:nvPr/>
          </p:nvSpPr>
          <p:spPr>
            <a:xfrm>
              <a:off x="1917706" y="3875333"/>
              <a:ext cx="108621" cy="94459"/>
            </a:xfrm>
            <a:custGeom>
              <a:avLst/>
              <a:gdLst/>
              <a:ahLst/>
              <a:cxnLst/>
              <a:rect l="l" t="t" r="r" b="b"/>
              <a:pathLst>
                <a:path w="2439" h="2121" extrusionOk="0">
                  <a:moveTo>
                    <a:pt x="1217" y="0"/>
                  </a:moveTo>
                  <a:cubicBezTo>
                    <a:pt x="852" y="0"/>
                    <a:pt x="496" y="191"/>
                    <a:pt x="317" y="519"/>
                  </a:cubicBezTo>
                  <a:cubicBezTo>
                    <a:pt x="1" y="1015"/>
                    <a:pt x="181" y="1693"/>
                    <a:pt x="678" y="1963"/>
                  </a:cubicBezTo>
                  <a:cubicBezTo>
                    <a:pt x="862" y="2071"/>
                    <a:pt x="1056" y="2121"/>
                    <a:pt x="1244" y="2121"/>
                  </a:cubicBezTo>
                  <a:cubicBezTo>
                    <a:pt x="1612" y="2121"/>
                    <a:pt x="1959" y="1930"/>
                    <a:pt x="2168" y="1602"/>
                  </a:cubicBezTo>
                  <a:cubicBezTo>
                    <a:pt x="2439" y="1061"/>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3"/>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3"/>
            <p:cNvSpPr/>
            <p:nvPr/>
          </p:nvSpPr>
          <p:spPr>
            <a:xfrm>
              <a:off x="2376105" y="3874309"/>
              <a:ext cx="96552" cy="94503"/>
            </a:xfrm>
            <a:custGeom>
              <a:avLst/>
              <a:gdLst/>
              <a:ahLst/>
              <a:cxnLst/>
              <a:rect l="l" t="t" r="r" b="b"/>
              <a:pathLst>
                <a:path w="2168" h="2122" extrusionOk="0">
                  <a:moveTo>
                    <a:pt x="1084" y="0"/>
                  </a:moveTo>
                  <a:cubicBezTo>
                    <a:pt x="497" y="0"/>
                    <a:pt x="0" y="497"/>
                    <a:pt x="0" y="1084"/>
                  </a:cubicBezTo>
                  <a:cubicBezTo>
                    <a:pt x="0" y="1670"/>
                    <a:pt x="497" y="2122"/>
                    <a:pt x="1084" y="2122"/>
                  </a:cubicBezTo>
                  <a:cubicBezTo>
                    <a:pt x="1671" y="2122"/>
                    <a:pt x="2167" y="1670"/>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3"/>
            <p:cNvSpPr/>
            <p:nvPr/>
          </p:nvSpPr>
          <p:spPr>
            <a:xfrm>
              <a:off x="3093831" y="3524486"/>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3"/>
            <p:cNvSpPr/>
            <p:nvPr/>
          </p:nvSpPr>
          <p:spPr>
            <a:xfrm>
              <a:off x="3274732"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3" y="2133"/>
                    <a:pt x="1205" y="2133"/>
                  </a:cubicBezTo>
                  <a:cubicBezTo>
                    <a:pt x="1390" y="2133"/>
                    <a:pt x="1581"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3"/>
            <p:cNvSpPr/>
            <p:nvPr/>
          </p:nvSpPr>
          <p:spPr>
            <a:xfrm>
              <a:off x="3093831"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
            <p:cNvSpPr/>
            <p:nvPr/>
          </p:nvSpPr>
          <p:spPr>
            <a:xfrm>
              <a:off x="3047559" y="4266751"/>
              <a:ext cx="108621" cy="94993"/>
            </a:xfrm>
            <a:custGeom>
              <a:avLst/>
              <a:gdLst/>
              <a:ahLst/>
              <a:cxnLst/>
              <a:rect l="l" t="t" r="r" b="b"/>
              <a:pathLst>
                <a:path w="2439" h="2133" extrusionOk="0">
                  <a:moveTo>
                    <a:pt x="1257" y="0"/>
                  </a:moveTo>
                  <a:cubicBezTo>
                    <a:pt x="879" y="0"/>
                    <a:pt x="502" y="192"/>
                    <a:pt x="317" y="533"/>
                  </a:cubicBezTo>
                  <a:cubicBezTo>
                    <a:pt x="1" y="1029"/>
                    <a:pt x="181" y="1706"/>
                    <a:pt x="723" y="1977"/>
                  </a:cubicBezTo>
                  <a:cubicBezTo>
                    <a:pt x="889" y="2082"/>
                    <a:pt x="1069" y="2133"/>
                    <a:pt x="1248" y="2133"/>
                  </a:cubicBezTo>
                  <a:cubicBezTo>
                    <a:pt x="1606" y="2133"/>
                    <a:pt x="1957" y="1932"/>
                    <a:pt x="2168"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
            <p:cNvSpPr/>
            <p:nvPr/>
          </p:nvSpPr>
          <p:spPr>
            <a:xfrm>
              <a:off x="2370048"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4" y="2133"/>
                    <a:pt x="1205" y="2133"/>
                  </a:cubicBezTo>
                  <a:cubicBezTo>
                    <a:pt x="1390" y="2133"/>
                    <a:pt x="1581"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
            <p:cNvSpPr/>
            <p:nvPr/>
          </p:nvSpPr>
          <p:spPr>
            <a:xfrm>
              <a:off x="2597221" y="3483291"/>
              <a:ext cx="106617" cy="95082"/>
            </a:xfrm>
            <a:custGeom>
              <a:avLst/>
              <a:gdLst/>
              <a:ahLst/>
              <a:cxnLst/>
              <a:rect l="l" t="t" r="r" b="b"/>
              <a:pathLst>
                <a:path w="2394" h="2135" extrusionOk="0">
                  <a:moveTo>
                    <a:pt x="1182" y="1"/>
                  </a:moveTo>
                  <a:cubicBezTo>
                    <a:pt x="828" y="1"/>
                    <a:pt x="481" y="191"/>
                    <a:pt x="272" y="519"/>
                  </a:cubicBezTo>
                  <a:cubicBezTo>
                    <a:pt x="1" y="1061"/>
                    <a:pt x="136" y="1693"/>
                    <a:pt x="678" y="2009"/>
                  </a:cubicBezTo>
                  <a:cubicBezTo>
                    <a:pt x="834" y="2094"/>
                    <a:pt x="1004" y="2135"/>
                    <a:pt x="1173" y="2135"/>
                  </a:cubicBezTo>
                  <a:cubicBezTo>
                    <a:pt x="1541" y="2135"/>
                    <a:pt x="1906" y="1943"/>
                    <a:pt x="2123" y="1603"/>
                  </a:cubicBezTo>
                  <a:cubicBezTo>
                    <a:pt x="2393"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
            <p:cNvSpPr/>
            <p:nvPr/>
          </p:nvSpPr>
          <p:spPr>
            <a:xfrm>
              <a:off x="2649505"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
            <p:cNvSpPr/>
            <p:nvPr/>
          </p:nvSpPr>
          <p:spPr>
            <a:xfrm>
              <a:off x="3055620" y="3482267"/>
              <a:ext cx="94548" cy="96552"/>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25" y="2167"/>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
            <p:cNvSpPr/>
            <p:nvPr/>
          </p:nvSpPr>
          <p:spPr>
            <a:xfrm>
              <a:off x="3093831"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
            <p:cNvSpPr/>
            <p:nvPr/>
          </p:nvSpPr>
          <p:spPr>
            <a:xfrm>
              <a:off x="3274732" y="3875333"/>
              <a:ext cx="108621" cy="94459"/>
            </a:xfrm>
            <a:custGeom>
              <a:avLst/>
              <a:gdLst/>
              <a:ahLst/>
              <a:cxnLst/>
              <a:rect l="l" t="t" r="r" b="b"/>
              <a:pathLst>
                <a:path w="2439" h="2121" extrusionOk="0">
                  <a:moveTo>
                    <a:pt x="1195" y="0"/>
                  </a:moveTo>
                  <a:cubicBezTo>
                    <a:pt x="827" y="0"/>
                    <a:pt x="481" y="191"/>
                    <a:pt x="272" y="519"/>
                  </a:cubicBezTo>
                  <a:cubicBezTo>
                    <a:pt x="1" y="1015"/>
                    <a:pt x="181" y="1693"/>
                    <a:pt x="678" y="1963"/>
                  </a:cubicBezTo>
                  <a:cubicBezTo>
                    <a:pt x="846" y="2071"/>
                    <a:pt x="1036" y="2121"/>
                    <a:pt x="1223" y="2121"/>
                  </a:cubicBezTo>
                  <a:cubicBezTo>
                    <a:pt x="1587" y="2121"/>
                    <a:pt x="1944" y="1930"/>
                    <a:pt x="2123" y="1602"/>
                  </a:cubicBezTo>
                  <a:cubicBezTo>
                    <a:pt x="2439" y="1061"/>
                    <a:pt x="2258" y="429"/>
                    <a:pt x="1761" y="158"/>
                  </a:cubicBezTo>
                  <a:cubicBezTo>
                    <a:pt x="1578" y="51"/>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
            <p:cNvSpPr/>
            <p:nvPr/>
          </p:nvSpPr>
          <p:spPr>
            <a:xfrm>
              <a:off x="3329020"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
            <p:cNvSpPr/>
            <p:nvPr/>
          </p:nvSpPr>
          <p:spPr>
            <a:xfrm>
              <a:off x="3733131" y="3874309"/>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
            <p:cNvSpPr/>
            <p:nvPr/>
          </p:nvSpPr>
          <p:spPr>
            <a:xfrm>
              <a:off x="3727074"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
            <p:cNvSpPr/>
            <p:nvPr/>
          </p:nvSpPr>
          <p:spPr>
            <a:xfrm>
              <a:off x="1240195"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82" y="2134"/>
                  </a:cubicBezTo>
                  <a:cubicBezTo>
                    <a:pt x="1364" y="2134"/>
                    <a:pt x="1548" y="2084"/>
                    <a:pt x="1716"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
            <p:cNvSpPr/>
            <p:nvPr/>
          </p:nvSpPr>
          <p:spPr>
            <a:xfrm>
              <a:off x="1013022"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3"/>
            <p:cNvSpPr/>
            <p:nvPr/>
          </p:nvSpPr>
          <p:spPr>
            <a:xfrm>
              <a:off x="568741"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3"/>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3"/>
            <p:cNvSpPr/>
            <p:nvPr/>
          </p:nvSpPr>
          <p:spPr>
            <a:xfrm>
              <a:off x="335511"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95" y="2134"/>
                  </a:cubicBezTo>
                  <a:cubicBezTo>
                    <a:pt x="1384" y="2134"/>
                    <a:pt x="1578" y="2084"/>
                    <a:pt x="1762"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3"/>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3"/>
            <p:cNvSpPr/>
            <p:nvPr/>
          </p:nvSpPr>
          <p:spPr>
            <a:xfrm>
              <a:off x="1917706"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3"/>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3"/>
            <p:cNvSpPr/>
            <p:nvPr/>
          </p:nvSpPr>
          <p:spPr>
            <a:xfrm>
              <a:off x="1692537"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3"/>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3"/>
            <p:cNvSpPr/>
            <p:nvPr/>
          </p:nvSpPr>
          <p:spPr>
            <a:xfrm>
              <a:off x="1246252"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3"/>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3"/>
            <p:cNvSpPr/>
            <p:nvPr/>
          </p:nvSpPr>
          <p:spPr>
            <a:xfrm>
              <a:off x="1013022" y="3091294"/>
              <a:ext cx="108621" cy="95038"/>
            </a:xfrm>
            <a:custGeom>
              <a:avLst/>
              <a:gdLst/>
              <a:ahLst/>
              <a:cxnLst/>
              <a:rect l="l" t="t" r="r" b="b"/>
              <a:pathLst>
                <a:path w="2439" h="2134" extrusionOk="0">
                  <a:moveTo>
                    <a:pt x="1244" y="0"/>
                  </a:moveTo>
                  <a:cubicBezTo>
                    <a:pt x="1056" y="0"/>
                    <a:pt x="862"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68"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3"/>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3"/>
            <p:cNvSpPr/>
            <p:nvPr/>
          </p:nvSpPr>
          <p:spPr>
            <a:xfrm>
              <a:off x="1698594"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3"/>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3"/>
            <p:cNvSpPr/>
            <p:nvPr/>
          </p:nvSpPr>
          <p:spPr>
            <a:xfrm>
              <a:off x="2595217" y="3482712"/>
              <a:ext cx="108621" cy="95038"/>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3"/>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3"/>
            <p:cNvSpPr/>
            <p:nvPr/>
          </p:nvSpPr>
          <p:spPr>
            <a:xfrm>
              <a:off x="2370048" y="3874709"/>
              <a:ext cx="108621" cy="95082"/>
            </a:xfrm>
            <a:custGeom>
              <a:avLst/>
              <a:gdLst/>
              <a:ahLst/>
              <a:cxnLst/>
              <a:rect l="l" t="t" r="r" b="b"/>
              <a:pathLst>
                <a:path w="2439" h="2135" extrusionOk="0">
                  <a:moveTo>
                    <a:pt x="1237" y="1"/>
                  </a:moveTo>
                  <a:cubicBezTo>
                    <a:pt x="858" y="1"/>
                    <a:pt x="502" y="193"/>
                    <a:pt x="317" y="533"/>
                  </a:cubicBezTo>
                  <a:cubicBezTo>
                    <a:pt x="1" y="1029"/>
                    <a:pt x="181" y="1707"/>
                    <a:pt x="678" y="1977"/>
                  </a:cubicBezTo>
                  <a:cubicBezTo>
                    <a:pt x="846" y="2085"/>
                    <a:pt x="1036" y="2135"/>
                    <a:pt x="1223" y="2135"/>
                  </a:cubicBezTo>
                  <a:cubicBezTo>
                    <a:pt x="1587" y="2135"/>
                    <a:pt x="1944" y="1944"/>
                    <a:pt x="2123" y="1616"/>
                  </a:cubicBezTo>
                  <a:cubicBezTo>
                    <a:pt x="2439" y="1075"/>
                    <a:pt x="2258" y="443"/>
                    <a:pt x="1761" y="127"/>
                  </a:cubicBezTo>
                  <a:cubicBezTo>
                    <a:pt x="1591" y="41"/>
                    <a:pt x="1411" y="1"/>
                    <a:pt x="123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3"/>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3"/>
            <p:cNvSpPr/>
            <p:nvPr/>
          </p:nvSpPr>
          <p:spPr>
            <a:xfrm>
              <a:off x="1925767"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3"/>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3"/>
            <p:cNvSpPr/>
            <p:nvPr/>
          </p:nvSpPr>
          <p:spPr>
            <a:xfrm>
              <a:off x="1692537" y="3482712"/>
              <a:ext cx="106617" cy="95038"/>
            </a:xfrm>
            <a:custGeom>
              <a:avLst/>
              <a:gdLst/>
              <a:ahLst/>
              <a:cxnLst/>
              <a:rect l="l" t="t" r="r" b="b"/>
              <a:pathLst>
                <a:path w="2394" h="2134" extrusionOk="0">
                  <a:moveTo>
                    <a:pt x="1173" y="0"/>
                  </a:moveTo>
                  <a:cubicBezTo>
                    <a:pt x="1004" y="0"/>
                    <a:pt x="834" y="41"/>
                    <a:pt x="678" y="126"/>
                  </a:cubicBezTo>
                  <a:cubicBezTo>
                    <a:pt x="136" y="442"/>
                    <a:pt x="1" y="1074"/>
                    <a:pt x="272" y="1616"/>
                  </a:cubicBezTo>
                  <a:cubicBezTo>
                    <a:pt x="481" y="1944"/>
                    <a:pt x="828" y="2134"/>
                    <a:pt x="1182" y="2134"/>
                  </a:cubicBezTo>
                  <a:cubicBezTo>
                    <a:pt x="1364" y="2134"/>
                    <a:pt x="1548" y="2084"/>
                    <a:pt x="1716" y="1977"/>
                  </a:cubicBezTo>
                  <a:cubicBezTo>
                    <a:pt x="2258" y="1706"/>
                    <a:pt x="2394" y="1029"/>
                    <a:pt x="2123"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3"/>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3"/>
            <p:cNvSpPr/>
            <p:nvPr/>
          </p:nvSpPr>
          <p:spPr>
            <a:xfrm>
              <a:off x="1917706" y="3091294"/>
              <a:ext cx="108621" cy="95038"/>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9" y="2093"/>
                    <a:pt x="1028" y="2134"/>
                    <a:pt x="1202" y="2134"/>
                  </a:cubicBezTo>
                  <a:cubicBezTo>
                    <a:pt x="1582" y="2134"/>
                    <a:pt x="1937" y="1942"/>
                    <a:pt x="2123" y="1602"/>
                  </a:cubicBezTo>
                  <a:cubicBezTo>
                    <a:pt x="2439"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3"/>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3"/>
            <p:cNvSpPr/>
            <p:nvPr/>
          </p:nvSpPr>
          <p:spPr>
            <a:xfrm>
              <a:off x="2376105" y="3092229"/>
              <a:ext cx="96552" cy="94548"/>
            </a:xfrm>
            <a:custGeom>
              <a:avLst/>
              <a:gdLst/>
              <a:ahLst/>
              <a:cxnLst/>
              <a:rect l="l" t="t" r="r" b="b"/>
              <a:pathLst>
                <a:path w="2168" h="2123" extrusionOk="0">
                  <a:moveTo>
                    <a:pt x="1084" y="1"/>
                  </a:moveTo>
                  <a:cubicBezTo>
                    <a:pt x="497" y="1"/>
                    <a:pt x="0" y="452"/>
                    <a:pt x="0" y="1039"/>
                  </a:cubicBezTo>
                  <a:cubicBezTo>
                    <a:pt x="0" y="1626"/>
                    <a:pt x="497" y="2123"/>
                    <a:pt x="1084" y="2123"/>
                  </a:cubicBezTo>
                  <a:cubicBezTo>
                    <a:pt x="1671" y="2123"/>
                    <a:pt x="2167" y="1626"/>
                    <a:pt x="2167" y="1039"/>
                  </a:cubicBezTo>
                  <a:cubicBezTo>
                    <a:pt x="2167"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3"/>
            <p:cNvSpPr/>
            <p:nvPr/>
          </p:nvSpPr>
          <p:spPr>
            <a:xfrm>
              <a:off x="3093831"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3"/>
            <p:cNvSpPr/>
            <p:nvPr/>
          </p:nvSpPr>
          <p:spPr>
            <a:xfrm>
              <a:off x="3274732" y="3091294"/>
              <a:ext cx="108621" cy="95038"/>
            </a:xfrm>
            <a:custGeom>
              <a:avLst/>
              <a:gdLst/>
              <a:ahLst/>
              <a:cxnLst/>
              <a:rect l="l" t="t" r="r" b="b"/>
              <a:pathLst>
                <a:path w="2439" h="2134" extrusionOk="0">
                  <a:moveTo>
                    <a:pt x="1223" y="0"/>
                  </a:moveTo>
                  <a:cubicBezTo>
                    <a:pt x="1036" y="0"/>
                    <a:pt x="846" y="50"/>
                    <a:pt x="678" y="157"/>
                  </a:cubicBezTo>
                  <a:cubicBezTo>
                    <a:pt x="181" y="428"/>
                    <a:pt x="1" y="1105"/>
                    <a:pt x="272" y="1602"/>
                  </a:cubicBezTo>
                  <a:cubicBezTo>
                    <a:pt x="488" y="1942"/>
                    <a:pt x="853" y="2134"/>
                    <a:pt x="1236" y="2134"/>
                  </a:cubicBezTo>
                  <a:cubicBezTo>
                    <a:pt x="1411" y="2134"/>
                    <a:pt x="1591"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3"/>
            <p:cNvSpPr/>
            <p:nvPr/>
          </p:nvSpPr>
          <p:spPr>
            <a:xfrm>
              <a:off x="3093831"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3"/>
            <p:cNvSpPr/>
            <p:nvPr/>
          </p:nvSpPr>
          <p:spPr>
            <a:xfrm>
              <a:off x="3047559" y="3483291"/>
              <a:ext cx="108621" cy="95082"/>
            </a:xfrm>
            <a:custGeom>
              <a:avLst/>
              <a:gdLst/>
              <a:ahLst/>
              <a:cxnLst/>
              <a:rect l="l" t="t" r="r" b="b"/>
              <a:pathLst>
                <a:path w="2439" h="2135" extrusionOk="0">
                  <a:moveTo>
                    <a:pt x="1217" y="1"/>
                  </a:moveTo>
                  <a:cubicBezTo>
                    <a:pt x="852" y="1"/>
                    <a:pt x="496" y="191"/>
                    <a:pt x="317" y="519"/>
                  </a:cubicBezTo>
                  <a:cubicBezTo>
                    <a:pt x="1" y="1061"/>
                    <a:pt x="181" y="1693"/>
                    <a:pt x="723" y="2009"/>
                  </a:cubicBezTo>
                  <a:cubicBezTo>
                    <a:pt x="879" y="2094"/>
                    <a:pt x="1049" y="2135"/>
                    <a:pt x="1218" y="2135"/>
                  </a:cubicBezTo>
                  <a:cubicBezTo>
                    <a:pt x="1586" y="2135"/>
                    <a:pt x="1951" y="1943"/>
                    <a:pt x="2168" y="1603"/>
                  </a:cubicBezTo>
                  <a:cubicBezTo>
                    <a:pt x="2438" y="1106"/>
                    <a:pt x="2258" y="429"/>
                    <a:pt x="1761" y="158"/>
                  </a:cubicBezTo>
                  <a:cubicBezTo>
                    <a:pt x="1593" y="51"/>
                    <a:pt x="1404" y="1"/>
                    <a:pt x="121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3"/>
            <p:cNvSpPr/>
            <p:nvPr/>
          </p:nvSpPr>
          <p:spPr>
            <a:xfrm>
              <a:off x="2649505"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3"/>
            <p:cNvSpPr/>
            <p:nvPr/>
          </p:nvSpPr>
          <p:spPr>
            <a:xfrm>
              <a:off x="2603278" y="3482267"/>
              <a:ext cx="94548" cy="96552"/>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71" y="2167"/>
                    <a:pt x="2122" y="1671"/>
                    <a:pt x="2122" y="1084"/>
                  </a:cubicBezTo>
                  <a:cubicBezTo>
                    <a:pt x="2122" y="497"/>
                    <a:pt x="1671"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3"/>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3"/>
            <p:cNvSpPr/>
            <p:nvPr/>
          </p:nvSpPr>
          <p:spPr>
            <a:xfrm>
              <a:off x="2370048"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58" y="2134"/>
                    <a:pt x="1237" y="2134"/>
                  </a:cubicBezTo>
                  <a:cubicBezTo>
                    <a:pt x="1411" y="2134"/>
                    <a:pt x="1591"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3"/>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
            <p:cNvSpPr/>
            <p:nvPr/>
          </p:nvSpPr>
          <p:spPr>
            <a:xfrm>
              <a:off x="2597221" y="2700232"/>
              <a:ext cx="106617" cy="94503"/>
            </a:xfrm>
            <a:custGeom>
              <a:avLst/>
              <a:gdLst/>
              <a:ahLst/>
              <a:cxnLst/>
              <a:rect l="l" t="t" r="r" b="b"/>
              <a:pathLst>
                <a:path w="2394" h="2122" extrusionOk="0">
                  <a:moveTo>
                    <a:pt x="1191" y="0"/>
                  </a:moveTo>
                  <a:cubicBezTo>
                    <a:pt x="834" y="0"/>
                    <a:pt x="482" y="181"/>
                    <a:pt x="272" y="542"/>
                  </a:cubicBezTo>
                  <a:cubicBezTo>
                    <a:pt x="1" y="1038"/>
                    <a:pt x="136" y="1670"/>
                    <a:pt x="678" y="1986"/>
                  </a:cubicBezTo>
                  <a:cubicBezTo>
                    <a:pt x="844" y="2077"/>
                    <a:pt x="1024" y="2122"/>
                    <a:pt x="1203" y="2122"/>
                  </a:cubicBezTo>
                  <a:cubicBezTo>
                    <a:pt x="1561" y="2122"/>
                    <a:pt x="1912" y="1941"/>
                    <a:pt x="2123" y="1580"/>
                  </a:cubicBezTo>
                  <a:cubicBezTo>
                    <a:pt x="2393" y="1084"/>
                    <a:pt x="2258" y="452"/>
                    <a:pt x="1716" y="136"/>
                  </a:cubicBezTo>
                  <a:cubicBezTo>
                    <a:pt x="1551" y="45"/>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3"/>
            <p:cNvSpPr/>
            <p:nvPr/>
          </p:nvSpPr>
          <p:spPr>
            <a:xfrm>
              <a:off x="2649505"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3"/>
            <p:cNvSpPr/>
            <p:nvPr/>
          </p:nvSpPr>
          <p:spPr>
            <a:xfrm>
              <a:off x="3055620" y="2700232"/>
              <a:ext cx="94548" cy="94503"/>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25" y="2122"/>
                    <a:pt x="2122" y="1625"/>
                    <a:pt x="2122" y="1038"/>
                  </a:cubicBezTo>
                  <a:cubicBezTo>
                    <a:pt x="2122" y="452"/>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3"/>
            <p:cNvSpPr/>
            <p:nvPr/>
          </p:nvSpPr>
          <p:spPr>
            <a:xfrm>
              <a:off x="3727074" y="3874709"/>
              <a:ext cx="108621" cy="95082"/>
            </a:xfrm>
            <a:custGeom>
              <a:avLst/>
              <a:gdLst/>
              <a:ahLst/>
              <a:cxnLst/>
              <a:rect l="l" t="t" r="r" b="b"/>
              <a:pathLst>
                <a:path w="2439" h="2135" extrusionOk="0">
                  <a:moveTo>
                    <a:pt x="1236" y="1"/>
                  </a:moveTo>
                  <a:cubicBezTo>
                    <a:pt x="853" y="1"/>
                    <a:pt x="488" y="193"/>
                    <a:pt x="272" y="533"/>
                  </a:cubicBezTo>
                  <a:cubicBezTo>
                    <a:pt x="1" y="1029"/>
                    <a:pt x="181" y="1707"/>
                    <a:pt x="678" y="1977"/>
                  </a:cubicBezTo>
                  <a:cubicBezTo>
                    <a:pt x="846" y="2085"/>
                    <a:pt x="1036" y="2135"/>
                    <a:pt x="1223" y="2135"/>
                  </a:cubicBezTo>
                  <a:cubicBezTo>
                    <a:pt x="1587" y="2135"/>
                    <a:pt x="1944" y="1944"/>
                    <a:pt x="2123" y="1616"/>
                  </a:cubicBezTo>
                  <a:cubicBezTo>
                    <a:pt x="2439" y="1075"/>
                    <a:pt x="2258" y="443"/>
                    <a:pt x="1761" y="127"/>
                  </a:cubicBezTo>
                  <a:cubicBezTo>
                    <a:pt x="1591" y="41"/>
                    <a:pt x="1411" y="1"/>
                    <a:pt x="123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3"/>
            <p:cNvSpPr/>
            <p:nvPr/>
          </p:nvSpPr>
          <p:spPr>
            <a:xfrm>
              <a:off x="3329020"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3"/>
            <p:cNvSpPr/>
            <p:nvPr/>
          </p:nvSpPr>
          <p:spPr>
            <a:xfrm>
              <a:off x="3280789" y="3874309"/>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3"/>
            <p:cNvSpPr/>
            <p:nvPr/>
          </p:nvSpPr>
          <p:spPr>
            <a:xfrm>
              <a:off x="3093831" y="3524486"/>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3"/>
            <p:cNvSpPr/>
            <p:nvPr/>
          </p:nvSpPr>
          <p:spPr>
            <a:xfrm>
              <a:off x="3047559" y="3482712"/>
              <a:ext cx="108621" cy="95038"/>
            </a:xfrm>
            <a:custGeom>
              <a:avLst/>
              <a:gdLst/>
              <a:ahLst/>
              <a:cxnLst/>
              <a:rect l="l" t="t" r="r" b="b"/>
              <a:pathLst>
                <a:path w="2439" h="2134" extrusionOk="0">
                  <a:moveTo>
                    <a:pt x="1204" y="0"/>
                  </a:moveTo>
                  <a:cubicBezTo>
                    <a:pt x="1028" y="0"/>
                    <a:pt x="849" y="41"/>
                    <a:pt x="678"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3"/>
            <p:cNvSpPr/>
            <p:nvPr/>
          </p:nvSpPr>
          <p:spPr>
            <a:xfrm>
              <a:off x="3093831"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3"/>
            <p:cNvSpPr/>
            <p:nvPr/>
          </p:nvSpPr>
          <p:spPr>
            <a:xfrm>
              <a:off x="3274732" y="3091294"/>
              <a:ext cx="108621" cy="95038"/>
            </a:xfrm>
            <a:custGeom>
              <a:avLst/>
              <a:gdLst/>
              <a:ahLst/>
              <a:cxnLst/>
              <a:rect l="l" t="t" r="r" b="b"/>
              <a:pathLst>
                <a:path w="2439" h="2134" extrusionOk="0">
                  <a:moveTo>
                    <a:pt x="1195" y="0"/>
                  </a:moveTo>
                  <a:cubicBezTo>
                    <a:pt x="827" y="0"/>
                    <a:pt x="481" y="190"/>
                    <a:pt x="272"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3"/>
            <p:cNvSpPr/>
            <p:nvPr/>
          </p:nvSpPr>
          <p:spPr>
            <a:xfrm>
              <a:off x="3329020"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3"/>
            <p:cNvSpPr/>
            <p:nvPr/>
          </p:nvSpPr>
          <p:spPr>
            <a:xfrm>
              <a:off x="3733131" y="3092229"/>
              <a:ext cx="94503" cy="94548"/>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3"/>
            <p:cNvSpPr/>
            <p:nvPr/>
          </p:nvSpPr>
          <p:spPr>
            <a:xfrm>
              <a:off x="3727074" y="3091294"/>
              <a:ext cx="108621" cy="95038"/>
            </a:xfrm>
            <a:custGeom>
              <a:avLst/>
              <a:gdLst/>
              <a:ahLst/>
              <a:cxnLst/>
              <a:rect l="l" t="t" r="r" b="b"/>
              <a:pathLst>
                <a:path w="2439" h="2134" extrusionOk="0">
                  <a:moveTo>
                    <a:pt x="1223" y="0"/>
                  </a:moveTo>
                  <a:cubicBezTo>
                    <a:pt x="1036" y="0"/>
                    <a:pt x="846" y="50"/>
                    <a:pt x="678" y="157"/>
                  </a:cubicBezTo>
                  <a:cubicBezTo>
                    <a:pt x="181" y="428"/>
                    <a:pt x="1" y="1105"/>
                    <a:pt x="272" y="1602"/>
                  </a:cubicBezTo>
                  <a:cubicBezTo>
                    <a:pt x="488" y="1942"/>
                    <a:pt x="853" y="2134"/>
                    <a:pt x="1221" y="2134"/>
                  </a:cubicBezTo>
                  <a:cubicBezTo>
                    <a:pt x="1390" y="2134"/>
                    <a:pt x="1560" y="2093"/>
                    <a:pt x="1716"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3"/>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3"/>
            <p:cNvSpPr/>
            <p:nvPr/>
          </p:nvSpPr>
          <p:spPr>
            <a:xfrm>
              <a:off x="1692537" y="2700232"/>
              <a:ext cx="108621" cy="94503"/>
            </a:xfrm>
            <a:custGeom>
              <a:avLst/>
              <a:gdLst/>
              <a:ahLst/>
              <a:cxnLst/>
              <a:rect l="l" t="t" r="r" b="b"/>
              <a:pathLst>
                <a:path w="2439" h="2122" extrusionOk="0">
                  <a:moveTo>
                    <a:pt x="1191" y="0"/>
                  </a:moveTo>
                  <a:cubicBezTo>
                    <a:pt x="834" y="0"/>
                    <a:pt x="482" y="181"/>
                    <a:pt x="272" y="542"/>
                  </a:cubicBezTo>
                  <a:cubicBezTo>
                    <a:pt x="1" y="1038"/>
                    <a:pt x="182" y="1670"/>
                    <a:pt x="678" y="1986"/>
                  </a:cubicBezTo>
                  <a:cubicBezTo>
                    <a:pt x="844" y="2077"/>
                    <a:pt x="1029" y="2122"/>
                    <a:pt x="1213" y="2122"/>
                  </a:cubicBezTo>
                  <a:cubicBezTo>
                    <a:pt x="1581" y="2122"/>
                    <a:pt x="1942" y="1941"/>
                    <a:pt x="2123" y="1580"/>
                  </a:cubicBezTo>
                  <a:cubicBezTo>
                    <a:pt x="2439" y="1084"/>
                    <a:pt x="2258" y="452"/>
                    <a:pt x="1716" y="136"/>
                  </a:cubicBezTo>
                  <a:cubicBezTo>
                    <a:pt x="1551" y="45"/>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3"/>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3"/>
            <p:cNvSpPr/>
            <p:nvPr/>
          </p:nvSpPr>
          <p:spPr>
            <a:xfrm>
              <a:off x="1246252"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3"/>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3"/>
            <p:cNvSpPr/>
            <p:nvPr/>
          </p:nvSpPr>
          <p:spPr>
            <a:xfrm>
              <a:off x="2595217" y="2699342"/>
              <a:ext cx="108621" cy="94993"/>
            </a:xfrm>
            <a:custGeom>
              <a:avLst/>
              <a:gdLst/>
              <a:ahLst/>
              <a:cxnLst/>
              <a:rect l="l" t="t" r="r" b="b"/>
              <a:pathLst>
                <a:path w="2439" h="2133" extrusionOk="0">
                  <a:moveTo>
                    <a:pt x="1248" y="0"/>
                  </a:moveTo>
                  <a:cubicBezTo>
                    <a:pt x="1069" y="0"/>
                    <a:pt x="889" y="50"/>
                    <a:pt x="723" y="156"/>
                  </a:cubicBezTo>
                  <a:cubicBezTo>
                    <a:pt x="181" y="426"/>
                    <a:pt x="1" y="1104"/>
                    <a:pt x="317" y="1600"/>
                  </a:cubicBezTo>
                  <a:cubicBezTo>
                    <a:pt x="502" y="1940"/>
                    <a:pt x="879" y="2132"/>
                    <a:pt x="1257" y="2132"/>
                  </a:cubicBezTo>
                  <a:cubicBezTo>
                    <a:pt x="1431" y="2132"/>
                    <a:pt x="1605" y="2092"/>
                    <a:pt x="1761" y="2006"/>
                  </a:cubicBezTo>
                  <a:cubicBezTo>
                    <a:pt x="2258" y="1690"/>
                    <a:pt x="2438" y="1058"/>
                    <a:pt x="2168"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3"/>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3"/>
            <p:cNvSpPr/>
            <p:nvPr/>
          </p:nvSpPr>
          <p:spPr>
            <a:xfrm>
              <a:off x="2370048" y="3091294"/>
              <a:ext cx="108621" cy="95038"/>
            </a:xfrm>
            <a:custGeom>
              <a:avLst/>
              <a:gdLst/>
              <a:ahLst/>
              <a:cxnLst/>
              <a:rect l="l" t="t" r="r" b="b"/>
              <a:pathLst>
                <a:path w="2439" h="2134" extrusionOk="0">
                  <a:moveTo>
                    <a:pt x="1197" y="0"/>
                  </a:moveTo>
                  <a:cubicBezTo>
                    <a:pt x="833" y="0"/>
                    <a:pt x="496" y="190"/>
                    <a:pt x="317"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3"/>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3"/>
            <p:cNvSpPr/>
            <p:nvPr/>
          </p:nvSpPr>
          <p:spPr>
            <a:xfrm>
              <a:off x="1925767" y="3092229"/>
              <a:ext cx="94548" cy="94548"/>
            </a:xfrm>
            <a:custGeom>
              <a:avLst/>
              <a:gdLst/>
              <a:ahLst/>
              <a:cxnLst/>
              <a:rect l="l" t="t" r="r" b="b"/>
              <a:pathLst>
                <a:path w="2123" h="2123" extrusionOk="0">
                  <a:moveTo>
                    <a:pt x="1039" y="1"/>
                  </a:moveTo>
                  <a:cubicBezTo>
                    <a:pt x="452" y="1"/>
                    <a:pt x="0" y="452"/>
                    <a:pt x="0" y="1039"/>
                  </a:cubicBezTo>
                  <a:cubicBezTo>
                    <a:pt x="0" y="1626"/>
                    <a:pt x="452" y="2123"/>
                    <a:pt x="1039" y="2123"/>
                  </a:cubicBezTo>
                  <a:cubicBezTo>
                    <a:pt x="1626" y="2123"/>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3"/>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3"/>
            <p:cNvSpPr/>
            <p:nvPr/>
          </p:nvSpPr>
          <p:spPr>
            <a:xfrm>
              <a:off x="1692537" y="2699342"/>
              <a:ext cx="106617" cy="94993"/>
            </a:xfrm>
            <a:custGeom>
              <a:avLst/>
              <a:gdLst/>
              <a:ahLst/>
              <a:cxnLst/>
              <a:rect l="l" t="t" r="r" b="b"/>
              <a:pathLst>
                <a:path w="2394" h="2133" extrusionOk="0">
                  <a:moveTo>
                    <a:pt x="1203" y="0"/>
                  </a:moveTo>
                  <a:cubicBezTo>
                    <a:pt x="1024" y="0"/>
                    <a:pt x="844" y="50"/>
                    <a:pt x="678" y="156"/>
                  </a:cubicBezTo>
                  <a:cubicBezTo>
                    <a:pt x="136" y="426"/>
                    <a:pt x="1" y="1104"/>
                    <a:pt x="272" y="1600"/>
                  </a:cubicBezTo>
                  <a:cubicBezTo>
                    <a:pt x="488" y="1940"/>
                    <a:pt x="853" y="2132"/>
                    <a:pt x="1221" y="2132"/>
                  </a:cubicBezTo>
                  <a:cubicBezTo>
                    <a:pt x="1390" y="2132"/>
                    <a:pt x="1560" y="2092"/>
                    <a:pt x="1716" y="2006"/>
                  </a:cubicBezTo>
                  <a:cubicBezTo>
                    <a:pt x="2258" y="1690"/>
                    <a:pt x="2394" y="1058"/>
                    <a:pt x="2123"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3"/>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3"/>
            <p:cNvSpPr/>
            <p:nvPr/>
          </p:nvSpPr>
          <p:spPr>
            <a:xfrm>
              <a:off x="1917706"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62" y="2084"/>
                    <a:pt x="1056" y="2134"/>
                    <a:pt x="1244" y="2134"/>
                  </a:cubicBezTo>
                  <a:cubicBezTo>
                    <a:pt x="1612" y="2134"/>
                    <a:pt x="1959" y="1944"/>
                    <a:pt x="2168"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3"/>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3"/>
            <p:cNvSpPr/>
            <p:nvPr/>
          </p:nvSpPr>
          <p:spPr>
            <a:xfrm>
              <a:off x="2376105" y="2308191"/>
              <a:ext cx="96552" cy="94548"/>
            </a:xfrm>
            <a:custGeom>
              <a:avLst/>
              <a:gdLst/>
              <a:ahLst/>
              <a:cxnLst/>
              <a:rect l="l" t="t" r="r" b="b"/>
              <a:pathLst>
                <a:path w="2168" h="2123" extrusionOk="0">
                  <a:moveTo>
                    <a:pt x="1084" y="0"/>
                  </a:moveTo>
                  <a:cubicBezTo>
                    <a:pt x="497" y="0"/>
                    <a:pt x="0" y="497"/>
                    <a:pt x="0" y="1084"/>
                  </a:cubicBezTo>
                  <a:cubicBezTo>
                    <a:pt x="0" y="1671"/>
                    <a:pt x="497" y="2122"/>
                    <a:pt x="1084" y="2122"/>
                  </a:cubicBezTo>
                  <a:cubicBezTo>
                    <a:pt x="1671" y="2122"/>
                    <a:pt x="2167" y="1671"/>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3"/>
            <p:cNvSpPr/>
            <p:nvPr/>
          </p:nvSpPr>
          <p:spPr>
            <a:xfrm>
              <a:off x="3093831" y="1958368"/>
              <a:ext cx="243295" cy="402151"/>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3"/>
            <p:cNvSpPr/>
            <p:nvPr/>
          </p:nvSpPr>
          <p:spPr>
            <a:xfrm>
              <a:off x="3274732"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3" y="2122"/>
                    <a:pt x="1205" y="2122"/>
                  </a:cubicBezTo>
                  <a:cubicBezTo>
                    <a:pt x="1390" y="2122"/>
                    <a:pt x="1581" y="2077"/>
                    <a:pt x="1761"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3"/>
            <p:cNvSpPr/>
            <p:nvPr/>
          </p:nvSpPr>
          <p:spPr>
            <a:xfrm>
              <a:off x="3093831"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3"/>
            <p:cNvSpPr/>
            <p:nvPr/>
          </p:nvSpPr>
          <p:spPr>
            <a:xfrm>
              <a:off x="3047559" y="2700232"/>
              <a:ext cx="108621" cy="95394"/>
            </a:xfrm>
            <a:custGeom>
              <a:avLst/>
              <a:gdLst/>
              <a:ahLst/>
              <a:cxnLst/>
              <a:rect l="l" t="t" r="r" b="b"/>
              <a:pathLst>
                <a:path w="2439" h="2142" extrusionOk="0">
                  <a:moveTo>
                    <a:pt x="1236" y="0"/>
                  </a:moveTo>
                  <a:cubicBezTo>
                    <a:pt x="879" y="0"/>
                    <a:pt x="527" y="181"/>
                    <a:pt x="317" y="542"/>
                  </a:cubicBezTo>
                  <a:cubicBezTo>
                    <a:pt x="1" y="1038"/>
                    <a:pt x="181" y="1670"/>
                    <a:pt x="723" y="1986"/>
                  </a:cubicBezTo>
                  <a:cubicBezTo>
                    <a:pt x="889" y="2092"/>
                    <a:pt x="1069" y="2142"/>
                    <a:pt x="1248" y="2142"/>
                  </a:cubicBezTo>
                  <a:cubicBezTo>
                    <a:pt x="1606" y="2142"/>
                    <a:pt x="1957" y="1941"/>
                    <a:pt x="2168" y="1580"/>
                  </a:cubicBezTo>
                  <a:cubicBezTo>
                    <a:pt x="2438" y="1084"/>
                    <a:pt x="2258" y="452"/>
                    <a:pt x="1761" y="136"/>
                  </a:cubicBezTo>
                  <a:cubicBezTo>
                    <a:pt x="1596" y="45"/>
                    <a:pt x="1415"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3"/>
            <p:cNvSpPr/>
            <p:nvPr/>
          </p:nvSpPr>
          <p:spPr>
            <a:xfrm>
              <a:off x="2649505"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
            <p:cNvSpPr/>
            <p:nvPr/>
          </p:nvSpPr>
          <p:spPr>
            <a:xfrm>
              <a:off x="2603278" y="2700232"/>
              <a:ext cx="94548" cy="94503"/>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71" y="2122"/>
                    <a:pt x="2122" y="1625"/>
                    <a:pt x="2122" y="1038"/>
                  </a:cubicBezTo>
                  <a:cubicBezTo>
                    <a:pt x="2122" y="452"/>
                    <a:pt x="1671"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3"/>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3"/>
            <p:cNvSpPr/>
            <p:nvPr/>
          </p:nvSpPr>
          <p:spPr>
            <a:xfrm>
              <a:off x="2370048"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4" y="2122"/>
                    <a:pt x="1205" y="2122"/>
                  </a:cubicBezTo>
                  <a:cubicBezTo>
                    <a:pt x="1390" y="2122"/>
                    <a:pt x="1581" y="2077"/>
                    <a:pt x="1761"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3"/>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3"/>
            <p:cNvSpPr/>
            <p:nvPr/>
          </p:nvSpPr>
          <p:spPr>
            <a:xfrm>
              <a:off x="2595217" y="1916595"/>
              <a:ext cx="108621" cy="95082"/>
            </a:xfrm>
            <a:custGeom>
              <a:avLst/>
              <a:gdLst/>
              <a:ahLst/>
              <a:cxnLst/>
              <a:rect l="l" t="t" r="r" b="b"/>
              <a:pathLst>
                <a:path w="2439" h="2135"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8"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3"/>
            <p:cNvSpPr/>
            <p:nvPr/>
          </p:nvSpPr>
          <p:spPr>
            <a:xfrm>
              <a:off x="3727074" y="3091294"/>
              <a:ext cx="108621" cy="95038"/>
            </a:xfrm>
            <a:custGeom>
              <a:avLst/>
              <a:gdLst/>
              <a:ahLst/>
              <a:cxnLst/>
              <a:rect l="l" t="t" r="r" b="b"/>
              <a:pathLst>
                <a:path w="2439" h="2134" extrusionOk="0">
                  <a:moveTo>
                    <a:pt x="1195" y="0"/>
                  </a:moveTo>
                  <a:cubicBezTo>
                    <a:pt x="827" y="0"/>
                    <a:pt x="481" y="190"/>
                    <a:pt x="272"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3"/>
            <p:cNvSpPr/>
            <p:nvPr/>
          </p:nvSpPr>
          <p:spPr>
            <a:xfrm>
              <a:off x="3329020"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3"/>
            <p:cNvSpPr/>
            <p:nvPr/>
          </p:nvSpPr>
          <p:spPr>
            <a:xfrm>
              <a:off x="3280789" y="3092229"/>
              <a:ext cx="94503" cy="94548"/>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3"/>
            <p:cNvSpPr/>
            <p:nvPr/>
          </p:nvSpPr>
          <p:spPr>
            <a:xfrm>
              <a:off x="3093831"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3"/>
            <p:cNvSpPr/>
            <p:nvPr/>
          </p:nvSpPr>
          <p:spPr>
            <a:xfrm>
              <a:off x="3047559" y="2699253"/>
              <a:ext cx="108621" cy="95082"/>
            </a:xfrm>
            <a:custGeom>
              <a:avLst/>
              <a:gdLst/>
              <a:ahLst/>
              <a:cxnLst/>
              <a:rect l="l" t="t" r="r" b="b"/>
              <a:pathLst>
                <a:path w="2439" h="2135" extrusionOk="0">
                  <a:moveTo>
                    <a:pt x="1244" y="0"/>
                  </a:moveTo>
                  <a:cubicBezTo>
                    <a:pt x="1056" y="0"/>
                    <a:pt x="862" y="50"/>
                    <a:pt x="678" y="158"/>
                  </a:cubicBezTo>
                  <a:cubicBezTo>
                    <a:pt x="181" y="428"/>
                    <a:pt x="1" y="1106"/>
                    <a:pt x="317" y="1602"/>
                  </a:cubicBezTo>
                  <a:cubicBezTo>
                    <a:pt x="502" y="1942"/>
                    <a:pt x="879" y="2134"/>
                    <a:pt x="1257" y="2134"/>
                  </a:cubicBezTo>
                  <a:cubicBezTo>
                    <a:pt x="1431" y="2134"/>
                    <a:pt x="1605" y="2094"/>
                    <a:pt x="1761" y="2008"/>
                  </a:cubicBezTo>
                  <a:cubicBezTo>
                    <a:pt x="2258" y="1692"/>
                    <a:pt x="2438" y="1060"/>
                    <a:pt x="2168"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3"/>
            <p:cNvSpPr/>
            <p:nvPr/>
          </p:nvSpPr>
          <p:spPr>
            <a:xfrm>
              <a:off x="3093831"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3"/>
            <p:cNvSpPr/>
            <p:nvPr/>
          </p:nvSpPr>
          <p:spPr>
            <a:xfrm>
              <a:off x="3274732" y="2308636"/>
              <a:ext cx="108621" cy="95038"/>
            </a:xfrm>
            <a:custGeom>
              <a:avLst/>
              <a:gdLst/>
              <a:ahLst/>
              <a:cxnLst/>
              <a:rect l="l" t="t" r="r" b="b"/>
              <a:pathLst>
                <a:path w="2439" h="2134" extrusionOk="0">
                  <a:moveTo>
                    <a:pt x="1236" y="0"/>
                  </a:moveTo>
                  <a:cubicBezTo>
                    <a:pt x="853" y="0"/>
                    <a:pt x="488" y="192"/>
                    <a:pt x="272"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3"/>
            <p:cNvSpPr/>
            <p:nvPr/>
          </p:nvSpPr>
          <p:spPr>
            <a:xfrm>
              <a:off x="3329020"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3"/>
            <p:cNvSpPr/>
            <p:nvPr/>
          </p:nvSpPr>
          <p:spPr>
            <a:xfrm>
              <a:off x="3733131" y="2308191"/>
              <a:ext cx="94503" cy="94548"/>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3"/>
            <p:cNvSpPr/>
            <p:nvPr/>
          </p:nvSpPr>
          <p:spPr>
            <a:xfrm>
              <a:off x="3727074"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3" y="2122"/>
                    <a:pt x="1191" y="2122"/>
                  </a:cubicBezTo>
                  <a:cubicBezTo>
                    <a:pt x="1370" y="2122"/>
                    <a:pt x="1551" y="2077"/>
                    <a:pt x="1716"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3"/>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3"/>
            <p:cNvSpPr/>
            <p:nvPr/>
          </p:nvSpPr>
          <p:spPr>
            <a:xfrm>
              <a:off x="2370048"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3"/>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3"/>
            <p:cNvSpPr/>
            <p:nvPr/>
          </p:nvSpPr>
          <p:spPr>
            <a:xfrm>
              <a:off x="1925767" y="2308191"/>
              <a:ext cx="94548" cy="94548"/>
            </a:xfrm>
            <a:custGeom>
              <a:avLst/>
              <a:gdLst/>
              <a:ahLst/>
              <a:cxnLst/>
              <a:rect l="l" t="t" r="r" b="b"/>
              <a:pathLst>
                <a:path w="2123" h="2123" extrusionOk="0">
                  <a:moveTo>
                    <a:pt x="1039" y="0"/>
                  </a:moveTo>
                  <a:cubicBezTo>
                    <a:pt x="452" y="0"/>
                    <a:pt x="0" y="497"/>
                    <a:pt x="0" y="1084"/>
                  </a:cubicBezTo>
                  <a:cubicBezTo>
                    <a:pt x="0" y="1671"/>
                    <a:pt x="452" y="2122"/>
                    <a:pt x="1039" y="2122"/>
                  </a:cubicBezTo>
                  <a:cubicBezTo>
                    <a:pt x="1626" y="2122"/>
                    <a:pt x="2122" y="1671"/>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3"/>
            <p:cNvSpPr/>
            <p:nvPr/>
          </p:nvSpPr>
          <p:spPr>
            <a:xfrm>
              <a:off x="3727074" y="2308636"/>
              <a:ext cx="108621" cy="95038"/>
            </a:xfrm>
            <a:custGeom>
              <a:avLst/>
              <a:gdLst/>
              <a:ahLst/>
              <a:cxnLst/>
              <a:rect l="l" t="t" r="r" b="b"/>
              <a:pathLst>
                <a:path w="2439" h="2134" extrusionOk="0">
                  <a:moveTo>
                    <a:pt x="1236" y="0"/>
                  </a:moveTo>
                  <a:cubicBezTo>
                    <a:pt x="853" y="0"/>
                    <a:pt x="488" y="192"/>
                    <a:pt x="272"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3"/>
            <p:cNvSpPr/>
            <p:nvPr/>
          </p:nvSpPr>
          <p:spPr>
            <a:xfrm>
              <a:off x="3329020"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3"/>
            <p:cNvSpPr/>
            <p:nvPr/>
          </p:nvSpPr>
          <p:spPr>
            <a:xfrm>
              <a:off x="3280789" y="2308191"/>
              <a:ext cx="94503" cy="94548"/>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3"/>
            <p:cNvSpPr/>
            <p:nvPr/>
          </p:nvSpPr>
          <p:spPr>
            <a:xfrm>
              <a:off x="3093831" y="1958368"/>
              <a:ext cx="243295" cy="402151"/>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3"/>
            <p:cNvSpPr/>
            <p:nvPr/>
          </p:nvSpPr>
          <p:spPr>
            <a:xfrm>
              <a:off x="3047559" y="1916595"/>
              <a:ext cx="108621" cy="95082"/>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303546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gradFill>
          <a:gsLst>
            <a:gs pos="0">
              <a:schemeClr val="lt1"/>
            </a:gs>
            <a:gs pos="100000">
              <a:srgbClr val="EBF2F9"/>
            </a:gs>
          </a:gsLst>
          <a:lin ang="0" scaled="0"/>
        </a:gradFill>
        <a:effectLst/>
      </p:bgPr>
    </p:bg>
    <p:spTree>
      <p:nvGrpSpPr>
        <p:cNvPr id="1" name="Shape 668"/>
        <p:cNvGrpSpPr/>
        <p:nvPr/>
      </p:nvGrpSpPr>
      <p:grpSpPr>
        <a:xfrm>
          <a:off x="0" y="0"/>
          <a:ext cx="0" cy="0"/>
          <a:chOff x="0" y="0"/>
          <a:chExt cx="0" cy="0"/>
        </a:xfrm>
      </p:grpSpPr>
      <p:sp>
        <p:nvSpPr>
          <p:cNvPr id="669" name="Google Shape;669;p4"/>
          <p:cNvSpPr txBox="1">
            <a:spLocks noGrp="1"/>
          </p:cNvSpPr>
          <p:nvPr>
            <p:ph type="body" idx="1"/>
          </p:nvPr>
        </p:nvSpPr>
        <p:spPr>
          <a:xfrm>
            <a:off x="950967" y="1536633"/>
            <a:ext cx="10290000" cy="455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chemeClr val="accent1"/>
              </a:buClr>
              <a:buSzPts val="1200"/>
              <a:buAutoNum type="arabicPeriod"/>
              <a:defRPr sz="1467"/>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670" name="Google Shape;670;p4"/>
          <p:cNvSpPr txBox="1">
            <a:spLocks noGrp="1"/>
          </p:cNvSpPr>
          <p:nvPr>
            <p:ph type="title"/>
          </p:nvPr>
        </p:nvSpPr>
        <p:spPr>
          <a:xfrm>
            <a:off x="950967" y="489400"/>
            <a:ext cx="1039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671" name="Google Shape;671;p4"/>
          <p:cNvGrpSpPr/>
          <p:nvPr/>
        </p:nvGrpSpPr>
        <p:grpSpPr>
          <a:xfrm>
            <a:off x="9957867" y="3632052"/>
            <a:ext cx="5104408" cy="5078371"/>
            <a:chOff x="1829898" y="-516917"/>
            <a:chExt cx="2106822" cy="2096075"/>
          </a:xfrm>
        </p:grpSpPr>
        <p:sp>
          <p:nvSpPr>
            <p:cNvPr id="672" name="Google Shape;672;p4"/>
            <p:cNvSpPr/>
            <p:nvPr/>
          </p:nvSpPr>
          <p:spPr>
            <a:xfrm>
              <a:off x="2074614" y="1341955"/>
              <a:ext cx="51520" cy="51544"/>
            </a:xfrm>
            <a:custGeom>
              <a:avLst/>
              <a:gdLst/>
              <a:ahLst/>
              <a:cxnLst/>
              <a:rect l="l" t="t" r="r" b="b"/>
              <a:pathLst>
                <a:path w="2167" h="2168" extrusionOk="0">
                  <a:moveTo>
                    <a:pt x="1084" y="0"/>
                  </a:moveTo>
                  <a:cubicBezTo>
                    <a:pt x="497" y="0"/>
                    <a:pt x="0" y="497"/>
                    <a:pt x="0" y="1084"/>
                  </a:cubicBezTo>
                  <a:cubicBezTo>
                    <a:pt x="0" y="1671"/>
                    <a:pt x="497" y="2167"/>
                    <a:pt x="1084" y="2167"/>
                  </a:cubicBezTo>
                  <a:cubicBezTo>
                    <a:pt x="1670" y="2167"/>
                    <a:pt x="2167" y="1671"/>
                    <a:pt x="2167" y="1084"/>
                  </a:cubicBezTo>
                  <a:cubicBezTo>
                    <a:pt x="2167"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4"/>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4"/>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4"/>
            <p:cNvSpPr/>
            <p:nvPr/>
          </p:nvSpPr>
          <p:spPr>
            <a:xfrm>
              <a:off x="2799062"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4"/>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4"/>
            <p:cNvSpPr/>
            <p:nvPr/>
          </p:nvSpPr>
          <p:spPr>
            <a:xfrm>
              <a:off x="2191587" y="1133234"/>
              <a:ext cx="57987" cy="507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4"/>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4"/>
            <p:cNvSpPr/>
            <p:nvPr/>
          </p:nvSpPr>
          <p:spPr>
            <a:xfrm>
              <a:off x="2071381" y="1342502"/>
              <a:ext cx="57987" cy="50760"/>
            </a:xfrm>
            <a:custGeom>
              <a:avLst/>
              <a:gdLst/>
              <a:ahLst/>
              <a:cxnLst/>
              <a:rect l="l" t="t" r="r" b="b"/>
              <a:pathLst>
                <a:path w="2439" h="2135" extrusionOk="0">
                  <a:moveTo>
                    <a:pt x="1197" y="1"/>
                  </a:moveTo>
                  <a:cubicBezTo>
                    <a:pt x="833" y="1"/>
                    <a:pt x="496" y="191"/>
                    <a:pt x="317"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4"/>
            <p:cNvSpPr/>
            <p:nvPr/>
          </p:nvSpPr>
          <p:spPr>
            <a:xfrm>
              <a:off x="2074614" y="924466"/>
              <a:ext cx="51520" cy="50451"/>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4"/>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4"/>
            <p:cNvSpPr/>
            <p:nvPr/>
          </p:nvSpPr>
          <p:spPr>
            <a:xfrm>
              <a:off x="2554346" y="1342502"/>
              <a:ext cx="57987" cy="50427"/>
            </a:xfrm>
            <a:custGeom>
              <a:avLst/>
              <a:gdLst/>
              <a:ahLst/>
              <a:cxnLst/>
              <a:rect l="l" t="t" r="r" b="b"/>
              <a:pathLst>
                <a:path w="2439" h="2121" extrusionOk="0">
                  <a:moveTo>
                    <a:pt x="1222" y="1"/>
                  </a:moveTo>
                  <a:cubicBezTo>
                    <a:pt x="1035" y="1"/>
                    <a:pt x="846" y="51"/>
                    <a:pt x="678" y="158"/>
                  </a:cubicBezTo>
                  <a:cubicBezTo>
                    <a:pt x="181" y="429"/>
                    <a:pt x="1" y="1061"/>
                    <a:pt x="272" y="1603"/>
                  </a:cubicBezTo>
                  <a:cubicBezTo>
                    <a:pt x="480" y="1931"/>
                    <a:pt x="827" y="2121"/>
                    <a:pt x="1182" y="2121"/>
                  </a:cubicBezTo>
                  <a:cubicBezTo>
                    <a:pt x="1364" y="2121"/>
                    <a:pt x="1548" y="2071"/>
                    <a:pt x="1716" y="1964"/>
                  </a:cubicBezTo>
                  <a:cubicBezTo>
                    <a:pt x="2258" y="1693"/>
                    <a:pt x="2438" y="1016"/>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4"/>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4"/>
            <p:cNvSpPr/>
            <p:nvPr/>
          </p:nvSpPr>
          <p:spPr>
            <a:xfrm>
              <a:off x="2191587" y="1133234"/>
              <a:ext cx="57987" cy="507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4"/>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4"/>
            <p:cNvSpPr/>
            <p:nvPr/>
          </p:nvSpPr>
          <p:spPr>
            <a:xfrm>
              <a:off x="2437373"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4"/>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4"/>
            <p:cNvSpPr/>
            <p:nvPr/>
          </p:nvSpPr>
          <p:spPr>
            <a:xfrm>
              <a:off x="2916035" y="1133234"/>
              <a:ext cx="57987" cy="50736"/>
            </a:xfrm>
            <a:custGeom>
              <a:avLst/>
              <a:gdLst/>
              <a:ahLst/>
              <a:cxnLst/>
              <a:rect l="l" t="t" r="r" b="b"/>
              <a:pathLst>
                <a:path w="2439" h="2134" extrusionOk="0">
                  <a:moveTo>
                    <a:pt x="1244"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67"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4"/>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4"/>
            <p:cNvSpPr/>
            <p:nvPr/>
          </p:nvSpPr>
          <p:spPr>
            <a:xfrm>
              <a:off x="2795829" y="1342502"/>
              <a:ext cx="57987" cy="50760"/>
            </a:xfrm>
            <a:custGeom>
              <a:avLst/>
              <a:gdLst/>
              <a:ahLst/>
              <a:cxnLst/>
              <a:rect l="l" t="t" r="r" b="b"/>
              <a:pathLst>
                <a:path w="2439" h="2135" extrusionOk="0">
                  <a:moveTo>
                    <a:pt x="1195" y="1"/>
                  </a:moveTo>
                  <a:cubicBezTo>
                    <a:pt x="827" y="1"/>
                    <a:pt x="480" y="191"/>
                    <a:pt x="272"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4"/>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4"/>
            <p:cNvSpPr/>
            <p:nvPr/>
          </p:nvSpPr>
          <p:spPr>
            <a:xfrm>
              <a:off x="2557579"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4"/>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4"/>
            <p:cNvSpPr/>
            <p:nvPr/>
          </p:nvSpPr>
          <p:spPr>
            <a:xfrm>
              <a:off x="2433070" y="1133258"/>
              <a:ext cx="57987" cy="50712"/>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4"/>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4"/>
            <p:cNvSpPr/>
            <p:nvPr/>
          </p:nvSpPr>
          <p:spPr>
            <a:xfrm>
              <a:off x="2554346" y="924466"/>
              <a:ext cx="57987" cy="50451"/>
            </a:xfrm>
            <a:custGeom>
              <a:avLst/>
              <a:gdLst/>
              <a:ahLst/>
              <a:cxnLst/>
              <a:rect l="l" t="t" r="r" b="b"/>
              <a:pathLst>
                <a:path w="2439" h="2122" extrusionOk="0">
                  <a:moveTo>
                    <a:pt x="1205" y="0"/>
                  </a:moveTo>
                  <a:cubicBezTo>
                    <a:pt x="833" y="0"/>
                    <a:pt x="482" y="181"/>
                    <a:pt x="272"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4"/>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4"/>
            <p:cNvSpPr/>
            <p:nvPr/>
          </p:nvSpPr>
          <p:spPr>
            <a:xfrm>
              <a:off x="2799062"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4"/>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4"/>
            <p:cNvSpPr/>
            <p:nvPr/>
          </p:nvSpPr>
          <p:spPr>
            <a:xfrm>
              <a:off x="3277724" y="1342193"/>
              <a:ext cx="57987" cy="50736"/>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525" y="1944"/>
                    <a:pt x="872" y="2134"/>
                    <a:pt x="1227" y="2134"/>
                  </a:cubicBezTo>
                  <a:cubicBezTo>
                    <a:pt x="1409" y="2134"/>
                    <a:pt x="1593" y="2084"/>
                    <a:pt x="1761" y="1977"/>
                  </a:cubicBezTo>
                  <a:cubicBezTo>
                    <a:pt x="2303"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4"/>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4"/>
            <p:cNvSpPr/>
            <p:nvPr/>
          </p:nvSpPr>
          <p:spPr>
            <a:xfrm>
              <a:off x="2795829" y="1342193"/>
              <a:ext cx="57987" cy="50736"/>
            </a:xfrm>
            <a:custGeom>
              <a:avLst/>
              <a:gdLst/>
              <a:ahLst/>
              <a:cxnLst/>
              <a:rect l="l" t="t" r="r" b="b"/>
              <a:pathLst>
                <a:path w="2439" h="2134" extrusionOk="0">
                  <a:moveTo>
                    <a:pt x="1173" y="0"/>
                  </a:moveTo>
                  <a:cubicBezTo>
                    <a:pt x="1004"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4"/>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4"/>
            <p:cNvSpPr/>
            <p:nvPr/>
          </p:nvSpPr>
          <p:spPr>
            <a:xfrm>
              <a:off x="2916035"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4"/>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4"/>
            <p:cNvSpPr/>
            <p:nvPr/>
          </p:nvSpPr>
          <p:spPr>
            <a:xfrm>
              <a:off x="3161821"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4"/>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4"/>
            <p:cNvSpPr/>
            <p:nvPr/>
          </p:nvSpPr>
          <p:spPr>
            <a:xfrm>
              <a:off x="3157518" y="1133234"/>
              <a:ext cx="57987" cy="50736"/>
            </a:xfrm>
            <a:custGeom>
              <a:avLst/>
              <a:gdLst/>
              <a:ahLst/>
              <a:cxnLst/>
              <a:rect l="l" t="t" r="r" b="b"/>
              <a:pathLst>
                <a:path w="2439" h="2134" extrusionOk="0">
                  <a:moveTo>
                    <a:pt x="1242"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22" y="518"/>
                  </a:cubicBezTo>
                  <a:cubicBezTo>
                    <a:pt x="1943" y="190"/>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4"/>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4"/>
            <p:cNvSpPr/>
            <p:nvPr/>
          </p:nvSpPr>
          <p:spPr>
            <a:xfrm>
              <a:off x="3278794" y="924680"/>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4"/>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4"/>
            <p:cNvSpPr/>
            <p:nvPr/>
          </p:nvSpPr>
          <p:spPr>
            <a:xfrm>
              <a:off x="3523510"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4"/>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4"/>
            <p:cNvSpPr/>
            <p:nvPr/>
          </p:nvSpPr>
          <p:spPr>
            <a:xfrm>
              <a:off x="2191587" y="715174"/>
              <a:ext cx="57987" cy="50474"/>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4"/>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4"/>
            <p:cNvSpPr/>
            <p:nvPr/>
          </p:nvSpPr>
          <p:spPr>
            <a:xfrm>
              <a:off x="2071381" y="924466"/>
              <a:ext cx="57987" cy="50451"/>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4"/>
            <p:cNvSpPr/>
            <p:nvPr/>
          </p:nvSpPr>
          <p:spPr>
            <a:xfrm>
              <a:off x="1829898"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4"/>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4"/>
            <p:cNvSpPr/>
            <p:nvPr/>
          </p:nvSpPr>
          <p:spPr>
            <a:xfrm>
              <a:off x="2074614"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4"/>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4"/>
            <p:cNvSpPr/>
            <p:nvPr/>
          </p:nvSpPr>
          <p:spPr>
            <a:xfrm>
              <a:off x="2554346"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4"/>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4"/>
            <p:cNvSpPr/>
            <p:nvPr/>
          </p:nvSpPr>
          <p:spPr>
            <a:xfrm>
              <a:off x="2433070"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4"/>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4"/>
            <p:cNvSpPr/>
            <p:nvPr/>
          </p:nvSpPr>
          <p:spPr>
            <a:xfrm>
              <a:off x="2195890"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4"/>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4"/>
            <p:cNvSpPr/>
            <p:nvPr/>
          </p:nvSpPr>
          <p:spPr>
            <a:xfrm>
              <a:off x="2071381"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4"/>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4"/>
            <p:cNvSpPr/>
            <p:nvPr/>
          </p:nvSpPr>
          <p:spPr>
            <a:xfrm>
              <a:off x="2192657" y="715412"/>
              <a:ext cx="56917" cy="507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4"/>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4"/>
            <p:cNvSpPr/>
            <p:nvPr/>
          </p:nvSpPr>
          <p:spPr>
            <a:xfrm>
              <a:off x="2437373"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4"/>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4"/>
            <p:cNvSpPr/>
            <p:nvPr/>
          </p:nvSpPr>
          <p:spPr>
            <a:xfrm>
              <a:off x="2916035" y="715174"/>
              <a:ext cx="57987" cy="50474"/>
            </a:xfrm>
            <a:custGeom>
              <a:avLst/>
              <a:gdLst/>
              <a:ahLst/>
              <a:cxnLst/>
              <a:rect l="l" t="t" r="r" b="b"/>
              <a:pathLst>
                <a:path w="2439" h="2123" extrusionOk="0">
                  <a:moveTo>
                    <a:pt x="1233"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22" y="542"/>
                  </a:cubicBezTo>
                  <a:cubicBezTo>
                    <a:pt x="1942" y="181"/>
                    <a:pt x="1601" y="0"/>
                    <a:pt x="123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4"/>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4"/>
            <p:cNvSpPr/>
            <p:nvPr/>
          </p:nvSpPr>
          <p:spPr>
            <a:xfrm>
              <a:off x="2795829" y="924680"/>
              <a:ext cx="57987" cy="50712"/>
            </a:xfrm>
            <a:custGeom>
              <a:avLst/>
              <a:gdLst/>
              <a:ahLst/>
              <a:cxnLst/>
              <a:rect l="l" t="t" r="r" b="b"/>
              <a:pathLst>
                <a:path w="2439" h="2133" extrusionOk="0">
                  <a:moveTo>
                    <a:pt x="1235" y="1"/>
                  </a:moveTo>
                  <a:cubicBezTo>
                    <a:pt x="853" y="1"/>
                    <a:pt x="488" y="193"/>
                    <a:pt x="272" y="533"/>
                  </a:cubicBezTo>
                  <a:cubicBezTo>
                    <a:pt x="1" y="1029"/>
                    <a:pt x="181" y="1661"/>
                    <a:pt x="678" y="1977"/>
                  </a:cubicBezTo>
                  <a:cubicBezTo>
                    <a:pt x="843" y="2083"/>
                    <a:pt x="1029" y="2133"/>
                    <a:pt x="1213" y="2133"/>
                  </a:cubicBezTo>
                  <a:cubicBezTo>
                    <a:pt x="1581" y="2133"/>
                    <a:pt x="1942" y="1932"/>
                    <a:pt x="2122" y="1571"/>
                  </a:cubicBezTo>
                  <a:cubicBezTo>
                    <a:pt x="2438" y="1075"/>
                    <a:pt x="2258" y="443"/>
                    <a:pt x="1761" y="127"/>
                  </a:cubicBezTo>
                  <a:cubicBezTo>
                    <a:pt x="1591" y="41"/>
                    <a:pt x="1411"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4"/>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4"/>
            <p:cNvSpPr/>
            <p:nvPr/>
          </p:nvSpPr>
          <p:spPr>
            <a:xfrm>
              <a:off x="2557579"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4"/>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4"/>
            <p:cNvSpPr/>
            <p:nvPr/>
          </p:nvSpPr>
          <p:spPr>
            <a:xfrm>
              <a:off x="2433070" y="715412"/>
              <a:ext cx="57987" cy="50712"/>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4"/>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4"/>
            <p:cNvSpPr/>
            <p:nvPr/>
          </p:nvSpPr>
          <p:spPr>
            <a:xfrm>
              <a:off x="2554346"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4"/>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4"/>
            <p:cNvSpPr/>
            <p:nvPr/>
          </p:nvSpPr>
          <p:spPr>
            <a:xfrm>
              <a:off x="2799062"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4"/>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4"/>
            <p:cNvSpPr/>
            <p:nvPr/>
          </p:nvSpPr>
          <p:spPr>
            <a:xfrm>
              <a:off x="3277724" y="923990"/>
              <a:ext cx="57987" cy="50712"/>
            </a:xfrm>
            <a:custGeom>
              <a:avLst/>
              <a:gdLst/>
              <a:ahLst/>
              <a:cxnLst/>
              <a:rect l="l" t="t" r="r" b="b"/>
              <a:pathLst>
                <a:path w="2439" h="2133" extrusionOk="0">
                  <a:moveTo>
                    <a:pt x="1248" y="0"/>
                  </a:moveTo>
                  <a:cubicBezTo>
                    <a:pt x="1069" y="0"/>
                    <a:pt x="888" y="50"/>
                    <a:pt x="723" y="156"/>
                  </a:cubicBezTo>
                  <a:cubicBezTo>
                    <a:pt x="181" y="426"/>
                    <a:pt x="1" y="1104"/>
                    <a:pt x="317" y="1600"/>
                  </a:cubicBezTo>
                  <a:cubicBezTo>
                    <a:pt x="533" y="1940"/>
                    <a:pt x="898" y="2132"/>
                    <a:pt x="1266" y="2132"/>
                  </a:cubicBezTo>
                  <a:cubicBezTo>
                    <a:pt x="1435" y="2132"/>
                    <a:pt x="1605" y="2092"/>
                    <a:pt x="1761" y="2006"/>
                  </a:cubicBezTo>
                  <a:cubicBezTo>
                    <a:pt x="2303" y="1690"/>
                    <a:pt x="2438" y="1058"/>
                    <a:pt x="2167"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4"/>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4"/>
            <p:cNvSpPr/>
            <p:nvPr/>
          </p:nvSpPr>
          <p:spPr>
            <a:xfrm>
              <a:off x="3157518"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2" y="2134"/>
                  </a:cubicBezTo>
                  <a:cubicBezTo>
                    <a:pt x="1582" y="2134"/>
                    <a:pt x="1937" y="1942"/>
                    <a:pt x="2122"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4"/>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4"/>
            <p:cNvSpPr/>
            <p:nvPr/>
          </p:nvSpPr>
          <p:spPr>
            <a:xfrm>
              <a:off x="2920338"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4"/>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4"/>
            <p:cNvSpPr/>
            <p:nvPr/>
          </p:nvSpPr>
          <p:spPr>
            <a:xfrm>
              <a:off x="2795829" y="923990"/>
              <a:ext cx="57987" cy="50712"/>
            </a:xfrm>
            <a:custGeom>
              <a:avLst/>
              <a:gdLst/>
              <a:ahLst/>
              <a:cxnLst/>
              <a:rect l="l" t="t" r="r" b="b"/>
              <a:pathLst>
                <a:path w="2439" h="2133" extrusionOk="0">
                  <a:moveTo>
                    <a:pt x="1203" y="0"/>
                  </a:moveTo>
                  <a:cubicBezTo>
                    <a:pt x="1024"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4"/>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4"/>
            <p:cNvSpPr/>
            <p:nvPr/>
          </p:nvSpPr>
          <p:spPr>
            <a:xfrm>
              <a:off x="2916035"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4"/>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4"/>
            <p:cNvSpPr/>
            <p:nvPr/>
          </p:nvSpPr>
          <p:spPr>
            <a:xfrm>
              <a:off x="3161821"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4"/>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4"/>
            <p:cNvSpPr/>
            <p:nvPr/>
          </p:nvSpPr>
          <p:spPr>
            <a:xfrm>
              <a:off x="3640483" y="715174"/>
              <a:ext cx="57987" cy="50474"/>
            </a:xfrm>
            <a:custGeom>
              <a:avLst/>
              <a:gdLst/>
              <a:ahLst/>
              <a:cxnLst/>
              <a:rect l="l" t="t" r="r" b="b"/>
              <a:pathLst>
                <a:path w="2439" h="2123" extrusionOk="0">
                  <a:moveTo>
                    <a:pt x="1213" y="0"/>
                  </a:moveTo>
                  <a:cubicBezTo>
                    <a:pt x="1029" y="0"/>
                    <a:pt x="843" y="46"/>
                    <a:pt x="678" y="136"/>
                  </a:cubicBezTo>
                  <a:cubicBezTo>
                    <a:pt x="181" y="452"/>
                    <a:pt x="1" y="1084"/>
                    <a:pt x="271" y="1580"/>
                  </a:cubicBezTo>
                  <a:cubicBezTo>
                    <a:pt x="482" y="1942"/>
                    <a:pt x="833" y="2122"/>
                    <a:pt x="1204"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4"/>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4"/>
            <p:cNvSpPr/>
            <p:nvPr/>
          </p:nvSpPr>
          <p:spPr>
            <a:xfrm>
              <a:off x="3520277" y="924680"/>
              <a:ext cx="56917" cy="50712"/>
            </a:xfrm>
            <a:custGeom>
              <a:avLst/>
              <a:gdLst/>
              <a:ahLst/>
              <a:cxnLst/>
              <a:rect l="l" t="t" r="r" b="b"/>
              <a:pathLst>
                <a:path w="2394" h="2133" extrusionOk="0">
                  <a:moveTo>
                    <a:pt x="1221" y="1"/>
                  </a:moveTo>
                  <a:cubicBezTo>
                    <a:pt x="853" y="1"/>
                    <a:pt x="488" y="193"/>
                    <a:pt x="272" y="533"/>
                  </a:cubicBezTo>
                  <a:cubicBezTo>
                    <a:pt x="1" y="1029"/>
                    <a:pt x="136" y="1707"/>
                    <a:pt x="678" y="1977"/>
                  </a:cubicBezTo>
                  <a:cubicBezTo>
                    <a:pt x="843" y="2083"/>
                    <a:pt x="1024" y="2133"/>
                    <a:pt x="1203" y="2133"/>
                  </a:cubicBezTo>
                  <a:cubicBezTo>
                    <a:pt x="1561" y="2133"/>
                    <a:pt x="1912" y="1932"/>
                    <a:pt x="2122" y="1571"/>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4"/>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4"/>
            <p:cNvSpPr/>
            <p:nvPr/>
          </p:nvSpPr>
          <p:spPr>
            <a:xfrm>
              <a:off x="3282027"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4"/>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4"/>
            <p:cNvSpPr/>
            <p:nvPr/>
          </p:nvSpPr>
          <p:spPr>
            <a:xfrm>
              <a:off x="3157518" y="715174"/>
              <a:ext cx="57987" cy="50474"/>
            </a:xfrm>
            <a:custGeom>
              <a:avLst/>
              <a:gdLst/>
              <a:ahLst/>
              <a:cxnLst/>
              <a:rect l="l" t="t" r="r" b="b"/>
              <a:pathLst>
                <a:path w="2439" h="2123" extrusionOk="0">
                  <a:moveTo>
                    <a:pt x="1213" y="0"/>
                  </a:moveTo>
                  <a:cubicBezTo>
                    <a:pt x="1029" y="0"/>
                    <a:pt x="843" y="46"/>
                    <a:pt x="678" y="136"/>
                  </a:cubicBezTo>
                  <a:cubicBezTo>
                    <a:pt x="181" y="452"/>
                    <a:pt x="1" y="1084"/>
                    <a:pt x="317" y="1580"/>
                  </a:cubicBezTo>
                  <a:cubicBezTo>
                    <a:pt x="497" y="1942"/>
                    <a:pt x="838" y="2122"/>
                    <a:pt x="1206"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4"/>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4"/>
            <p:cNvSpPr/>
            <p:nvPr/>
          </p:nvSpPr>
          <p:spPr>
            <a:xfrm>
              <a:off x="3278794" y="506121"/>
              <a:ext cx="56917" cy="50760"/>
            </a:xfrm>
            <a:custGeom>
              <a:avLst/>
              <a:gdLst/>
              <a:ahLst/>
              <a:cxnLst/>
              <a:rect l="l" t="t" r="r" b="b"/>
              <a:pathLst>
                <a:path w="2394" h="2135"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4"/>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4"/>
            <p:cNvSpPr/>
            <p:nvPr/>
          </p:nvSpPr>
          <p:spPr>
            <a:xfrm>
              <a:off x="3523510"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4"/>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4"/>
            <p:cNvSpPr/>
            <p:nvPr/>
          </p:nvSpPr>
          <p:spPr>
            <a:xfrm>
              <a:off x="3640483"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2" y="2134"/>
                  </a:cubicBezTo>
                  <a:cubicBezTo>
                    <a:pt x="1607" y="2134"/>
                    <a:pt x="1943" y="1944"/>
                    <a:pt x="2122"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4"/>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4"/>
            <p:cNvSpPr/>
            <p:nvPr/>
          </p:nvSpPr>
          <p:spPr>
            <a:xfrm>
              <a:off x="3885199"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4"/>
            <p:cNvSpPr/>
            <p:nvPr/>
          </p:nvSpPr>
          <p:spPr>
            <a:xfrm>
              <a:off x="1829898" y="506121"/>
              <a:ext cx="57987" cy="50760"/>
            </a:xfrm>
            <a:custGeom>
              <a:avLst/>
              <a:gdLst/>
              <a:ahLst/>
              <a:cxnLst/>
              <a:rect l="l" t="t" r="r" b="b"/>
              <a:pathLst>
                <a:path w="2439" h="2135" extrusionOk="0">
                  <a:moveTo>
                    <a:pt x="1182" y="0"/>
                  </a:moveTo>
                  <a:cubicBezTo>
                    <a:pt x="1008" y="0"/>
                    <a:pt x="834" y="41"/>
                    <a:pt x="678" y="126"/>
                  </a:cubicBezTo>
                  <a:cubicBezTo>
                    <a:pt x="181" y="442"/>
                    <a:pt x="1" y="1074"/>
                    <a:pt x="317" y="1616"/>
                  </a:cubicBezTo>
                  <a:cubicBezTo>
                    <a:pt x="496" y="1944"/>
                    <a:pt x="833" y="2134"/>
                    <a:pt x="1197"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4"/>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4"/>
            <p:cNvSpPr/>
            <p:nvPr/>
          </p:nvSpPr>
          <p:spPr>
            <a:xfrm>
              <a:off x="2071381"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4"/>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4"/>
            <p:cNvSpPr/>
            <p:nvPr/>
          </p:nvSpPr>
          <p:spPr>
            <a:xfrm>
              <a:off x="1833131"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4"/>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4"/>
            <p:cNvSpPr/>
            <p:nvPr/>
          </p:nvSpPr>
          <p:spPr>
            <a:xfrm>
              <a:off x="2554346"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4"/>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4"/>
            <p:cNvSpPr/>
            <p:nvPr/>
          </p:nvSpPr>
          <p:spPr>
            <a:xfrm>
              <a:off x="2433070" y="715412"/>
              <a:ext cx="57987" cy="507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4"/>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4"/>
            <p:cNvSpPr/>
            <p:nvPr/>
          </p:nvSpPr>
          <p:spPr>
            <a:xfrm>
              <a:off x="2195890"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4"/>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4"/>
            <p:cNvSpPr/>
            <p:nvPr/>
          </p:nvSpPr>
          <p:spPr>
            <a:xfrm>
              <a:off x="2071381"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4"/>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4"/>
            <p:cNvSpPr/>
            <p:nvPr/>
          </p:nvSpPr>
          <p:spPr>
            <a:xfrm>
              <a:off x="2191587" y="297162"/>
              <a:ext cx="57987" cy="50760"/>
            </a:xfrm>
            <a:custGeom>
              <a:avLst/>
              <a:gdLst/>
              <a:ahLst/>
              <a:cxnLst/>
              <a:rect l="l" t="t" r="r" b="b"/>
              <a:pathLst>
                <a:path w="2439" h="2135" extrusionOk="0">
                  <a:moveTo>
                    <a:pt x="1217" y="0"/>
                  </a:moveTo>
                  <a:cubicBezTo>
                    <a:pt x="852" y="0"/>
                    <a:pt x="496" y="191"/>
                    <a:pt x="317" y="519"/>
                  </a:cubicBezTo>
                  <a:cubicBezTo>
                    <a:pt x="1" y="1060"/>
                    <a:pt x="181" y="1692"/>
                    <a:pt x="723" y="2008"/>
                  </a:cubicBezTo>
                  <a:cubicBezTo>
                    <a:pt x="879" y="2094"/>
                    <a:pt x="1049" y="2134"/>
                    <a:pt x="1218"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4"/>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4"/>
            <p:cNvSpPr/>
            <p:nvPr/>
          </p:nvSpPr>
          <p:spPr>
            <a:xfrm>
              <a:off x="2437373"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4"/>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4"/>
            <p:cNvSpPr/>
            <p:nvPr/>
          </p:nvSpPr>
          <p:spPr>
            <a:xfrm>
              <a:off x="2916035" y="297162"/>
              <a:ext cx="57987" cy="50427"/>
            </a:xfrm>
            <a:custGeom>
              <a:avLst/>
              <a:gdLst/>
              <a:ahLst/>
              <a:cxnLst/>
              <a:rect l="l" t="t" r="r" b="b"/>
              <a:pathLst>
                <a:path w="2439" h="2121" extrusionOk="0">
                  <a:moveTo>
                    <a:pt x="1244" y="0"/>
                  </a:moveTo>
                  <a:cubicBezTo>
                    <a:pt x="1056" y="0"/>
                    <a:pt x="861" y="51"/>
                    <a:pt x="678" y="158"/>
                  </a:cubicBezTo>
                  <a:cubicBezTo>
                    <a:pt x="181" y="429"/>
                    <a:pt x="1" y="1106"/>
                    <a:pt x="317" y="1602"/>
                  </a:cubicBezTo>
                  <a:cubicBezTo>
                    <a:pt x="496" y="1930"/>
                    <a:pt x="852" y="2121"/>
                    <a:pt x="1217" y="2121"/>
                  </a:cubicBezTo>
                  <a:cubicBezTo>
                    <a:pt x="1404" y="2121"/>
                    <a:pt x="1593" y="2070"/>
                    <a:pt x="1761" y="1963"/>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4"/>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4"/>
            <p:cNvSpPr/>
            <p:nvPr/>
          </p:nvSpPr>
          <p:spPr>
            <a:xfrm>
              <a:off x="2795829"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4"/>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4"/>
            <p:cNvSpPr/>
            <p:nvPr/>
          </p:nvSpPr>
          <p:spPr>
            <a:xfrm>
              <a:off x="2557579"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4"/>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4"/>
            <p:cNvSpPr/>
            <p:nvPr/>
          </p:nvSpPr>
          <p:spPr>
            <a:xfrm>
              <a:off x="2433070" y="297162"/>
              <a:ext cx="57987" cy="50760"/>
            </a:xfrm>
            <a:custGeom>
              <a:avLst/>
              <a:gdLst/>
              <a:ahLst/>
              <a:cxnLst/>
              <a:rect l="l" t="t" r="r" b="b"/>
              <a:pathLst>
                <a:path w="2439" h="2135" extrusionOk="0">
                  <a:moveTo>
                    <a:pt x="1244" y="0"/>
                  </a:moveTo>
                  <a:cubicBezTo>
                    <a:pt x="1056" y="0"/>
                    <a:pt x="861" y="51"/>
                    <a:pt x="678" y="158"/>
                  </a:cubicBezTo>
                  <a:cubicBezTo>
                    <a:pt x="181" y="429"/>
                    <a:pt x="1" y="1106"/>
                    <a:pt x="317" y="1602"/>
                  </a:cubicBezTo>
                  <a:cubicBezTo>
                    <a:pt x="502" y="1942"/>
                    <a:pt x="879" y="2134"/>
                    <a:pt x="1257" y="2134"/>
                  </a:cubicBezTo>
                  <a:cubicBezTo>
                    <a:pt x="1431" y="2134"/>
                    <a:pt x="1605" y="2094"/>
                    <a:pt x="1761" y="2008"/>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4"/>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4"/>
            <p:cNvSpPr/>
            <p:nvPr/>
          </p:nvSpPr>
          <p:spPr>
            <a:xfrm>
              <a:off x="2554346"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4"/>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4"/>
            <p:cNvSpPr/>
            <p:nvPr/>
          </p:nvSpPr>
          <p:spPr>
            <a:xfrm>
              <a:off x="2799062"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4"/>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4"/>
            <p:cNvSpPr/>
            <p:nvPr/>
          </p:nvSpPr>
          <p:spPr>
            <a:xfrm>
              <a:off x="3278794" y="506121"/>
              <a:ext cx="56917" cy="50760"/>
            </a:xfrm>
            <a:custGeom>
              <a:avLst/>
              <a:gdLst/>
              <a:ahLst/>
              <a:cxnLst/>
              <a:rect l="l" t="t" r="r" b="b"/>
              <a:pathLst>
                <a:path w="2394" h="2135" extrusionOk="0">
                  <a:moveTo>
                    <a:pt x="1173" y="0"/>
                  </a:moveTo>
                  <a:cubicBezTo>
                    <a:pt x="1004" y="0"/>
                    <a:pt x="834" y="41"/>
                    <a:pt x="678" y="126"/>
                  </a:cubicBezTo>
                  <a:cubicBezTo>
                    <a:pt x="136" y="442"/>
                    <a:pt x="1" y="1074"/>
                    <a:pt x="272" y="1616"/>
                  </a:cubicBezTo>
                  <a:cubicBezTo>
                    <a:pt x="480" y="1944"/>
                    <a:pt x="827" y="2134"/>
                    <a:pt x="1182" y="2134"/>
                  </a:cubicBezTo>
                  <a:cubicBezTo>
                    <a:pt x="1364" y="2134"/>
                    <a:pt x="1548" y="2084"/>
                    <a:pt x="1716" y="1977"/>
                  </a:cubicBezTo>
                  <a:cubicBezTo>
                    <a:pt x="2258" y="1706"/>
                    <a:pt x="2393"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4"/>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4"/>
            <p:cNvSpPr/>
            <p:nvPr/>
          </p:nvSpPr>
          <p:spPr>
            <a:xfrm>
              <a:off x="3157518"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4"/>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4"/>
            <p:cNvSpPr/>
            <p:nvPr/>
          </p:nvSpPr>
          <p:spPr>
            <a:xfrm>
              <a:off x="2920338"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4"/>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4"/>
            <p:cNvSpPr/>
            <p:nvPr/>
          </p:nvSpPr>
          <p:spPr>
            <a:xfrm>
              <a:off x="2795829"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4"/>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4"/>
            <p:cNvSpPr/>
            <p:nvPr/>
          </p:nvSpPr>
          <p:spPr>
            <a:xfrm>
              <a:off x="2916035"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4"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4"/>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4"/>
            <p:cNvSpPr/>
            <p:nvPr/>
          </p:nvSpPr>
          <p:spPr>
            <a:xfrm>
              <a:off x="3161821"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4"/>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4"/>
            <p:cNvSpPr/>
            <p:nvPr/>
          </p:nvSpPr>
          <p:spPr>
            <a:xfrm>
              <a:off x="3640483" y="297162"/>
              <a:ext cx="57987" cy="50760"/>
            </a:xfrm>
            <a:custGeom>
              <a:avLst/>
              <a:gdLst/>
              <a:ahLst/>
              <a:cxnLst/>
              <a:rect l="l" t="t" r="r" b="b"/>
              <a:pathLst>
                <a:path w="2439" h="2135" extrusionOk="0">
                  <a:moveTo>
                    <a:pt x="1222" y="0"/>
                  </a:moveTo>
                  <a:cubicBezTo>
                    <a:pt x="1035" y="0"/>
                    <a:pt x="846" y="51"/>
                    <a:pt x="678" y="158"/>
                  </a:cubicBezTo>
                  <a:cubicBezTo>
                    <a:pt x="181" y="429"/>
                    <a:pt x="1" y="1106"/>
                    <a:pt x="271" y="1602"/>
                  </a:cubicBezTo>
                  <a:cubicBezTo>
                    <a:pt x="488" y="1942"/>
                    <a:pt x="853" y="2134"/>
                    <a:pt x="1235" y="2134"/>
                  </a:cubicBezTo>
                  <a:cubicBezTo>
                    <a:pt x="1411" y="2134"/>
                    <a:pt x="1591" y="2094"/>
                    <a:pt x="1761" y="2008"/>
                  </a:cubicBezTo>
                  <a:cubicBezTo>
                    <a:pt x="2258" y="1692"/>
                    <a:pt x="2438" y="1060"/>
                    <a:pt x="2122" y="519"/>
                  </a:cubicBezTo>
                  <a:cubicBezTo>
                    <a:pt x="1943" y="191"/>
                    <a:pt x="1587" y="0"/>
                    <a:pt x="122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4"/>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4"/>
            <p:cNvSpPr/>
            <p:nvPr/>
          </p:nvSpPr>
          <p:spPr>
            <a:xfrm>
              <a:off x="3519207" y="506121"/>
              <a:ext cx="57987" cy="50760"/>
            </a:xfrm>
            <a:custGeom>
              <a:avLst/>
              <a:gdLst/>
              <a:ahLst/>
              <a:cxnLst/>
              <a:rect l="l" t="t" r="r" b="b"/>
              <a:pathLst>
                <a:path w="2439" h="2135" extrusionOk="0">
                  <a:moveTo>
                    <a:pt x="1266" y="0"/>
                  </a:moveTo>
                  <a:cubicBezTo>
                    <a:pt x="898" y="0"/>
                    <a:pt x="533" y="192"/>
                    <a:pt x="317" y="532"/>
                  </a:cubicBezTo>
                  <a:cubicBezTo>
                    <a:pt x="1" y="1029"/>
                    <a:pt x="181" y="1706"/>
                    <a:pt x="723" y="1977"/>
                  </a:cubicBezTo>
                  <a:cubicBezTo>
                    <a:pt x="891" y="2084"/>
                    <a:pt x="1075" y="2134"/>
                    <a:pt x="1257" y="2134"/>
                  </a:cubicBezTo>
                  <a:cubicBezTo>
                    <a:pt x="1612" y="2134"/>
                    <a:pt x="1959" y="1944"/>
                    <a:pt x="2167" y="1616"/>
                  </a:cubicBezTo>
                  <a:cubicBezTo>
                    <a:pt x="2438" y="1074"/>
                    <a:pt x="2303" y="442"/>
                    <a:pt x="1761" y="126"/>
                  </a:cubicBezTo>
                  <a:cubicBezTo>
                    <a:pt x="1605" y="41"/>
                    <a:pt x="1435" y="0"/>
                    <a:pt x="126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4"/>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4"/>
            <p:cNvSpPr/>
            <p:nvPr/>
          </p:nvSpPr>
          <p:spPr>
            <a:xfrm>
              <a:off x="3282027"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4"/>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4"/>
            <p:cNvSpPr/>
            <p:nvPr/>
          </p:nvSpPr>
          <p:spPr>
            <a:xfrm>
              <a:off x="3157518" y="297162"/>
              <a:ext cx="57987" cy="50760"/>
            </a:xfrm>
            <a:custGeom>
              <a:avLst/>
              <a:gdLst/>
              <a:ahLst/>
              <a:cxnLst/>
              <a:rect l="l" t="t" r="r" b="b"/>
              <a:pathLst>
                <a:path w="2439" h="2135" extrusionOk="0">
                  <a:moveTo>
                    <a:pt x="1242" y="0"/>
                  </a:moveTo>
                  <a:cubicBezTo>
                    <a:pt x="1056" y="0"/>
                    <a:pt x="861" y="51"/>
                    <a:pt x="678" y="158"/>
                  </a:cubicBezTo>
                  <a:cubicBezTo>
                    <a:pt x="181" y="429"/>
                    <a:pt x="1" y="1106"/>
                    <a:pt x="317" y="1602"/>
                  </a:cubicBezTo>
                  <a:cubicBezTo>
                    <a:pt x="502" y="1942"/>
                    <a:pt x="878" y="2134"/>
                    <a:pt x="1257" y="2134"/>
                  </a:cubicBezTo>
                  <a:cubicBezTo>
                    <a:pt x="1431" y="2134"/>
                    <a:pt x="1605" y="2094"/>
                    <a:pt x="1761" y="2008"/>
                  </a:cubicBezTo>
                  <a:cubicBezTo>
                    <a:pt x="2258" y="1692"/>
                    <a:pt x="2438" y="1060"/>
                    <a:pt x="2122" y="519"/>
                  </a:cubicBezTo>
                  <a:cubicBezTo>
                    <a:pt x="1943" y="191"/>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4"/>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4"/>
            <p:cNvSpPr/>
            <p:nvPr/>
          </p:nvSpPr>
          <p:spPr>
            <a:xfrm>
              <a:off x="3278794" y="87919"/>
              <a:ext cx="57987" cy="50712"/>
            </a:xfrm>
            <a:custGeom>
              <a:avLst/>
              <a:gdLst/>
              <a:ahLst/>
              <a:cxnLst/>
              <a:rect l="l" t="t" r="r" b="b"/>
              <a:pathLst>
                <a:path w="2439" h="2133" extrusionOk="0">
                  <a:moveTo>
                    <a:pt x="1191"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4"/>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4"/>
            <p:cNvSpPr/>
            <p:nvPr/>
          </p:nvSpPr>
          <p:spPr>
            <a:xfrm>
              <a:off x="3523510"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4"/>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4"/>
            <p:cNvSpPr/>
            <p:nvPr/>
          </p:nvSpPr>
          <p:spPr>
            <a:xfrm>
              <a:off x="3643716"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4"/>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4"/>
            <p:cNvSpPr/>
            <p:nvPr/>
          </p:nvSpPr>
          <p:spPr>
            <a:xfrm>
              <a:off x="3519207" y="506121"/>
              <a:ext cx="57987" cy="50760"/>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4"/>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4"/>
            <p:cNvSpPr/>
            <p:nvPr/>
          </p:nvSpPr>
          <p:spPr>
            <a:xfrm>
              <a:off x="3640483" y="297162"/>
              <a:ext cx="57987" cy="50760"/>
            </a:xfrm>
            <a:custGeom>
              <a:avLst/>
              <a:gdLst/>
              <a:ahLst/>
              <a:cxnLst/>
              <a:rect l="l" t="t" r="r" b="b"/>
              <a:pathLst>
                <a:path w="2439" h="2135" extrusionOk="0">
                  <a:moveTo>
                    <a:pt x="1195" y="0"/>
                  </a:moveTo>
                  <a:cubicBezTo>
                    <a:pt x="827" y="0"/>
                    <a:pt x="480" y="191"/>
                    <a:pt x="271" y="519"/>
                  </a:cubicBezTo>
                  <a:cubicBezTo>
                    <a:pt x="1" y="1060"/>
                    <a:pt x="181" y="1692"/>
                    <a:pt x="678" y="2008"/>
                  </a:cubicBezTo>
                  <a:cubicBezTo>
                    <a:pt x="834" y="2094"/>
                    <a:pt x="1008" y="2134"/>
                    <a:pt x="1182" y="2134"/>
                  </a:cubicBezTo>
                  <a:cubicBezTo>
                    <a:pt x="1560" y="2134"/>
                    <a:pt x="1937" y="1942"/>
                    <a:pt x="2122" y="1602"/>
                  </a:cubicBezTo>
                  <a:cubicBezTo>
                    <a:pt x="2438" y="1106"/>
                    <a:pt x="2258" y="429"/>
                    <a:pt x="1761" y="158"/>
                  </a:cubicBezTo>
                  <a:cubicBezTo>
                    <a:pt x="1577" y="51"/>
                    <a:pt x="1383"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4"/>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4"/>
            <p:cNvSpPr/>
            <p:nvPr/>
          </p:nvSpPr>
          <p:spPr>
            <a:xfrm>
              <a:off x="3885199"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4"/>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4"/>
            <p:cNvSpPr/>
            <p:nvPr/>
          </p:nvSpPr>
          <p:spPr>
            <a:xfrm>
              <a:off x="2554346" y="87871"/>
              <a:ext cx="57987" cy="50760"/>
            </a:xfrm>
            <a:custGeom>
              <a:avLst/>
              <a:gdLst/>
              <a:ahLst/>
              <a:cxnLst/>
              <a:rect l="l" t="t" r="r" b="b"/>
              <a:pathLst>
                <a:path w="2439" h="2135" extrusionOk="0">
                  <a:moveTo>
                    <a:pt x="1222" y="1"/>
                  </a:moveTo>
                  <a:cubicBezTo>
                    <a:pt x="1035"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4"/>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4"/>
            <p:cNvSpPr/>
            <p:nvPr/>
          </p:nvSpPr>
          <p:spPr>
            <a:xfrm>
              <a:off x="2433070" y="297162"/>
              <a:ext cx="57987" cy="50427"/>
            </a:xfrm>
            <a:custGeom>
              <a:avLst/>
              <a:gdLst/>
              <a:ahLst/>
              <a:cxnLst/>
              <a:rect l="l" t="t" r="r" b="b"/>
              <a:pathLst>
                <a:path w="2439" h="2121" extrusionOk="0">
                  <a:moveTo>
                    <a:pt x="1217" y="0"/>
                  </a:moveTo>
                  <a:cubicBezTo>
                    <a:pt x="852" y="0"/>
                    <a:pt x="496" y="191"/>
                    <a:pt x="317" y="519"/>
                  </a:cubicBezTo>
                  <a:cubicBezTo>
                    <a:pt x="1" y="1060"/>
                    <a:pt x="181" y="1692"/>
                    <a:pt x="678" y="1963"/>
                  </a:cubicBezTo>
                  <a:cubicBezTo>
                    <a:pt x="861" y="2070"/>
                    <a:pt x="1056" y="2121"/>
                    <a:pt x="1244" y="2121"/>
                  </a:cubicBezTo>
                  <a:cubicBezTo>
                    <a:pt x="1612" y="2121"/>
                    <a:pt x="1959" y="1930"/>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4"/>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4"/>
            <p:cNvSpPr/>
            <p:nvPr/>
          </p:nvSpPr>
          <p:spPr>
            <a:xfrm>
              <a:off x="2195890"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4"/>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4"/>
            <p:cNvSpPr/>
            <p:nvPr/>
          </p:nvSpPr>
          <p:spPr>
            <a:xfrm>
              <a:off x="2437373"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4"/>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4"/>
            <p:cNvSpPr/>
            <p:nvPr/>
          </p:nvSpPr>
          <p:spPr>
            <a:xfrm>
              <a:off x="2916035" y="-121373"/>
              <a:ext cx="57987" cy="50712"/>
            </a:xfrm>
            <a:custGeom>
              <a:avLst/>
              <a:gdLst/>
              <a:ahLst/>
              <a:cxnLst/>
              <a:rect l="l" t="t" r="r" b="b"/>
              <a:pathLst>
                <a:path w="2439" h="2133" extrusionOk="0">
                  <a:moveTo>
                    <a:pt x="1233" y="1"/>
                  </a:moveTo>
                  <a:cubicBezTo>
                    <a:pt x="1049" y="1"/>
                    <a:pt x="858" y="51"/>
                    <a:pt x="678" y="156"/>
                  </a:cubicBezTo>
                  <a:cubicBezTo>
                    <a:pt x="181" y="427"/>
                    <a:pt x="1" y="1104"/>
                    <a:pt x="317" y="1601"/>
                  </a:cubicBezTo>
                  <a:cubicBezTo>
                    <a:pt x="502" y="1941"/>
                    <a:pt x="878" y="2133"/>
                    <a:pt x="1257" y="2133"/>
                  </a:cubicBezTo>
                  <a:cubicBezTo>
                    <a:pt x="1431" y="2133"/>
                    <a:pt x="1605" y="2092"/>
                    <a:pt x="1761" y="2007"/>
                  </a:cubicBezTo>
                  <a:cubicBezTo>
                    <a:pt x="2258" y="1691"/>
                    <a:pt x="2438" y="1059"/>
                    <a:pt x="2122" y="563"/>
                  </a:cubicBezTo>
                  <a:cubicBezTo>
                    <a:pt x="1942" y="201"/>
                    <a:pt x="1601" y="1"/>
                    <a:pt x="123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4"/>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4"/>
            <p:cNvSpPr/>
            <p:nvPr/>
          </p:nvSpPr>
          <p:spPr>
            <a:xfrm>
              <a:off x="2795829"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4"/>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4"/>
            <p:cNvSpPr/>
            <p:nvPr/>
          </p:nvSpPr>
          <p:spPr>
            <a:xfrm>
              <a:off x="2557579"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4"/>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4"/>
            <p:cNvSpPr/>
            <p:nvPr/>
          </p:nvSpPr>
          <p:spPr>
            <a:xfrm>
              <a:off x="2433070" y="-121373"/>
              <a:ext cx="57987" cy="50950"/>
            </a:xfrm>
            <a:custGeom>
              <a:avLst/>
              <a:gdLst/>
              <a:ahLst/>
              <a:cxnLst/>
              <a:rect l="l" t="t" r="r" b="b"/>
              <a:pathLst>
                <a:path w="2439" h="2143" extrusionOk="0">
                  <a:moveTo>
                    <a:pt x="1235" y="1"/>
                  </a:moveTo>
                  <a:cubicBezTo>
                    <a:pt x="1049" y="1"/>
                    <a:pt x="858" y="51"/>
                    <a:pt x="678" y="156"/>
                  </a:cubicBezTo>
                  <a:cubicBezTo>
                    <a:pt x="181" y="472"/>
                    <a:pt x="1" y="1104"/>
                    <a:pt x="317" y="1601"/>
                  </a:cubicBezTo>
                  <a:cubicBezTo>
                    <a:pt x="497" y="1962"/>
                    <a:pt x="858" y="2143"/>
                    <a:pt x="1226" y="2143"/>
                  </a:cubicBezTo>
                  <a:cubicBezTo>
                    <a:pt x="1410" y="2143"/>
                    <a:pt x="1596" y="2097"/>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4"/>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4"/>
            <p:cNvSpPr/>
            <p:nvPr/>
          </p:nvSpPr>
          <p:spPr>
            <a:xfrm>
              <a:off x="2554346" y="-329951"/>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4"/>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4"/>
            <p:cNvSpPr/>
            <p:nvPr/>
          </p:nvSpPr>
          <p:spPr>
            <a:xfrm>
              <a:off x="2799062"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4"/>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4"/>
            <p:cNvSpPr/>
            <p:nvPr/>
          </p:nvSpPr>
          <p:spPr>
            <a:xfrm>
              <a:off x="3277724"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33" y="1943"/>
                    <a:pt x="898" y="2135"/>
                    <a:pt x="1266" y="2135"/>
                  </a:cubicBezTo>
                  <a:cubicBezTo>
                    <a:pt x="1435"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4"/>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4"/>
            <p:cNvSpPr/>
            <p:nvPr/>
          </p:nvSpPr>
          <p:spPr>
            <a:xfrm>
              <a:off x="3157518"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2" y="2134"/>
                  </a:cubicBezTo>
                  <a:cubicBezTo>
                    <a:pt x="1582" y="2134"/>
                    <a:pt x="1937" y="1942"/>
                    <a:pt x="2122"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4"/>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4"/>
            <p:cNvSpPr/>
            <p:nvPr/>
          </p:nvSpPr>
          <p:spPr>
            <a:xfrm>
              <a:off x="2920338"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4"/>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4"/>
            <p:cNvSpPr/>
            <p:nvPr/>
          </p:nvSpPr>
          <p:spPr>
            <a:xfrm>
              <a:off x="2795829" y="87871"/>
              <a:ext cx="57987" cy="50760"/>
            </a:xfrm>
            <a:custGeom>
              <a:avLst/>
              <a:gdLst/>
              <a:ahLst/>
              <a:cxnLst/>
              <a:rect l="l" t="t" r="r" b="b"/>
              <a:pathLst>
                <a:path w="2439" h="2135" extrusionOk="0">
                  <a:moveTo>
                    <a:pt x="1212" y="1"/>
                  </a:moveTo>
                  <a:cubicBezTo>
                    <a:pt x="1030"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14" y="191"/>
                    <a:pt x="1567" y="1"/>
                    <a:pt x="121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4"/>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4"/>
            <p:cNvSpPr/>
            <p:nvPr/>
          </p:nvSpPr>
          <p:spPr>
            <a:xfrm>
              <a:off x="2916035"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4"/>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4"/>
            <p:cNvSpPr/>
            <p:nvPr/>
          </p:nvSpPr>
          <p:spPr>
            <a:xfrm>
              <a:off x="3161821"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4"/>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4"/>
            <p:cNvSpPr/>
            <p:nvPr/>
          </p:nvSpPr>
          <p:spPr>
            <a:xfrm>
              <a:off x="3520277" y="87919"/>
              <a:ext cx="57987" cy="50712"/>
            </a:xfrm>
            <a:custGeom>
              <a:avLst/>
              <a:gdLst/>
              <a:ahLst/>
              <a:cxnLst/>
              <a:rect l="l" t="t" r="r" b="b"/>
              <a:pathLst>
                <a:path w="2439" h="2133" extrusionOk="0">
                  <a:moveTo>
                    <a:pt x="1191" y="0"/>
                  </a:moveTo>
                  <a:cubicBezTo>
                    <a:pt x="833" y="0"/>
                    <a:pt x="482" y="201"/>
                    <a:pt x="272" y="562"/>
                  </a:cubicBezTo>
                  <a:cubicBezTo>
                    <a:pt x="1" y="1059"/>
                    <a:pt x="136" y="1691"/>
                    <a:pt x="678" y="2007"/>
                  </a:cubicBezTo>
                  <a:cubicBezTo>
                    <a:pt x="834" y="2092"/>
                    <a:pt x="1004" y="2133"/>
                    <a:pt x="1173" y="2133"/>
                  </a:cubicBezTo>
                  <a:cubicBezTo>
                    <a:pt x="1541" y="2133"/>
                    <a:pt x="1906" y="1941"/>
                    <a:pt x="2122" y="1600"/>
                  </a:cubicBezTo>
                  <a:cubicBezTo>
                    <a:pt x="2438" y="1104"/>
                    <a:pt x="2258" y="472"/>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4"/>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4"/>
            <p:cNvSpPr/>
            <p:nvPr/>
          </p:nvSpPr>
          <p:spPr>
            <a:xfrm>
              <a:off x="3282027"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4"/>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4"/>
            <p:cNvSpPr/>
            <p:nvPr/>
          </p:nvSpPr>
          <p:spPr>
            <a:xfrm>
              <a:off x="3157518" y="-121373"/>
              <a:ext cx="57987" cy="50712"/>
            </a:xfrm>
            <a:custGeom>
              <a:avLst/>
              <a:gdLst/>
              <a:ahLst/>
              <a:cxnLst/>
              <a:rect l="l" t="t" r="r" b="b"/>
              <a:pathLst>
                <a:path w="2439" h="2133" extrusionOk="0">
                  <a:moveTo>
                    <a:pt x="1213" y="1"/>
                  </a:moveTo>
                  <a:cubicBezTo>
                    <a:pt x="1029" y="1"/>
                    <a:pt x="843" y="51"/>
                    <a:pt x="678" y="156"/>
                  </a:cubicBezTo>
                  <a:cubicBezTo>
                    <a:pt x="181" y="427"/>
                    <a:pt x="1" y="1104"/>
                    <a:pt x="317" y="1601"/>
                  </a:cubicBezTo>
                  <a:cubicBezTo>
                    <a:pt x="502" y="1941"/>
                    <a:pt x="857" y="2133"/>
                    <a:pt x="1237" y="2133"/>
                  </a:cubicBezTo>
                  <a:cubicBezTo>
                    <a:pt x="1411" y="2133"/>
                    <a:pt x="1591" y="2092"/>
                    <a:pt x="1761" y="2007"/>
                  </a:cubicBezTo>
                  <a:cubicBezTo>
                    <a:pt x="2258" y="1691"/>
                    <a:pt x="2438" y="1059"/>
                    <a:pt x="2122" y="563"/>
                  </a:cubicBezTo>
                  <a:cubicBezTo>
                    <a:pt x="1942" y="20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4"/>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4"/>
            <p:cNvSpPr/>
            <p:nvPr/>
          </p:nvSpPr>
          <p:spPr>
            <a:xfrm>
              <a:off x="3278794" y="-329951"/>
              <a:ext cx="56917" cy="50760"/>
            </a:xfrm>
            <a:custGeom>
              <a:avLst/>
              <a:gdLst/>
              <a:ahLst/>
              <a:cxnLst/>
              <a:rect l="l" t="t" r="r" b="b"/>
              <a:pathLst>
                <a:path w="2394" h="2135" extrusionOk="0">
                  <a:moveTo>
                    <a:pt x="1221" y="1"/>
                  </a:moveTo>
                  <a:cubicBezTo>
                    <a:pt x="853" y="1"/>
                    <a:pt x="488" y="193"/>
                    <a:pt x="272" y="533"/>
                  </a:cubicBezTo>
                  <a:cubicBezTo>
                    <a:pt x="1" y="1029"/>
                    <a:pt x="136" y="1707"/>
                    <a:pt x="678" y="1977"/>
                  </a:cubicBezTo>
                  <a:cubicBezTo>
                    <a:pt x="846" y="2085"/>
                    <a:pt x="1030" y="2135"/>
                    <a:pt x="1212" y="2135"/>
                  </a:cubicBezTo>
                  <a:cubicBezTo>
                    <a:pt x="1567" y="2135"/>
                    <a:pt x="1914" y="1944"/>
                    <a:pt x="2122" y="1616"/>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4"/>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4"/>
            <p:cNvSpPr/>
            <p:nvPr/>
          </p:nvSpPr>
          <p:spPr>
            <a:xfrm>
              <a:off x="3643716"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4"/>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4"/>
            <p:cNvSpPr/>
            <p:nvPr/>
          </p:nvSpPr>
          <p:spPr>
            <a:xfrm>
              <a:off x="3519207"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02" y="1943"/>
                    <a:pt x="878" y="2135"/>
                    <a:pt x="1257" y="2135"/>
                  </a:cubicBezTo>
                  <a:cubicBezTo>
                    <a:pt x="1430"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4"/>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4"/>
            <p:cNvSpPr/>
            <p:nvPr/>
          </p:nvSpPr>
          <p:spPr>
            <a:xfrm>
              <a:off x="3640483"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3" y="2133"/>
                  </a:cubicBezTo>
                  <a:cubicBezTo>
                    <a:pt x="1601" y="2133"/>
                    <a:pt x="1942" y="1932"/>
                    <a:pt x="2122"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4"/>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4"/>
            <p:cNvSpPr/>
            <p:nvPr/>
          </p:nvSpPr>
          <p:spPr>
            <a:xfrm>
              <a:off x="2554346" y="-329951"/>
              <a:ext cx="57987" cy="50760"/>
            </a:xfrm>
            <a:custGeom>
              <a:avLst/>
              <a:gdLst/>
              <a:ahLst/>
              <a:cxnLst/>
              <a:rect l="l" t="t" r="r" b="b"/>
              <a:pathLst>
                <a:path w="2439" h="2135" extrusionOk="0">
                  <a:moveTo>
                    <a:pt x="1182" y="1"/>
                  </a:moveTo>
                  <a:cubicBezTo>
                    <a:pt x="1008" y="1"/>
                    <a:pt x="834" y="41"/>
                    <a:pt x="678" y="127"/>
                  </a:cubicBezTo>
                  <a:cubicBezTo>
                    <a:pt x="181" y="443"/>
                    <a:pt x="1" y="1075"/>
                    <a:pt x="272" y="1616"/>
                  </a:cubicBezTo>
                  <a:cubicBezTo>
                    <a:pt x="480" y="1944"/>
                    <a:pt x="827" y="2135"/>
                    <a:pt x="1195" y="2135"/>
                  </a:cubicBezTo>
                  <a:cubicBezTo>
                    <a:pt x="1384" y="2135"/>
                    <a:pt x="1578" y="2085"/>
                    <a:pt x="1761"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4"/>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4"/>
            <p:cNvSpPr/>
            <p:nvPr/>
          </p:nvSpPr>
          <p:spPr>
            <a:xfrm>
              <a:off x="2433070" y="-120897"/>
              <a:ext cx="57987" cy="50474"/>
            </a:xfrm>
            <a:custGeom>
              <a:avLst/>
              <a:gdLst/>
              <a:ahLst/>
              <a:cxnLst/>
              <a:rect l="l" t="t" r="r" b="b"/>
              <a:pathLst>
                <a:path w="2439" h="2123" extrusionOk="0">
                  <a:moveTo>
                    <a:pt x="1226" y="1"/>
                  </a:moveTo>
                  <a:cubicBezTo>
                    <a:pt x="858" y="1"/>
                    <a:pt x="497" y="181"/>
                    <a:pt x="317" y="543"/>
                  </a:cubicBezTo>
                  <a:cubicBezTo>
                    <a:pt x="1" y="1039"/>
                    <a:pt x="181" y="1671"/>
                    <a:pt x="723" y="1987"/>
                  </a:cubicBezTo>
                  <a:cubicBezTo>
                    <a:pt x="888" y="2077"/>
                    <a:pt x="1069" y="2123"/>
                    <a:pt x="1248" y="2123"/>
                  </a:cubicBezTo>
                  <a:cubicBezTo>
                    <a:pt x="1606" y="2123"/>
                    <a:pt x="1957" y="1942"/>
                    <a:pt x="2167" y="1581"/>
                  </a:cubicBezTo>
                  <a:cubicBezTo>
                    <a:pt x="2438"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4"/>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4"/>
            <p:cNvSpPr/>
            <p:nvPr/>
          </p:nvSpPr>
          <p:spPr>
            <a:xfrm>
              <a:off x="2195890"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4"/>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4"/>
            <p:cNvSpPr/>
            <p:nvPr/>
          </p:nvSpPr>
          <p:spPr>
            <a:xfrm>
              <a:off x="2795829" y="-329951"/>
              <a:ext cx="57987" cy="50760"/>
            </a:xfrm>
            <a:custGeom>
              <a:avLst/>
              <a:gdLst/>
              <a:ahLst/>
              <a:cxnLst/>
              <a:rect l="l" t="t" r="r" b="b"/>
              <a:pathLst>
                <a:path w="2439" h="2135" extrusionOk="0">
                  <a:moveTo>
                    <a:pt x="1221" y="1"/>
                  </a:moveTo>
                  <a:cubicBezTo>
                    <a:pt x="853" y="1"/>
                    <a:pt x="488" y="193"/>
                    <a:pt x="272" y="533"/>
                  </a:cubicBezTo>
                  <a:cubicBezTo>
                    <a:pt x="1" y="1029"/>
                    <a:pt x="181" y="1707"/>
                    <a:pt x="678" y="1977"/>
                  </a:cubicBezTo>
                  <a:cubicBezTo>
                    <a:pt x="846" y="2085"/>
                    <a:pt x="1035" y="2135"/>
                    <a:pt x="1222" y="2135"/>
                  </a:cubicBezTo>
                  <a:cubicBezTo>
                    <a:pt x="1587" y="2135"/>
                    <a:pt x="1943" y="1944"/>
                    <a:pt x="2122" y="1616"/>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4"/>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4"/>
            <p:cNvSpPr/>
            <p:nvPr/>
          </p:nvSpPr>
          <p:spPr>
            <a:xfrm>
              <a:off x="2557579"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4"/>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4"/>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4"/>
            <p:cNvSpPr/>
            <p:nvPr/>
          </p:nvSpPr>
          <p:spPr>
            <a:xfrm>
              <a:off x="3157518"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4"/>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4"/>
            <p:cNvSpPr/>
            <p:nvPr/>
          </p:nvSpPr>
          <p:spPr>
            <a:xfrm>
              <a:off x="2920338"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4"/>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4"/>
            <p:cNvSpPr/>
            <p:nvPr/>
          </p:nvSpPr>
          <p:spPr>
            <a:xfrm>
              <a:off x="2795829" y="-329951"/>
              <a:ext cx="57987" cy="50712"/>
            </a:xfrm>
            <a:custGeom>
              <a:avLst/>
              <a:gdLst/>
              <a:ahLst/>
              <a:cxnLst/>
              <a:rect l="l" t="t" r="r" b="b"/>
              <a:pathLst>
                <a:path w="2439" h="2133" extrusionOk="0">
                  <a:moveTo>
                    <a:pt x="1182" y="1"/>
                  </a:moveTo>
                  <a:cubicBezTo>
                    <a:pt x="1008"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4"/>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031420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gradFill>
          <a:gsLst>
            <a:gs pos="0">
              <a:schemeClr val="lt1"/>
            </a:gs>
            <a:gs pos="100000">
              <a:srgbClr val="EBF2F9"/>
            </a:gs>
          </a:gsLst>
          <a:lin ang="0" scaled="0"/>
        </a:gradFill>
        <a:effectLst/>
      </p:bgPr>
    </p:bg>
    <p:spTree>
      <p:nvGrpSpPr>
        <p:cNvPr id="1" name="Shape 1129"/>
        <p:cNvGrpSpPr/>
        <p:nvPr/>
      </p:nvGrpSpPr>
      <p:grpSpPr>
        <a:xfrm>
          <a:off x="0" y="0"/>
          <a:ext cx="0" cy="0"/>
          <a:chOff x="0" y="0"/>
          <a:chExt cx="0" cy="0"/>
        </a:xfrm>
      </p:grpSpPr>
      <p:grpSp>
        <p:nvGrpSpPr>
          <p:cNvPr id="1130" name="Google Shape;1130;p6"/>
          <p:cNvGrpSpPr/>
          <p:nvPr/>
        </p:nvGrpSpPr>
        <p:grpSpPr>
          <a:xfrm flipH="1">
            <a:off x="5112933" y="1543461"/>
            <a:ext cx="7061548" cy="5700956"/>
            <a:chOff x="-110774" y="1916595"/>
            <a:chExt cx="3946469" cy="3186078"/>
          </a:xfrm>
        </p:grpSpPr>
        <p:sp>
          <p:nvSpPr>
            <p:cNvPr id="1131" name="Google Shape;1131;p6"/>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6"/>
            <p:cNvSpPr/>
            <p:nvPr/>
          </p:nvSpPr>
          <p:spPr>
            <a:xfrm>
              <a:off x="560680"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6"/>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6"/>
            <p:cNvSpPr/>
            <p:nvPr/>
          </p:nvSpPr>
          <p:spPr>
            <a:xfrm>
              <a:off x="341568"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6"/>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6"/>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6"/>
            <p:cNvSpPr/>
            <p:nvPr/>
          </p:nvSpPr>
          <p:spPr>
            <a:xfrm>
              <a:off x="1021083"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6"/>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6"/>
            <p:cNvSpPr/>
            <p:nvPr/>
          </p:nvSpPr>
          <p:spPr>
            <a:xfrm>
              <a:off x="1917706" y="4657368"/>
              <a:ext cx="108621" cy="95082"/>
            </a:xfrm>
            <a:custGeom>
              <a:avLst/>
              <a:gdLst/>
              <a:ahLst/>
              <a:cxnLst/>
              <a:rect l="l" t="t" r="r" b="b"/>
              <a:pathLst>
                <a:path w="2439" h="2135" extrusionOk="0">
                  <a:moveTo>
                    <a:pt x="1243"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23" y="519"/>
                  </a:cubicBezTo>
                  <a:cubicBezTo>
                    <a:pt x="1944" y="191"/>
                    <a:pt x="1607" y="1"/>
                    <a:pt x="124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6"/>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6"/>
            <p:cNvSpPr/>
            <p:nvPr/>
          </p:nvSpPr>
          <p:spPr>
            <a:xfrm>
              <a:off x="1013022"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6"/>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6"/>
            <p:cNvSpPr/>
            <p:nvPr/>
          </p:nvSpPr>
          <p:spPr>
            <a:xfrm>
              <a:off x="1240195" y="4266751"/>
              <a:ext cx="108621" cy="94993"/>
            </a:xfrm>
            <a:custGeom>
              <a:avLst/>
              <a:gdLst/>
              <a:ahLst/>
              <a:cxnLst/>
              <a:rect l="l" t="t" r="r" b="b"/>
              <a:pathLst>
                <a:path w="2439" h="2133" extrusionOk="0">
                  <a:moveTo>
                    <a:pt x="1221" y="0"/>
                  </a:moveTo>
                  <a:cubicBezTo>
                    <a:pt x="853" y="0"/>
                    <a:pt x="488" y="192"/>
                    <a:pt x="272" y="533"/>
                  </a:cubicBezTo>
                  <a:cubicBezTo>
                    <a:pt x="1" y="1029"/>
                    <a:pt x="182" y="1706"/>
                    <a:pt x="678" y="1977"/>
                  </a:cubicBezTo>
                  <a:cubicBezTo>
                    <a:pt x="844" y="2082"/>
                    <a:pt x="1029" y="2133"/>
                    <a:pt x="1213" y="2133"/>
                  </a:cubicBezTo>
                  <a:cubicBezTo>
                    <a:pt x="1581" y="2133"/>
                    <a:pt x="1942" y="1932"/>
                    <a:pt x="2123" y="1571"/>
                  </a:cubicBezTo>
                  <a:cubicBezTo>
                    <a:pt x="2439"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6"/>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6"/>
            <p:cNvSpPr/>
            <p:nvPr/>
          </p:nvSpPr>
          <p:spPr>
            <a:xfrm>
              <a:off x="169859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6"/>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6"/>
            <p:cNvSpPr/>
            <p:nvPr/>
          </p:nvSpPr>
          <p:spPr>
            <a:xfrm>
              <a:off x="560680"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6"/>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6"/>
            <p:cNvSpPr/>
            <p:nvPr/>
          </p:nvSpPr>
          <p:spPr>
            <a:xfrm>
              <a:off x="335511" y="4266751"/>
              <a:ext cx="108621" cy="94993"/>
            </a:xfrm>
            <a:custGeom>
              <a:avLst/>
              <a:gdLst/>
              <a:ahLst/>
              <a:cxnLst/>
              <a:rect l="l" t="t" r="r" b="b"/>
              <a:pathLst>
                <a:path w="2439" h="2133" extrusionOk="0">
                  <a:moveTo>
                    <a:pt x="1236" y="0"/>
                  </a:moveTo>
                  <a:cubicBezTo>
                    <a:pt x="853" y="0"/>
                    <a:pt x="488" y="192"/>
                    <a:pt x="272" y="533"/>
                  </a:cubicBezTo>
                  <a:cubicBezTo>
                    <a:pt x="1" y="1029"/>
                    <a:pt x="182" y="1661"/>
                    <a:pt x="678" y="1977"/>
                  </a:cubicBezTo>
                  <a:cubicBezTo>
                    <a:pt x="844" y="2082"/>
                    <a:pt x="1029" y="2133"/>
                    <a:pt x="1213" y="2133"/>
                  </a:cubicBezTo>
                  <a:cubicBezTo>
                    <a:pt x="1581" y="2133"/>
                    <a:pt x="1942" y="1932"/>
                    <a:pt x="2123" y="1571"/>
                  </a:cubicBezTo>
                  <a:cubicBezTo>
                    <a:pt x="2439" y="1074"/>
                    <a:pt x="2258" y="442"/>
                    <a:pt x="1762"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6"/>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6"/>
            <p:cNvSpPr/>
            <p:nvPr/>
          </p:nvSpPr>
          <p:spPr>
            <a:xfrm>
              <a:off x="-11077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6"/>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6"/>
            <p:cNvSpPr/>
            <p:nvPr/>
          </p:nvSpPr>
          <p:spPr>
            <a:xfrm>
              <a:off x="1240195" y="4266306"/>
              <a:ext cx="108621" cy="95439"/>
            </a:xfrm>
            <a:custGeom>
              <a:avLst/>
              <a:gdLst/>
              <a:ahLst/>
              <a:cxnLst/>
              <a:rect l="l" t="t" r="r" b="b"/>
              <a:pathLst>
                <a:path w="2439" h="2143" extrusionOk="0">
                  <a:moveTo>
                    <a:pt x="1213" y="1"/>
                  </a:moveTo>
                  <a:cubicBezTo>
                    <a:pt x="1029" y="1"/>
                    <a:pt x="844" y="46"/>
                    <a:pt x="678" y="136"/>
                  </a:cubicBezTo>
                  <a:cubicBezTo>
                    <a:pt x="182" y="452"/>
                    <a:pt x="1" y="1084"/>
                    <a:pt x="272" y="1581"/>
                  </a:cubicBezTo>
                  <a:cubicBezTo>
                    <a:pt x="483" y="1942"/>
                    <a:pt x="834" y="2143"/>
                    <a:pt x="1191" y="2143"/>
                  </a:cubicBezTo>
                  <a:cubicBezTo>
                    <a:pt x="1370" y="2143"/>
                    <a:pt x="1551" y="2092"/>
                    <a:pt x="1716"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6"/>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6"/>
            <p:cNvSpPr/>
            <p:nvPr/>
          </p:nvSpPr>
          <p:spPr>
            <a:xfrm>
              <a:off x="1013022" y="4658347"/>
              <a:ext cx="108621" cy="94548"/>
            </a:xfrm>
            <a:custGeom>
              <a:avLst/>
              <a:gdLst/>
              <a:ahLst/>
              <a:cxnLst/>
              <a:rect l="l" t="t" r="r" b="b"/>
              <a:pathLst>
                <a:path w="2439" h="2123" extrusionOk="0">
                  <a:moveTo>
                    <a:pt x="1226" y="1"/>
                  </a:moveTo>
                  <a:cubicBezTo>
                    <a:pt x="859" y="1"/>
                    <a:pt x="497" y="181"/>
                    <a:pt x="317" y="542"/>
                  </a:cubicBezTo>
                  <a:cubicBezTo>
                    <a:pt x="1" y="1039"/>
                    <a:pt x="181" y="1671"/>
                    <a:pt x="678" y="1987"/>
                  </a:cubicBezTo>
                  <a:cubicBezTo>
                    <a:pt x="859" y="2077"/>
                    <a:pt x="1049" y="2122"/>
                    <a:pt x="1235" y="2122"/>
                  </a:cubicBezTo>
                  <a:cubicBezTo>
                    <a:pt x="1606" y="2122"/>
                    <a:pt x="1957" y="1942"/>
                    <a:pt x="2168" y="1580"/>
                  </a:cubicBezTo>
                  <a:cubicBezTo>
                    <a:pt x="2439"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6"/>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6"/>
            <p:cNvSpPr/>
            <p:nvPr/>
          </p:nvSpPr>
          <p:spPr>
            <a:xfrm>
              <a:off x="568741"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6"/>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6"/>
            <p:cNvSpPr/>
            <p:nvPr/>
          </p:nvSpPr>
          <p:spPr>
            <a:xfrm>
              <a:off x="335511" y="4266306"/>
              <a:ext cx="108621" cy="94548"/>
            </a:xfrm>
            <a:custGeom>
              <a:avLst/>
              <a:gdLst/>
              <a:ahLst/>
              <a:cxnLst/>
              <a:rect l="l" t="t" r="r" b="b"/>
              <a:pathLst>
                <a:path w="2439" h="2123" extrusionOk="0">
                  <a:moveTo>
                    <a:pt x="1213" y="1"/>
                  </a:moveTo>
                  <a:cubicBezTo>
                    <a:pt x="1029" y="1"/>
                    <a:pt x="844" y="46"/>
                    <a:pt x="678" y="136"/>
                  </a:cubicBezTo>
                  <a:cubicBezTo>
                    <a:pt x="182" y="452"/>
                    <a:pt x="1" y="1084"/>
                    <a:pt x="272" y="1581"/>
                  </a:cubicBezTo>
                  <a:cubicBezTo>
                    <a:pt x="483" y="1942"/>
                    <a:pt x="834" y="2123"/>
                    <a:pt x="1205" y="2123"/>
                  </a:cubicBezTo>
                  <a:cubicBezTo>
                    <a:pt x="1390" y="2123"/>
                    <a:pt x="1581" y="2077"/>
                    <a:pt x="1762"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6"/>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6"/>
            <p:cNvSpPr/>
            <p:nvPr/>
          </p:nvSpPr>
          <p:spPr>
            <a:xfrm>
              <a:off x="560680"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6"/>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6"/>
            <p:cNvSpPr/>
            <p:nvPr/>
          </p:nvSpPr>
          <p:spPr>
            <a:xfrm>
              <a:off x="1021083"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6"/>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6"/>
            <p:cNvSpPr/>
            <p:nvPr/>
          </p:nvSpPr>
          <p:spPr>
            <a:xfrm>
              <a:off x="1917706" y="3874709"/>
              <a:ext cx="108621" cy="94993"/>
            </a:xfrm>
            <a:custGeom>
              <a:avLst/>
              <a:gdLst/>
              <a:ahLst/>
              <a:cxnLst/>
              <a:rect l="l" t="t" r="r" b="b"/>
              <a:pathLst>
                <a:path w="2439" h="2133" extrusionOk="0">
                  <a:moveTo>
                    <a:pt x="1182" y="1"/>
                  </a:moveTo>
                  <a:cubicBezTo>
                    <a:pt x="1009" y="1"/>
                    <a:pt x="834"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6"/>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6"/>
            <p:cNvSpPr/>
            <p:nvPr/>
          </p:nvSpPr>
          <p:spPr>
            <a:xfrm>
              <a:off x="1692537" y="4266751"/>
              <a:ext cx="106617" cy="94993"/>
            </a:xfrm>
            <a:custGeom>
              <a:avLst/>
              <a:gdLst/>
              <a:ahLst/>
              <a:cxnLst/>
              <a:rect l="l" t="t" r="r" b="b"/>
              <a:pathLst>
                <a:path w="2394" h="2133" extrusionOk="0">
                  <a:moveTo>
                    <a:pt x="1221" y="0"/>
                  </a:moveTo>
                  <a:cubicBezTo>
                    <a:pt x="853" y="0"/>
                    <a:pt x="488" y="192"/>
                    <a:pt x="272" y="533"/>
                  </a:cubicBezTo>
                  <a:cubicBezTo>
                    <a:pt x="1" y="1029"/>
                    <a:pt x="136" y="1706"/>
                    <a:pt x="678" y="1977"/>
                  </a:cubicBezTo>
                  <a:cubicBezTo>
                    <a:pt x="844" y="2082"/>
                    <a:pt x="1024" y="2133"/>
                    <a:pt x="1203" y="2133"/>
                  </a:cubicBezTo>
                  <a:cubicBezTo>
                    <a:pt x="1561" y="2133"/>
                    <a:pt x="1912" y="1932"/>
                    <a:pt x="2123" y="1571"/>
                  </a:cubicBezTo>
                  <a:cubicBezTo>
                    <a:pt x="2394"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6"/>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6"/>
            <p:cNvSpPr/>
            <p:nvPr/>
          </p:nvSpPr>
          <p:spPr>
            <a:xfrm>
              <a:off x="1246252"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6"/>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6"/>
            <p:cNvSpPr/>
            <p:nvPr/>
          </p:nvSpPr>
          <p:spPr>
            <a:xfrm>
              <a:off x="1013022"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6"/>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6"/>
            <p:cNvSpPr/>
            <p:nvPr/>
          </p:nvSpPr>
          <p:spPr>
            <a:xfrm>
              <a:off x="1240195"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6"/>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6"/>
            <p:cNvSpPr/>
            <p:nvPr/>
          </p:nvSpPr>
          <p:spPr>
            <a:xfrm>
              <a:off x="1698594"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6"/>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6"/>
            <p:cNvSpPr/>
            <p:nvPr/>
          </p:nvSpPr>
          <p:spPr>
            <a:xfrm>
              <a:off x="2595217" y="4266306"/>
              <a:ext cx="108621" cy="95439"/>
            </a:xfrm>
            <a:custGeom>
              <a:avLst/>
              <a:gdLst/>
              <a:ahLst/>
              <a:cxnLst/>
              <a:rect l="l" t="t" r="r" b="b"/>
              <a:pathLst>
                <a:path w="2439" h="2143" extrusionOk="0">
                  <a:moveTo>
                    <a:pt x="1248" y="1"/>
                  </a:moveTo>
                  <a:cubicBezTo>
                    <a:pt x="1069" y="1"/>
                    <a:pt x="889" y="46"/>
                    <a:pt x="723" y="136"/>
                  </a:cubicBezTo>
                  <a:cubicBezTo>
                    <a:pt x="181" y="452"/>
                    <a:pt x="1" y="1084"/>
                    <a:pt x="317" y="1581"/>
                  </a:cubicBezTo>
                  <a:cubicBezTo>
                    <a:pt x="497" y="1942"/>
                    <a:pt x="859" y="2143"/>
                    <a:pt x="1226" y="2143"/>
                  </a:cubicBezTo>
                  <a:cubicBezTo>
                    <a:pt x="1410" y="2143"/>
                    <a:pt x="1596" y="2092"/>
                    <a:pt x="1761" y="1987"/>
                  </a:cubicBezTo>
                  <a:cubicBezTo>
                    <a:pt x="2258" y="1671"/>
                    <a:pt x="2438" y="1039"/>
                    <a:pt x="2168" y="543"/>
                  </a:cubicBezTo>
                  <a:cubicBezTo>
                    <a:pt x="1957" y="181"/>
                    <a:pt x="1606" y="1"/>
                    <a:pt x="124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6"/>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6"/>
            <p:cNvSpPr/>
            <p:nvPr/>
          </p:nvSpPr>
          <p:spPr>
            <a:xfrm>
              <a:off x="1692537" y="4266306"/>
              <a:ext cx="106617" cy="94548"/>
            </a:xfrm>
            <a:custGeom>
              <a:avLst/>
              <a:gdLst/>
              <a:ahLst/>
              <a:cxnLst/>
              <a:rect l="l" t="t" r="r" b="b"/>
              <a:pathLst>
                <a:path w="2394" h="2123" extrusionOk="0">
                  <a:moveTo>
                    <a:pt x="1203" y="1"/>
                  </a:moveTo>
                  <a:cubicBezTo>
                    <a:pt x="1024" y="1"/>
                    <a:pt x="844" y="46"/>
                    <a:pt x="678" y="136"/>
                  </a:cubicBezTo>
                  <a:cubicBezTo>
                    <a:pt x="136" y="452"/>
                    <a:pt x="1" y="1084"/>
                    <a:pt x="272" y="1581"/>
                  </a:cubicBezTo>
                  <a:cubicBezTo>
                    <a:pt x="482" y="1942"/>
                    <a:pt x="834" y="2123"/>
                    <a:pt x="1191" y="2123"/>
                  </a:cubicBezTo>
                  <a:cubicBezTo>
                    <a:pt x="1370" y="2123"/>
                    <a:pt x="1551" y="2077"/>
                    <a:pt x="1716" y="1987"/>
                  </a:cubicBezTo>
                  <a:cubicBezTo>
                    <a:pt x="2258" y="1671"/>
                    <a:pt x="2394" y="1039"/>
                    <a:pt x="2123" y="543"/>
                  </a:cubicBezTo>
                  <a:cubicBezTo>
                    <a:pt x="1912" y="181"/>
                    <a:pt x="1561" y="1"/>
                    <a:pt x="120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6"/>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6"/>
            <p:cNvSpPr/>
            <p:nvPr/>
          </p:nvSpPr>
          <p:spPr>
            <a:xfrm>
              <a:off x="1917706" y="3875333"/>
              <a:ext cx="108621" cy="94459"/>
            </a:xfrm>
            <a:custGeom>
              <a:avLst/>
              <a:gdLst/>
              <a:ahLst/>
              <a:cxnLst/>
              <a:rect l="l" t="t" r="r" b="b"/>
              <a:pathLst>
                <a:path w="2439" h="2121" extrusionOk="0">
                  <a:moveTo>
                    <a:pt x="1217" y="0"/>
                  </a:moveTo>
                  <a:cubicBezTo>
                    <a:pt x="852" y="0"/>
                    <a:pt x="496" y="191"/>
                    <a:pt x="317" y="519"/>
                  </a:cubicBezTo>
                  <a:cubicBezTo>
                    <a:pt x="1" y="1015"/>
                    <a:pt x="181" y="1693"/>
                    <a:pt x="678" y="1963"/>
                  </a:cubicBezTo>
                  <a:cubicBezTo>
                    <a:pt x="862" y="2071"/>
                    <a:pt x="1056" y="2121"/>
                    <a:pt x="1244" y="2121"/>
                  </a:cubicBezTo>
                  <a:cubicBezTo>
                    <a:pt x="1612" y="2121"/>
                    <a:pt x="1959" y="1930"/>
                    <a:pt x="2168" y="1602"/>
                  </a:cubicBezTo>
                  <a:cubicBezTo>
                    <a:pt x="2439" y="1061"/>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6"/>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6"/>
            <p:cNvSpPr/>
            <p:nvPr/>
          </p:nvSpPr>
          <p:spPr>
            <a:xfrm>
              <a:off x="2376105" y="3874309"/>
              <a:ext cx="96552" cy="94503"/>
            </a:xfrm>
            <a:custGeom>
              <a:avLst/>
              <a:gdLst/>
              <a:ahLst/>
              <a:cxnLst/>
              <a:rect l="l" t="t" r="r" b="b"/>
              <a:pathLst>
                <a:path w="2168" h="2122" extrusionOk="0">
                  <a:moveTo>
                    <a:pt x="1084" y="0"/>
                  </a:moveTo>
                  <a:cubicBezTo>
                    <a:pt x="497" y="0"/>
                    <a:pt x="0" y="497"/>
                    <a:pt x="0" y="1084"/>
                  </a:cubicBezTo>
                  <a:cubicBezTo>
                    <a:pt x="0" y="1670"/>
                    <a:pt x="497" y="2122"/>
                    <a:pt x="1084" y="2122"/>
                  </a:cubicBezTo>
                  <a:cubicBezTo>
                    <a:pt x="1671" y="2122"/>
                    <a:pt x="2167" y="1670"/>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6"/>
            <p:cNvSpPr/>
            <p:nvPr/>
          </p:nvSpPr>
          <p:spPr>
            <a:xfrm>
              <a:off x="3093831" y="3524486"/>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6"/>
            <p:cNvSpPr/>
            <p:nvPr/>
          </p:nvSpPr>
          <p:spPr>
            <a:xfrm>
              <a:off x="3274732"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3" y="2133"/>
                    <a:pt x="1205" y="2133"/>
                  </a:cubicBezTo>
                  <a:cubicBezTo>
                    <a:pt x="1390" y="2133"/>
                    <a:pt x="1581"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6"/>
            <p:cNvSpPr/>
            <p:nvPr/>
          </p:nvSpPr>
          <p:spPr>
            <a:xfrm>
              <a:off x="3093831"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6"/>
            <p:cNvSpPr/>
            <p:nvPr/>
          </p:nvSpPr>
          <p:spPr>
            <a:xfrm>
              <a:off x="3047559" y="4266751"/>
              <a:ext cx="108621" cy="94993"/>
            </a:xfrm>
            <a:custGeom>
              <a:avLst/>
              <a:gdLst/>
              <a:ahLst/>
              <a:cxnLst/>
              <a:rect l="l" t="t" r="r" b="b"/>
              <a:pathLst>
                <a:path w="2439" h="2133" extrusionOk="0">
                  <a:moveTo>
                    <a:pt x="1257" y="0"/>
                  </a:moveTo>
                  <a:cubicBezTo>
                    <a:pt x="879" y="0"/>
                    <a:pt x="502" y="192"/>
                    <a:pt x="317" y="533"/>
                  </a:cubicBezTo>
                  <a:cubicBezTo>
                    <a:pt x="1" y="1029"/>
                    <a:pt x="181" y="1706"/>
                    <a:pt x="723" y="1977"/>
                  </a:cubicBezTo>
                  <a:cubicBezTo>
                    <a:pt x="889" y="2082"/>
                    <a:pt x="1069" y="2133"/>
                    <a:pt x="1248" y="2133"/>
                  </a:cubicBezTo>
                  <a:cubicBezTo>
                    <a:pt x="1606" y="2133"/>
                    <a:pt x="1957" y="1932"/>
                    <a:pt x="2168"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6"/>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6"/>
            <p:cNvSpPr/>
            <p:nvPr/>
          </p:nvSpPr>
          <p:spPr>
            <a:xfrm>
              <a:off x="2370048"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4" y="2133"/>
                    <a:pt x="1205" y="2133"/>
                  </a:cubicBezTo>
                  <a:cubicBezTo>
                    <a:pt x="1390" y="2133"/>
                    <a:pt x="1581"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6"/>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6"/>
            <p:cNvSpPr/>
            <p:nvPr/>
          </p:nvSpPr>
          <p:spPr>
            <a:xfrm>
              <a:off x="2597221" y="3483291"/>
              <a:ext cx="106617" cy="95082"/>
            </a:xfrm>
            <a:custGeom>
              <a:avLst/>
              <a:gdLst/>
              <a:ahLst/>
              <a:cxnLst/>
              <a:rect l="l" t="t" r="r" b="b"/>
              <a:pathLst>
                <a:path w="2394" h="2135" extrusionOk="0">
                  <a:moveTo>
                    <a:pt x="1182" y="1"/>
                  </a:moveTo>
                  <a:cubicBezTo>
                    <a:pt x="828" y="1"/>
                    <a:pt x="481" y="191"/>
                    <a:pt x="272" y="519"/>
                  </a:cubicBezTo>
                  <a:cubicBezTo>
                    <a:pt x="1" y="1061"/>
                    <a:pt x="136" y="1693"/>
                    <a:pt x="678" y="2009"/>
                  </a:cubicBezTo>
                  <a:cubicBezTo>
                    <a:pt x="834" y="2094"/>
                    <a:pt x="1004" y="2135"/>
                    <a:pt x="1173" y="2135"/>
                  </a:cubicBezTo>
                  <a:cubicBezTo>
                    <a:pt x="1541" y="2135"/>
                    <a:pt x="1906" y="1943"/>
                    <a:pt x="2123" y="1603"/>
                  </a:cubicBezTo>
                  <a:cubicBezTo>
                    <a:pt x="2393"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6"/>
            <p:cNvSpPr/>
            <p:nvPr/>
          </p:nvSpPr>
          <p:spPr>
            <a:xfrm>
              <a:off x="2649505"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6"/>
            <p:cNvSpPr/>
            <p:nvPr/>
          </p:nvSpPr>
          <p:spPr>
            <a:xfrm>
              <a:off x="3055620" y="3482267"/>
              <a:ext cx="94548" cy="96552"/>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25" y="2167"/>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6"/>
            <p:cNvSpPr/>
            <p:nvPr/>
          </p:nvSpPr>
          <p:spPr>
            <a:xfrm>
              <a:off x="3093831"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6"/>
            <p:cNvSpPr/>
            <p:nvPr/>
          </p:nvSpPr>
          <p:spPr>
            <a:xfrm>
              <a:off x="3274732" y="3875333"/>
              <a:ext cx="108621" cy="94459"/>
            </a:xfrm>
            <a:custGeom>
              <a:avLst/>
              <a:gdLst/>
              <a:ahLst/>
              <a:cxnLst/>
              <a:rect l="l" t="t" r="r" b="b"/>
              <a:pathLst>
                <a:path w="2439" h="2121" extrusionOk="0">
                  <a:moveTo>
                    <a:pt x="1195" y="0"/>
                  </a:moveTo>
                  <a:cubicBezTo>
                    <a:pt x="827" y="0"/>
                    <a:pt x="481" y="191"/>
                    <a:pt x="272" y="519"/>
                  </a:cubicBezTo>
                  <a:cubicBezTo>
                    <a:pt x="1" y="1015"/>
                    <a:pt x="181" y="1693"/>
                    <a:pt x="678" y="1963"/>
                  </a:cubicBezTo>
                  <a:cubicBezTo>
                    <a:pt x="846" y="2071"/>
                    <a:pt x="1036" y="2121"/>
                    <a:pt x="1223" y="2121"/>
                  </a:cubicBezTo>
                  <a:cubicBezTo>
                    <a:pt x="1587" y="2121"/>
                    <a:pt x="1944" y="1930"/>
                    <a:pt x="2123" y="1602"/>
                  </a:cubicBezTo>
                  <a:cubicBezTo>
                    <a:pt x="2439" y="1061"/>
                    <a:pt x="2258" y="429"/>
                    <a:pt x="1761" y="158"/>
                  </a:cubicBezTo>
                  <a:cubicBezTo>
                    <a:pt x="1578" y="51"/>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6"/>
            <p:cNvSpPr/>
            <p:nvPr/>
          </p:nvSpPr>
          <p:spPr>
            <a:xfrm>
              <a:off x="3329020"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6"/>
            <p:cNvSpPr/>
            <p:nvPr/>
          </p:nvSpPr>
          <p:spPr>
            <a:xfrm>
              <a:off x="3733131" y="3874309"/>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6"/>
            <p:cNvSpPr/>
            <p:nvPr/>
          </p:nvSpPr>
          <p:spPr>
            <a:xfrm>
              <a:off x="3727074"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6"/>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6"/>
            <p:cNvSpPr/>
            <p:nvPr/>
          </p:nvSpPr>
          <p:spPr>
            <a:xfrm>
              <a:off x="1240195"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82" y="2134"/>
                  </a:cubicBezTo>
                  <a:cubicBezTo>
                    <a:pt x="1364" y="2134"/>
                    <a:pt x="1548" y="2084"/>
                    <a:pt x="1716"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6"/>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6"/>
            <p:cNvSpPr/>
            <p:nvPr/>
          </p:nvSpPr>
          <p:spPr>
            <a:xfrm>
              <a:off x="1013022"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6"/>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6"/>
            <p:cNvSpPr/>
            <p:nvPr/>
          </p:nvSpPr>
          <p:spPr>
            <a:xfrm>
              <a:off x="568741"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6"/>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6"/>
            <p:cNvSpPr/>
            <p:nvPr/>
          </p:nvSpPr>
          <p:spPr>
            <a:xfrm>
              <a:off x="335511"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95" y="2134"/>
                  </a:cubicBezTo>
                  <a:cubicBezTo>
                    <a:pt x="1384" y="2134"/>
                    <a:pt x="1578" y="2084"/>
                    <a:pt x="1762"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6"/>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6"/>
            <p:cNvSpPr/>
            <p:nvPr/>
          </p:nvSpPr>
          <p:spPr>
            <a:xfrm>
              <a:off x="1917706"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6"/>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6"/>
            <p:cNvSpPr/>
            <p:nvPr/>
          </p:nvSpPr>
          <p:spPr>
            <a:xfrm>
              <a:off x="1692537"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6"/>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6"/>
            <p:cNvSpPr/>
            <p:nvPr/>
          </p:nvSpPr>
          <p:spPr>
            <a:xfrm>
              <a:off x="1246252"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6"/>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6"/>
            <p:cNvSpPr/>
            <p:nvPr/>
          </p:nvSpPr>
          <p:spPr>
            <a:xfrm>
              <a:off x="1013022" y="3091294"/>
              <a:ext cx="108621" cy="95038"/>
            </a:xfrm>
            <a:custGeom>
              <a:avLst/>
              <a:gdLst/>
              <a:ahLst/>
              <a:cxnLst/>
              <a:rect l="l" t="t" r="r" b="b"/>
              <a:pathLst>
                <a:path w="2439" h="2134" extrusionOk="0">
                  <a:moveTo>
                    <a:pt x="1244" y="0"/>
                  </a:moveTo>
                  <a:cubicBezTo>
                    <a:pt x="1056" y="0"/>
                    <a:pt x="862"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68"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6"/>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6"/>
            <p:cNvSpPr/>
            <p:nvPr/>
          </p:nvSpPr>
          <p:spPr>
            <a:xfrm>
              <a:off x="1698594"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6"/>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6"/>
            <p:cNvSpPr/>
            <p:nvPr/>
          </p:nvSpPr>
          <p:spPr>
            <a:xfrm>
              <a:off x="2595217" y="3482712"/>
              <a:ext cx="108621" cy="95038"/>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6"/>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6"/>
            <p:cNvSpPr/>
            <p:nvPr/>
          </p:nvSpPr>
          <p:spPr>
            <a:xfrm>
              <a:off x="2370048" y="3874709"/>
              <a:ext cx="108621" cy="95082"/>
            </a:xfrm>
            <a:custGeom>
              <a:avLst/>
              <a:gdLst/>
              <a:ahLst/>
              <a:cxnLst/>
              <a:rect l="l" t="t" r="r" b="b"/>
              <a:pathLst>
                <a:path w="2439" h="2135" extrusionOk="0">
                  <a:moveTo>
                    <a:pt x="1237" y="1"/>
                  </a:moveTo>
                  <a:cubicBezTo>
                    <a:pt x="858" y="1"/>
                    <a:pt x="502" y="193"/>
                    <a:pt x="317" y="533"/>
                  </a:cubicBezTo>
                  <a:cubicBezTo>
                    <a:pt x="1" y="1029"/>
                    <a:pt x="181" y="1707"/>
                    <a:pt x="678" y="1977"/>
                  </a:cubicBezTo>
                  <a:cubicBezTo>
                    <a:pt x="846" y="2085"/>
                    <a:pt x="1036" y="2135"/>
                    <a:pt x="1223" y="2135"/>
                  </a:cubicBezTo>
                  <a:cubicBezTo>
                    <a:pt x="1587" y="2135"/>
                    <a:pt x="1944" y="1944"/>
                    <a:pt x="2123" y="1616"/>
                  </a:cubicBezTo>
                  <a:cubicBezTo>
                    <a:pt x="2439" y="1075"/>
                    <a:pt x="2258" y="443"/>
                    <a:pt x="1761" y="127"/>
                  </a:cubicBezTo>
                  <a:cubicBezTo>
                    <a:pt x="1591" y="41"/>
                    <a:pt x="1411" y="1"/>
                    <a:pt x="123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6"/>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6"/>
            <p:cNvSpPr/>
            <p:nvPr/>
          </p:nvSpPr>
          <p:spPr>
            <a:xfrm>
              <a:off x="1925767"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6"/>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6"/>
            <p:cNvSpPr/>
            <p:nvPr/>
          </p:nvSpPr>
          <p:spPr>
            <a:xfrm>
              <a:off x="1692537" y="3482712"/>
              <a:ext cx="106617" cy="95038"/>
            </a:xfrm>
            <a:custGeom>
              <a:avLst/>
              <a:gdLst/>
              <a:ahLst/>
              <a:cxnLst/>
              <a:rect l="l" t="t" r="r" b="b"/>
              <a:pathLst>
                <a:path w="2394" h="2134" extrusionOk="0">
                  <a:moveTo>
                    <a:pt x="1173" y="0"/>
                  </a:moveTo>
                  <a:cubicBezTo>
                    <a:pt x="1004" y="0"/>
                    <a:pt x="834" y="41"/>
                    <a:pt x="678" y="126"/>
                  </a:cubicBezTo>
                  <a:cubicBezTo>
                    <a:pt x="136" y="442"/>
                    <a:pt x="1" y="1074"/>
                    <a:pt x="272" y="1616"/>
                  </a:cubicBezTo>
                  <a:cubicBezTo>
                    <a:pt x="481" y="1944"/>
                    <a:pt x="828" y="2134"/>
                    <a:pt x="1182" y="2134"/>
                  </a:cubicBezTo>
                  <a:cubicBezTo>
                    <a:pt x="1364" y="2134"/>
                    <a:pt x="1548" y="2084"/>
                    <a:pt x="1716" y="1977"/>
                  </a:cubicBezTo>
                  <a:cubicBezTo>
                    <a:pt x="2258" y="1706"/>
                    <a:pt x="2394" y="1029"/>
                    <a:pt x="2123"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6"/>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6"/>
            <p:cNvSpPr/>
            <p:nvPr/>
          </p:nvSpPr>
          <p:spPr>
            <a:xfrm>
              <a:off x="1917706" y="3091294"/>
              <a:ext cx="108621" cy="95038"/>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9" y="2093"/>
                    <a:pt x="1028" y="2134"/>
                    <a:pt x="1202" y="2134"/>
                  </a:cubicBezTo>
                  <a:cubicBezTo>
                    <a:pt x="1582" y="2134"/>
                    <a:pt x="1937" y="1942"/>
                    <a:pt x="2123" y="1602"/>
                  </a:cubicBezTo>
                  <a:cubicBezTo>
                    <a:pt x="2439"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6"/>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6"/>
            <p:cNvSpPr/>
            <p:nvPr/>
          </p:nvSpPr>
          <p:spPr>
            <a:xfrm>
              <a:off x="2376105" y="3092229"/>
              <a:ext cx="96552" cy="94548"/>
            </a:xfrm>
            <a:custGeom>
              <a:avLst/>
              <a:gdLst/>
              <a:ahLst/>
              <a:cxnLst/>
              <a:rect l="l" t="t" r="r" b="b"/>
              <a:pathLst>
                <a:path w="2168" h="2123" extrusionOk="0">
                  <a:moveTo>
                    <a:pt x="1084" y="1"/>
                  </a:moveTo>
                  <a:cubicBezTo>
                    <a:pt x="497" y="1"/>
                    <a:pt x="0" y="452"/>
                    <a:pt x="0" y="1039"/>
                  </a:cubicBezTo>
                  <a:cubicBezTo>
                    <a:pt x="0" y="1626"/>
                    <a:pt x="497" y="2123"/>
                    <a:pt x="1084" y="2123"/>
                  </a:cubicBezTo>
                  <a:cubicBezTo>
                    <a:pt x="1671" y="2123"/>
                    <a:pt x="2167" y="1626"/>
                    <a:pt x="2167" y="1039"/>
                  </a:cubicBezTo>
                  <a:cubicBezTo>
                    <a:pt x="2167"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6"/>
            <p:cNvSpPr/>
            <p:nvPr/>
          </p:nvSpPr>
          <p:spPr>
            <a:xfrm>
              <a:off x="3093831"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6"/>
            <p:cNvSpPr/>
            <p:nvPr/>
          </p:nvSpPr>
          <p:spPr>
            <a:xfrm>
              <a:off x="3274732" y="3091294"/>
              <a:ext cx="108621" cy="95038"/>
            </a:xfrm>
            <a:custGeom>
              <a:avLst/>
              <a:gdLst/>
              <a:ahLst/>
              <a:cxnLst/>
              <a:rect l="l" t="t" r="r" b="b"/>
              <a:pathLst>
                <a:path w="2439" h="2134" extrusionOk="0">
                  <a:moveTo>
                    <a:pt x="1223" y="0"/>
                  </a:moveTo>
                  <a:cubicBezTo>
                    <a:pt x="1036" y="0"/>
                    <a:pt x="846" y="50"/>
                    <a:pt x="678" y="157"/>
                  </a:cubicBezTo>
                  <a:cubicBezTo>
                    <a:pt x="181" y="428"/>
                    <a:pt x="1" y="1105"/>
                    <a:pt x="272" y="1602"/>
                  </a:cubicBezTo>
                  <a:cubicBezTo>
                    <a:pt x="488" y="1942"/>
                    <a:pt x="853" y="2134"/>
                    <a:pt x="1236" y="2134"/>
                  </a:cubicBezTo>
                  <a:cubicBezTo>
                    <a:pt x="1411" y="2134"/>
                    <a:pt x="1591"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6"/>
            <p:cNvSpPr/>
            <p:nvPr/>
          </p:nvSpPr>
          <p:spPr>
            <a:xfrm>
              <a:off x="3093831"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6"/>
            <p:cNvSpPr/>
            <p:nvPr/>
          </p:nvSpPr>
          <p:spPr>
            <a:xfrm>
              <a:off x="3047559" y="3483291"/>
              <a:ext cx="108621" cy="95082"/>
            </a:xfrm>
            <a:custGeom>
              <a:avLst/>
              <a:gdLst/>
              <a:ahLst/>
              <a:cxnLst/>
              <a:rect l="l" t="t" r="r" b="b"/>
              <a:pathLst>
                <a:path w="2439" h="2135" extrusionOk="0">
                  <a:moveTo>
                    <a:pt x="1217" y="1"/>
                  </a:moveTo>
                  <a:cubicBezTo>
                    <a:pt x="852" y="1"/>
                    <a:pt x="496" y="191"/>
                    <a:pt x="317" y="519"/>
                  </a:cubicBezTo>
                  <a:cubicBezTo>
                    <a:pt x="1" y="1061"/>
                    <a:pt x="181" y="1693"/>
                    <a:pt x="723" y="2009"/>
                  </a:cubicBezTo>
                  <a:cubicBezTo>
                    <a:pt x="879" y="2094"/>
                    <a:pt x="1049" y="2135"/>
                    <a:pt x="1218" y="2135"/>
                  </a:cubicBezTo>
                  <a:cubicBezTo>
                    <a:pt x="1586" y="2135"/>
                    <a:pt x="1951" y="1943"/>
                    <a:pt x="2168" y="1603"/>
                  </a:cubicBezTo>
                  <a:cubicBezTo>
                    <a:pt x="2438" y="1106"/>
                    <a:pt x="2258" y="429"/>
                    <a:pt x="1761" y="158"/>
                  </a:cubicBezTo>
                  <a:cubicBezTo>
                    <a:pt x="1593" y="51"/>
                    <a:pt x="1404" y="1"/>
                    <a:pt x="121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6"/>
            <p:cNvSpPr/>
            <p:nvPr/>
          </p:nvSpPr>
          <p:spPr>
            <a:xfrm>
              <a:off x="2649505"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6"/>
            <p:cNvSpPr/>
            <p:nvPr/>
          </p:nvSpPr>
          <p:spPr>
            <a:xfrm>
              <a:off x="2603278" y="3482267"/>
              <a:ext cx="94548" cy="96552"/>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71" y="2167"/>
                    <a:pt x="2122" y="1671"/>
                    <a:pt x="2122" y="1084"/>
                  </a:cubicBezTo>
                  <a:cubicBezTo>
                    <a:pt x="2122" y="497"/>
                    <a:pt x="1671"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6"/>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6"/>
            <p:cNvSpPr/>
            <p:nvPr/>
          </p:nvSpPr>
          <p:spPr>
            <a:xfrm>
              <a:off x="2370048"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58" y="2134"/>
                    <a:pt x="1237" y="2134"/>
                  </a:cubicBezTo>
                  <a:cubicBezTo>
                    <a:pt x="1411" y="2134"/>
                    <a:pt x="1591"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6"/>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6"/>
            <p:cNvSpPr/>
            <p:nvPr/>
          </p:nvSpPr>
          <p:spPr>
            <a:xfrm>
              <a:off x="2597221" y="2700232"/>
              <a:ext cx="106617" cy="94503"/>
            </a:xfrm>
            <a:custGeom>
              <a:avLst/>
              <a:gdLst/>
              <a:ahLst/>
              <a:cxnLst/>
              <a:rect l="l" t="t" r="r" b="b"/>
              <a:pathLst>
                <a:path w="2394" h="2122" extrusionOk="0">
                  <a:moveTo>
                    <a:pt x="1191" y="0"/>
                  </a:moveTo>
                  <a:cubicBezTo>
                    <a:pt x="834" y="0"/>
                    <a:pt x="482" y="181"/>
                    <a:pt x="272" y="542"/>
                  </a:cubicBezTo>
                  <a:cubicBezTo>
                    <a:pt x="1" y="1038"/>
                    <a:pt x="136" y="1670"/>
                    <a:pt x="678" y="1986"/>
                  </a:cubicBezTo>
                  <a:cubicBezTo>
                    <a:pt x="844" y="2077"/>
                    <a:pt x="1024" y="2122"/>
                    <a:pt x="1203" y="2122"/>
                  </a:cubicBezTo>
                  <a:cubicBezTo>
                    <a:pt x="1561" y="2122"/>
                    <a:pt x="1912" y="1941"/>
                    <a:pt x="2123" y="1580"/>
                  </a:cubicBezTo>
                  <a:cubicBezTo>
                    <a:pt x="2393" y="1084"/>
                    <a:pt x="2258" y="452"/>
                    <a:pt x="1716" y="136"/>
                  </a:cubicBezTo>
                  <a:cubicBezTo>
                    <a:pt x="1551" y="45"/>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6"/>
            <p:cNvSpPr/>
            <p:nvPr/>
          </p:nvSpPr>
          <p:spPr>
            <a:xfrm>
              <a:off x="2649505"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6"/>
            <p:cNvSpPr/>
            <p:nvPr/>
          </p:nvSpPr>
          <p:spPr>
            <a:xfrm>
              <a:off x="3055620" y="2700232"/>
              <a:ext cx="94548" cy="94503"/>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25" y="2122"/>
                    <a:pt x="2122" y="1625"/>
                    <a:pt x="2122" y="1038"/>
                  </a:cubicBezTo>
                  <a:cubicBezTo>
                    <a:pt x="2122" y="452"/>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6"/>
            <p:cNvSpPr/>
            <p:nvPr/>
          </p:nvSpPr>
          <p:spPr>
            <a:xfrm>
              <a:off x="3727074" y="3874709"/>
              <a:ext cx="108621" cy="95082"/>
            </a:xfrm>
            <a:custGeom>
              <a:avLst/>
              <a:gdLst/>
              <a:ahLst/>
              <a:cxnLst/>
              <a:rect l="l" t="t" r="r" b="b"/>
              <a:pathLst>
                <a:path w="2439" h="2135" extrusionOk="0">
                  <a:moveTo>
                    <a:pt x="1236" y="1"/>
                  </a:moveTo>
                  <a:cubicBezTo>
                    <a:pt x="853" y="1"/>
                    <a:pt x="488" y="193"/>
                    <a:pt x="272" y="533"/>
                  </a:cubicBezTo>
                  <a:cubicBezTo>
                    <a:pt x="1" y="1029"/>
                    <a:pt x="181" y="1707"/>
                    <a:pt x="678" y="1977"/>
                  </a:cubicBezTo>
                  <a:cubicBezTo>
                    <a:pt x="846" y="2085"/>
                    <a:pt x="1036" y="2135"/>
                    <a:pt x="1223" y="2135"/>
                  </a:cubicBezTo>
                  <a:cubicBezTo>
                    <a:pt x="1587" y="2135"/>
                    <a:pt x="1944" y="1944"/>
                    <a:pt x="2123" y="1616"/>
                  </a:cubicBezTo>
                  <a:cubicBezTo>
                    <a:pt x="2439" y="1075"/>
                    <a:pt x="2258" y="443"/>
                    <a:pt x="1761" y="127"/>
                  </a:cubicBezTo>
                  <a:cubicBezTo>
                    <a:pt x="1591" y="41"/>
                    <a:pt x="1411" y="1"/>
                    <a:pt x="123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6"/>
            <p:cNvSpPr/>
            <p:nvPr/>
          </p:nvSpPr>
          <p:spPr>
            <a:xfrm>
              <a:off x="3329020"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6"/>
            <p:cNvSpPr/>
            <p:nvPr/>
          </p:nvSpPr>
          <p:spPr>
            <a:xfrm>
              <a:off x="3280789" y="3874309"/>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6"/>
            <p:cNvSpPr/>
            <p:nvPr/>
          </p:nvSpPr>
          <p:spPr>
            <a:xfrm>
              <a:off x="3093831" y="3524486"/>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6"/>
            <p:cNvSpPr/>
            <p:nvPr/>
          </p:nvSpPr>
          <p:spPr>
            <a:xfrm>
              <a:off x="3047559" y="3482712"/>
              <a:ext cx="108621" cy="95038"/>
            </a:xfrm>
            <a:custGeom>
              <a:avLst/>
              <a:gdLst/>
              <a:ahLst/>
              <a:cxnLst/>
              <a:rect l="l" t="t" r="r" b="b"/>
              <a:pathLst>
                <a:path w="2439" h="2134" extrusionOk="0">
                  <a:moveTo>
                    <a:pt x="1204" y="0"/>
                  </a:moveTo>
                  <a:cubicBezTo>
                    <a:pt x="1028" y="0"/>
                    <a:pt x="849" y="41"/>
                    <a:pt x="678"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6"/>
            <p:cNvSpPr/>
            <p:nvPr/>
          </p:nvSpPr>
          <p:spPr>
            <a:xfrm>
              <a:off x="3093831"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6"/>
            <p:cNvSpPr/>
            <p:nvPr/>
          </p:nvSpPr>
          <p:spPr>
            <a:xfrm>
              <a:off x="3274732" y="3091294"/>
              <a:ext cx="108621" cy="95038"/>
            </a:xfrm>
            <a:custGeom>
              <a:avLst/>
              <a:gdLst/>
              <a:ahLst/>
              <a:cxnLst/>
              <a:rect l="l" t="t" r="r" b="b"/>
              <a:pathLst>
                <a:path w="2439" h="2134" extrusionOk="0">
                  <a:moveTo>
                    <a:pt x="1195" y="0"/>
                  </a:moveTo>
                  <a:cubicBezTo>
                    <a:pt x="827" y="0"/>
                    <a:pt x="481" y="190"/>
                    <a:pt x="272"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6"/>
            <p:cNvSpPr/>
            <p:nvPr/>
          </p:nvSpPr>
          <p:spPr>
            <a:xfrm>
              <a:off x="3329020"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6"/>
            <p:cNvSpPr/>
            <p:nvPr/>
          </p:nvSpPr>
          <p:spPr>
            <a:xfrm>
              <a:off x="3733131" y="3092229"/>
              <a:ext cx="94503" cy="94548"/>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6"/>
            <p:cNvSpPr/>
            <p:nvPr/>
          </p:nvSpPr>
          <p:spPr>
            <a:xfrm>
              <a:off x="3727074" y="3091294"/>
              <a:ext cx="108621" cy="95038"/>
            </a:xfrm>
            <a:custGeom>
              <a:avLst/>
              <a:gdLst/>
              <a:ahLst/>
              <a:cxnLst/>
              <a:rect l="l" t="t" r="r" b="b"/>
              <a:pathLst>
                <a:path w="2439" h="2134" extrusionOk="0">
                  <a:moveTo>
                    <a:pt x="1223" y="0"/>
                  </a:moveTo>
                  <a:cubicBezTo>
                    <a:pt x="1036" y="0"/>
                    <a:pt x="846" y="50"/>
                    <a:pt x="678" y="157"/>
                  </a:cubicBezTo>
                  <a:cubicBezTo>
                    <a:pt x="181" y="428"/>
                    <a:pt x="1" y="1105"/>
                    <a:pt x="272" y="1602"/>
                  </a:cubicBezTo>
                  <a:cubicBezTo>
                    <a:pt x="488" y="1942"/>
                    <a:pt x="853" y="2134"/>
                    <a:pt x="1221" y="2134"/>
                  </a:cubicBezTo>
                  <a:cubicBezTo>
                    <a:pt x="1390" y="2134"/>
                    <a:pt x="1560" y="2093"/>
                    <a:pt x="1716"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6"/>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6"/>
            <p:cNvSpPr/>
            <p:nvPr/>
          </p:nvSpPr>
          <p:spPr>
            <a:xfrm>
              <a:off x="1692537" y="2700232"/>
              <a:ext cx="108621" cy="94503"/>
            </a:xfrm>
            <a:custGeom>
              <a:avLst/>
              <a:gdLst/>
              <a:ahLst/>
              <a:cxnLst/>
              <a:rect l="l" t="t" r="r" b="b"/>
              <a:pathLst>
                <a:path w="2439" h="2122" extrusionOk="0">
                  <a:moveTo>
                    <a:pt x="1191" y="0"/>
                  </a:moveTo>
                  <a:cubicBezTo>
                    <a:pt x="834" y="0"/>
                    <a:pt x="482" y="181"/>
                    <a:pt x="272" y="542"/>
                  </a:cubicBezTo>
                  <a:cubicBezTo>
                    <a:pt x="1" y="1038"/>
                    <a:pt x="182" y="1670"/>
                    <a:pt x="678" y="1986"/>
                  </a:cubicBezTo>
                  <a:cubicBezTo>
                    <a:pt x="844" y="2077"/>
                    <a:pt x="1029" y="2122"/>
                    <a:pt x="1213" y="2122"/>
                  </a:cubicBezTo>
                  <a:cubicBezTo>
                    <a:pt x="1581" y="2122"/>
                    <a:pt x="1942" y="1941"/>
                    <a:pt x="2123" y="1580"/>
                  </a:cubicBezTo>
                  <a:cubicBezTo>
                    <a:pt x="2439" y="1084"/>
                    <a:pt x="2258" y="452"/>
                    <a:pt x="1716" y="136"/>
                  </a:cubicBezTo>
                  <a:cubicBezTo>
                    <a:pt x="1551" y="45"/>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6"/>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6"/>
            <p:cNvSpPr/>
            <p:nvPr/>
          </p:nvSpPr>
          <p:spPr>
            <a:xfrm>
              <a:off x="1246252"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6"/>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6"/>
            <p:cNvSpPr/>
            <p:nvPr/>
          </p:nvSpPr>
          <p:spPr>
            <a:xfrm>
              <a:off x="2595217" y="2699342"/>
              <a:ext cx="108621" cy="94993"/>
            </a:xfrm>
            <a:custGeom>
              <a:avLst/>
              <a:gdLst/>
              <a:ahLst/>
              <a:cxnLst/>
              <a:rect l="l" t="t" r="r" b="b"/>
              <a:pathLst>
                <a:path w="2439" h="2133" extrusionOk="0">
                  <a:moveTo>
                    <a:pt x="1248" y="0"/>
                  </a:moveTo>
                  <a:cubicBezTo>
                    <a:pt x="1069" y="0"/>
                    <a:pt x="889" y="50"/>
                    <a:pt x="723" y="156"/>
                  </a:cubicBezTo>
                  <a:cubicBezTo>
                    <a:pt x="181" y="426"/>
                    <a:pt x="1" y="1104"/>
                    <a:pt x="317" y="1600"/>
                  </a:cubicBezTo>
                  <a:cubicBezTo>
                    <a:pt x="502" y="1940"/>
                    <a:pt x="879" y="2132"/>
                    <a:pt x="1257" y="2132"/>
                  </a:cubicBezTo>
                  <a:cubicBezTo>
                    <a:pt x="1431" y="2132"/>
                    <a:pt x="1605" y="2092"/>
                    <a:pt x="1761" y="2006"/>
                  </a:cubicBezTo>
                  <a:cubicBezTo>
                    <a:pt x="2258" y="1690"/>
                    <a:pt x="2438" y="1058"/>
                    <a:pt x="2168"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6"/>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6"/>
            <p:cNvSpPr/>
            <p:nvPr/>
          </p:nvSpPr>
          <p:spPr>
            <a:xfrm>
              <a:off x="2370048" y="3091294"/>
              <a:ext cx="108621" cy="95038"/>
            </a:xfrm>
            <a:custGeom>
              <a:avLst/>
              <a:gdLst/>
              <a:ahLst/>
              <a:cxnLst/>
              <a:rect l="l" t="t" r="r" b="b"/>
              <a:pathLst>
                <a:path w="2439" h="2134" extrusionOk="0">
                  <a:moveTo>
                    <a:pt x="1197" y="0"/>
                  </a:moveTo>
                  <a:cubicBezTo>
                    <a:pt x="833" y="0"/>
                    <a:pt x="496" y="190"/>
                    <a:pt x="317"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6"/>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6"/>
            <p:cNvSpPr/>
            <p:nvPr/>
          </p:nvSpPr>
          <p:spPr>
            <a:xfrm>
              <a:off x="1925767" y="3092229"/>
              <a:ext cx="94548" cy="94548"/>
            </a:xfrm>
            <a:custGeom>
              <a:avLst/>
              <a:gdLst/>
              <a:ahLst/>
              <a:cxnLst/>
              <a:rect l="l" t="t" r="r" b="b"/>
              <a:pathLst>
                <a:path w="2123" h="2123" extrusionOk="0">
                  <a:moveTo>
                    <a:pt x="1039" y="1"/>
                  </a:moveTo>
                  <a:cubicBezTo>
                    <a:pt x="452" y="1"/>
                    <a:pt x="0" y="452"/>
                    <a:pt x="0" y="1039"/>
                  </a:cubicBezTo>
                  <a:cubicBezTo>
                    <a:pt x="0" y="1626"/>
                    <a:pt x="452" y="2123"/>
                    <a:pt x="1039" y="2123"/>
                  </a:cubicBezTo>
                  <a:cubicBezTo>
                    <a:pt x="1626" y="2123"/>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6"/>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6"/>
            <p:cNvSpPr/>
            <p:nvPr/>
          </p:nvSpPr>
          <p:spPr>
            <a:xfrm>
              <a:off x="1692537" y="2699342"/>
              <a:ext cx="106617" cy="94993"/>
            </a:xfrm>
            <a:custGeom>
              <a:avLst/>
              <a:gdLst/>
              <a:ahLst/>
              <a:cxnLst/>
              <a:rect l="l" t="t" r="r" b="b"/>
              <a:pathLst>
                <a:path w="2394" h="2133" extrusionOk="0">
                  <a:moveTo>
                    <a:pt x="1203" y="0"/>
                  </a:moveTo>
                  <a:cubicBezTo>
                    <a:pt x="1024" y="0"/>
                    <a:pt x="844" y="50"/>
                    <a:pt x="678" y="156"/>
                  </a:cubicBezTo>
                  <a:cubicBezTo>
                    <a:pt x="136" y="426"/>
                    <a:pt x="1" y="1104"/>
                    <a:pt x="272" y="1600"/>
                  </a:cubicBezTo>
                  <a:cubicBezTo>
                    <a:pt x="488" y="1940"/>
                    <a:pt x="853" y="2132"/>
                    <a:pt x="1221" y="2132"/>
                  </a:cubicBezTo>
                  <a:cubicBezTo>
                    <a:pt x="1390" y="2132"/>
                    <a:pt x="1560" y="2092"/>
                    <a:pt x="1716" y="2006"/>
                  </a:cubicBezTo>
                  <a:cubicBezTo>
                    <a:pt x="2258" y="1690"/>
                    <a:pt x="2394" y="1058"/>
                    <a:pt x="2123"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6"/>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6"/>
            <p:cNvSpPr/>
            <p:nvPr/>
          </p:nvSpPr>
          <p:spPr>
            <a:xfrm>
              <a:off x="1917706"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62" y="2084"/>
                    <a:pt x="1056" y="2134"/>
                    <a:pt x="1244" y="2134"/>
                  </a:cubicBezTo>
                  <a:cubicBezTo>
                    <a:pt x="1612" y="2134"/>
                    <a:pt x="1959" y="1944"/>
                    <a:pt x="2168"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6"/>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6"/>
            <p:cNvSpPr/>
            <p:nvPr/>
          </p:nvSpPr>
          <p:spPr>
            <a:xfrm>
              <a:off x="2376105" y="2308191"/>
              <a:ext cx="96552" cy="94548"/>
            </a:xfrm>
            <a:custGeom>
              <a:avLst/>
              <a:gdLst/>
              <a:ahLst/>
              <a:cxnLst/>
              <a:rect l="l" t="t" r="r" b="b"/>
              <a:pathLst>
                <a:path w="2168" h="2123" extrusionOk="0">
                  <a:moveTo>
                    <a:pt x="1084" y="0"/>
                  </a:moveTo>
                  <a:cubicBezTo>
                    <a:pt x="497" y="0"/>
                    <a:pt x="0" y="497"/>
                    <a:pt x="0" y="1084"/>
                  </a:cubicBezTo>
                  <a:cubicBezTo>
                    <a:pt x="0" y="1671"/>
                    <a:pt x="497" y="2122"/>
                    <a:pt x="1084" y="2122"/>
                  </a:cubicBezTo>
                  <a:cubicBezTo>
                    <a:pt x="1671" y="2122"/>
                    <a:pt x="2167" y="1671"/>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6"/>
            <p:cNvSpPr/>
            <p:nvPr/>
          </p:nvSpPr>
          <p:spPr>
            <a:xfrm>
              <a:off x="3093831" y="1958368"/>
              <a:ext cx="243295" cy="402151"/>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6"/>
            <p:cNvSpPr/>
            <p:nvPr/>
          </p:nvSpPr>
          <p:spPr>
            <a:xfrm>
              <a:off x="3274732"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3" y="2122"/>
                    <a:pt x="1205" y="2122"/>
                  </a:cubicBezTo>
                  <a:cubicBezTo>
                    <a:pt x="1390" y="2122"/>
                    <a:pt x="1581" y="2077"/>
                    <a:pt x="1761"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6"/>
            <p:cNvSpPr/>
            <p:nvPr/>
          </p:nvSpPr>
          <p:spPr>
            <a:xfrm>
              <a:off x="3093831"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6"/>
            <p:cNvSpPr/>
            <p:nvPr/>
          </p:nvSpPr>
          <p:spPr>
            <a:xfrm>
              <a:off x="3047559" y="2700232"/>
              <a:ext cx="108621" cy="95394"/>
            </a:xfrm>
            <a:custGeom>
              <a:avLst/>
              <a:gdLst/>
              <a:ahLst/>
              <a:cxnLst/>
              <a:rect l="l" t="t" r="r" b="b"/>
              <a:pathLst>
                <a:path w="2439" h="2142" extrusionOk="0">
                  <a:moveTo>
                    <a:pt x="1236" y="0"/>
                  </a:moveTo>
                  <a:cubicBezTo>
                    <a:pt x="879" y="0"/>
                    <a:pt x="527" y="181"/>
                    <a:pt x="317" y="542"/>
                  </a:cubicBezTo>
                  <a:cubicBezTo>
                    <a:pt x="1" y="1038"/>
                    <a:pt x="181" y="1670"/>
                    <a:pt x="723" y="1986"/>
                  </a:cubicBezTo>
                  <a:cubicBezTo>
                    <a:pt x="889" y="2092"/>
                    <a:pt x="1069" y="2142"/>
                    <a:pt x="1248" y="2142"/>
                  </a:cubicBezTo>
                  <a:cubicBezTo>
                    <a:pt x="1606" y="2142"/>
                    <a:pt x="1957" y="1941"/>
                    <a:pt x="2168" y="1580"/>
                  </a:cubicBezTo>
                  <a:cubicBezTo>
                    <a:pt x="2438" y="1084"/>
                    <a:pt x="2258" y="452"/>
                    <a:pt x="1761" y="136"/>
                  </a:cubicBezTo>
                  <a:cubicBezTo>
                    <a:pt x="1596" y="45"/>
                    <a:pt x="1415"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6"/>
            <p:cNvSpPr/>
            <p:nvPr/>
          </p:nvSpPr>
          <p:spPr>
            <a:xfrm>
              <a:off x="2649505"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6"/>
            <p:cNvSpPr/>
            <p:nvPr/>
          </p:nvSpPr>
          <p:spPr>
            <a:xfrm>
              <a:off x="2603278" y="2700232"/>
              <a:ext cx="94548" cy="94503"/>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71" y="2122"/>
                    <a:pt x="2122" y="1625"/>
                    <a:pt x="2122" y="1038"/>
                  </a:cubicBezTo>
                  <a:cubicBezTo>
                    <a:pt x="2122" y="452"/>
                    <a:pt x="1671"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6"/>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6"/>
            <p:cNvSpPr/>
            <p:nvPr/>
          </p:nvSpPr>
          <p:spPr>
            <a:xfrm>
              <a:off x="2370048"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4" y="2122"/>
                    <a:pt x="1205" y="2122"/>
                  </a:cubicBezTo>
                  <a:cubicBezTo>
                    <a:pt x="1390" y="2122"/>
                    <a:pt x="1581" y="2077"/>
                    <a:pt x="1761"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6"/>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6"/>
            <p:cNvSpPr/>
            <p:nvPr/>
          </p:nvSpPr>
          <p:spPr>
            <a:xfrm>
              <a:off x="2595217" y="1916595"/>
              <a:ext cx="108621" cy="95082"/>
            </a:xfrm>
            <a:custGeom>
              <a:avLst/>
              <a:gdLst/>
              <a:ahLst/>
              <a:cxnLst/>
              <a:rect l="l" t="t" r="r" b="b"/>
              <a:pathLst>
                <a:path w="2439" h="2135"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8"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6"/>
            <p:cNvSpPr/>
            <p:nvPr/>
          </p:nvSpPr>
          <p:spPr>
            <a:xfrm>
              <a:off x="3727074" y="3091294"/>
              <a:ext cx="108621" cy="95038"/>
            </a:xfrm>
            <a:custGeom>
              <a:avLst/>
              <a:gdLst/>
              <a:ahLst/>
              <a:cxnLst/>
              <a:rect l="l" t="t" r="r" b="b"/>
              <a:pathLst>
                <a:path w="2439" h="2134" extrusionOk="0">
                  <a:moveTo>
                    <a:pt x="1195" y="0"/>
                  </a:moveTo>
                  <a:cubicBezTo>
                    <a:pt x="827" y="0"/>
                    <a:pt x="481" y="190"/>
                    <a:pt x="272"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6"/>
            <p:cNvSpPr/>
            <p:nvPr/>
          </p:nvSpPr>
          <p:spPr>
            <a:xfrm>
              <a:off x="3329020"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6"/>
            <p:cNvSpPr/>
            <p:nvPr/>
          </p:nvSpPr>
          <p:spPr>
            <a:xfrm>
              <a:off x="3280789" y="3092229"/>
              <a:ext cx="94503" cy="94548"/>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6"/>
            <p:cNvSpPr/>
            <p:nvPr/>
          </p:nvSpPr>
          <p:spPr>
            <a:xfrm>
              <a:off x="3093831"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6"/>
            <p:cNvSpPr/>
            <p:nvPr/>
          </p:nvSpPr>
          <p:spPr>
            <a:xfrm>
              <a:off x="3047559" y="2699253"/>
              <a:ext cx="108621" cy="95082"/>
            </a:xfrm>
            <a:custGeom>
              <a:avLst/>
              <a:gdLst/>
              <a:ahLst/>
              <a:cxnLst/>
              <a:rect l="l" t="t" r="r" b="b"/>
              <a:pathLst>
                <a:path w="2439" h="2135" extrusionOk="0">
                  <a:moveTo>
                    <a:pt x="1244" y="0"/>
                  </a:moveTo>
                  <a:cubicBezTo>
                    <a:pt x="1056" y="0"/>
                    <a:pt x="862" y="50"/>
                    <a:pt x="678" y="158"/>
                  </a:cubicBezTo>
                  <a:cubicBezTo>
                    <a:pt x="181" y="428"/>
                    <a:pt x="1" y="1106"/>
                    <a:pt x="317" y="1602"/>
                  </a:cubicBezTo>
                  <a:cubicBezTo>
                    <a:pt x="502" y="1942"/>
                    <a:pt x="879" y="2134"/>
                    <a:pt x="1257" y="2134"/>
                  </a:cubicBezTo>
                  <a:cubicBezTo>
                    <a:pt x="1431" y="2134"/>
                    <a:pt x="1605" y="2094"/>
                    <a:pt x="1761" y="2008"/>
                  </a:cubicBezTo>
                  <a:cubicBezTo>
                    <a:pt x="2258" y="1692"/>
                    <a:pt x="2438" y="1060"/>
                    <a:pt x="2168"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6"/>
            <p:cNvSpPr/>
            <p:nvPr/>
          </p:nvSpPr>
          <p:spPr>
            <a:xfrm>
              <a:off x="3093831"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6"/>
            <p:cNvSpPr/>
            <p:nvPr/>
          </p:nvSpPr>
          <p:spPr>
            <a:xfrm>
              <a:off x="3274732" y="2308636"/>
              <a:ext cx="108621" cy="95038"/>
            </a:xfrm>
            <a:custGeom>
              <a:avLst/>
              <a:gdLst/>
              <a:ahLst/>
              <a:cxnLst/>
              <a:rect l="l" t="t" r="r" b="b"/>
              <a:pathLst>
                <a:path w="2439" h="2134" extrusionOk="0">
                  <a:moveTo>
                    <a:pt x="1236" y="0"/>
                  </a:moveTo>
                  <a:cubicBezTo>
                    <a:pt x="853" y="0"/>
                    <a:pt x="488" y="192"/>
                    <a:pt x="272"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6"/>
            <p:cNvSpPr/>
            <p:nvPr/>
          </p:nvSpPr>
          <p:spPr>
            <a:xfrm>
              <a:off x="3329020"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6"/>
            <p:cNvSpPr/>
            <p:nvPr/>
          </p:nvSpPr>
          <p:spPr>
            <a:xfrm>
              <a:off x="3733131" y="2308191"/>
              <a:ext cx="94503" cy="94548"/>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6"/>
            <p:cNvSpPr/>
            <p:nvPr/>
          </p:nvSpPr>
          <p:spPr>
            <a:xfrm>
              <a:off x="3727074"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3" y="2122"/>
                    <a:pt x="1191" y="2122"/>
                  </a:cubicBezTo>
                  <a:cubicBezTo>
                    <a:pt x="1370" y="2122"/>
                    <a:pt x="1551" y="2077"/>
                    <a:pt x="1716"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6"/>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6"/>
            <p:cNvSpPr/>
            <p:nvPr/>
          </p:nvSpPr>
          <p:spPr>
            <a:xfrm>
              <a:off x="2370048"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6"/>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6"/>
            <p:cNvSpPr/>
            <p:nvPr/>
          </p:nvSpPr>
          <p:spPr>
            <a:xfrm>
              <a:off x="1925767" y="2308191"/>
              <a:ext cx="94548" cy="94548"/>
            </a:xfrm>
            <a:custGeom>
              <a:avLst/>
              <a:gdLst/>
              <a:ahLst/>
              <a:cxnLst/>
              <a:rect l="l" t="t" r="r" b="b"/>
              <a:pathLst>
                <a:path w="2123" h="2123" extrusionOk="0">
                  <a:moveTo>
                    <a:pt x="1039" y="0"/>
                  </a:moveTo>
                  <a:cubicBezTo>
                    <a:pt x="452" y="0"/>
                    <a:pt x="0" y="497"/>
                    <a:pt x="0" y="1084"/>
                  </a:cubicBezTo>
                  <a:cubicBezTo>
                    <a:pt x="0" y="1671"/>
                    <a:pt x="452" y="2122"/>
                    <a:pt x="1039" y="2122"/>
                  </a:cubicBezTo>
                  <a:cubicBezTo>
                    <a:pt x="1626" y="2122"/>
                    <a:pt x="2122" y="1671"/>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6"/>
            <p:cNvSpPr/>
            <p:nvPr/>
          </p:nvSpPr>
          <p:spPr>
            <a:xfrm>
              <a:off x="3727074" y="2308636"/>
              <a:ext cx="108621" cy="95038"/>
            </a:xfrm>
            <a:custGeom>
              <a:avLst/>
              <a:gdLst/>
              <a:ahLst/>
              <a:cxnLst/>
              <a:rect l="l" t="t" r="r" b="b"/>
              <a:pathLst>
                <a:path w="2439" h="2134" extrusionOk="0">
                  <a:moveTo>
                    <a:pt x="1236" y="0"/>
                  </a:moveTo>
                  <a:cubicBezTo>
                    <a:pt x="853" y="0"/>
                    <a:pt x="488" y="192"/>
                    <a:pt x="272"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6"/>
            <p:cNvSpPr/>
            <p:nvPr/>
          </p:nvSpPr>
          <p:spPr>
            <a:xfrm>
              <a:off x="3329020"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6"/>
            <p:cNvSpPr/>
            <p:nvPr/>
          </p:nvSpPr>
          <p:spPr>
            <a:xfrm>
              <a:off x="3280789" y="2308191"/>
              <a:ext cx="94503" cy="94548"/>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6"/>
            <p:cNvSpPr/>
            <p:nvPr/>
          </p:nvSpPr>
          <p:spPr>
            <a:xfrm>
              <a:off x="3093831" y="1958368"/>
              <a:ext cx="243295" cy="402151"/>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6"/>
            <p:cNvSpPr/>
            <p:nvPr/>
          </p:nvSpPr>
          <p:spPr>
            <a:xfrm>
              <a:off x="3047559" y="1916595"/>
              <a:ext cx="108621" cy="95082"/>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6" name="Google Shape;1296;p6"/>
          <p:cNvSpPr txBox="1">
            <a:spLocks noGrp="1"/>
          </p:cNvSpPr>
          <p:nvPr>
            <p:ph type="title"/>
          </p:nvPr>
        </p:nvSpPr>
        <p:spPr>
          <a:xfrm>
            <a:off x="950967" y="4894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88334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Autofit/>
          </a:bodyPr>
          <a:lstStyle/>
          <a:p>
            <a:fld id="{5B9F9593-90F4-9E49-A578-D7F9853B242D}" type="slidenum">
              <a:rPr lang="en-US" smtClean="0"/>
              <a:pPr/>
              <a:t>‹#›</a:t>
            </a:fld>
            <a:endParaRPr lang="en-US"/>
          </a:p>
        </p:txBody>
      </p:sp>
      <p:sp>
        <p:nvSpPr>
          <p:cNvPr id="5" name="object 2">
            <a:extLst>
              <a:ext uri="{FF2B5EF4-FFF2-40B4-BE49-F238E27FC236}">
                <a16:creationId xmlns:a16="http://schemas.microsoft.com/office/drawing/2014/main" id="{22825199-B2D3-894D-8A0C-AD9AF384F48F}"/>
              </a:ext>
            </a:extLst>
          </p:cNvPr>
          <p:cNvSpPr/>
          <p:nvPr userDrawn="1"/>
        </p:nvSpPr>
        <p:spPr>
          <a:xfrm>
            <a:off x="1" y="0"/>
            <a:ext cx="165100" cy="6858000"/>
          </a:xfrm>
          <a:custGeom>
            <a:avLst/>
            <a:gdLst/>
            <a:ahLst/>
            <a:cxnLst/>
            <a:rect l="l" t="t" r="r" b="b"/>
            <a:pathLst>
              <a:path w="123825" h="5143500">
                <a:moveTo>
                  <a:pt x="0" y="5143500"/>
                </a:moveTo>
                <a:lnTo>
                  <a:pt x="123444" y="5143500"/>
                </a:lnTo>
                <a:lnTo>
                  <a:pt x="123444" y="0"/>
                </a:lnTo>
                <a:lnTo>
                  <a:pt x="0" y="0"/>
                </a:lnTo>
                <a:lnTo>
                  <a:pt x="0" y="5143500"/>
                </a:lnTo>
                <a:close/>
              </a:path>
            </a:pathLst>
          </a:custGeom>
          <a:solidFill>
            <a:srgbClr val="18A0DD"/>
          </a:solidFill>
        </p:spPr>
        <p:txBody>
          <a:bodyPr wrap="square" lIns="0" tIns="0" rIns="0" bIns="0" rtlCol="0"/>
          <a:lstStyle/>
          <a:p>
            <a:pPr marL="0" marR="0" lvl="0" indent="0" defTabSz="121917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7041646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gradFill>
          <a:gsLst>
            <a:gs pos="0">
              <a:schemeClr val="lt1"/>
            </a:gs>
            <a:gs pos="100000">
              <a:srgbClr val="EBF2F9"/>
            </a:gs>
          </a:gsLst>
          <a:lin ang="0" scaled="0"/>
        </a:gradFill>
        <a:effectLst/>
      </p:bgPr>
    </p:bg>
    <p:spTree>
      <p:nvGrpSpPr>
        <p:cNvPr id="1" name="Shape 1297"/>
        <p:cNvGrpSpPr/>
        <p:nvPr/>
      </p:nvGrpSpPr>
      <p:grpSpPr>
        <a:xfrm>
          <a:off x="0" y="0"/>
          <a:ext cx="0" cy="0"/>
          <a:chOff x="0" y="0"/>
          <a:chExt cx="0" cy="0"/>
        </a:xfrm>
      </p:grpSpPr>
      <p:sp>
        <p:nvSpPr>
          <p:cNvPr id="1298" name="Google Shape;1298;p7"/>
          <p:cNvSpPr txBox="1">
            <a:spLocks noGrp="1"/>
          </p:cNvSpPr>
          <p:nvPr>
            <p:ph type="title"/>
          </p:nvPr>
        </p:nvSpPr>
        <p:spPr>
          <a:xfrm>
            <a:off x="950967" y="1765000"/>
            <a:ext cx="44588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solidFill>
                  <a:schemeClr val="accent1"/>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299" name="Google Shape;1299;p7"/>
          <p:cNvSpPr txBox="1">
            <a:spLocks noGrp="1"/>
          </p:cNvSpPr>
          <p:nvPr>
            <p:ph type="body" idx="1"/>
          </p:nvPr>
        </p:nvSpPr>
        <p:spPr>
          <a:xfrm>
            <a:off x="950967" y="2772600"/>
            <a:ext cx="4458800" cy="2320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2133"/>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grpSp>
        <p:nvGrpSpPr>
          <p:cNvPr id="1300" name="Google Shape;1300;p7"/>
          <p:cNvGrpSpPr/>
          <p:nvPr/>
        </p:nvGrpSpPr>
        <p:grpSpPr>
          <a:xfrm>
            <a:off x="6434776" y="573196"/>
            <a:ext cx="5757241" cy="5727875"/>
            <a:chOff x="1829898" y="-516917"/>
            <a:chExt cx="2106822" cy="2096075"/>
          </a:xfrm>
        </p:grpSpPr>
        <p:sp>
          <p:nvSpPr>
            <p:cNvPr id="1301" name="Google Shape;1301;p7"/>
            <p:cNvSpPr/>
            <p:nvPr/>
          </p:nvSpPr>
          <p:spPr>
            <a:xfrm>
              <a:off x="2074614" y="1341955"/>
              <a:ext cx="51520" cy="51544"/>
            </a:xfrm>
            <a:custGeom>
              <a:avLst/>
              <a:gdLst/>
              <a:ahLst/>
              <a:cxnLst/>
              <a:rect l="l" t="t" r="r" b="b"/>
              <a:pathLst>
                <a:path w="2167" h="2168" extrusionOk="0">
                  <a:moveTo>
                    <a:pt x="1084" y="0"/>
                  </a:moveTo>
                  <a:cubicBezTo>
                    <a:pt x="497" y="0"/>
                    <a:pt x="0" y="497"/>
                    <a:pt x="0" y="1084"/>
                  </a:cubicBezTo>
                  <a:cubicBezTo>
                    <a:pt x="0" y="1671"/>
                    <a:pt x="497" y="2167"/>
                    <a:pt x="1084" y="2167"/>
                  </a:cubicBezTo>
                  <a:cubicBezTo>
                    <a:pt x="1670" y="2167"/>
                    <a:pt x="2167" y="1671"/>
                    <a:pt x="2167" y="1084"/>
                  </a:cubicBezTo>
                  <a:cubicBezTo>
                    <a:pt x="2167"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7"/>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7"/>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7"/>
            <p:cNvSpPr/>
            <p:nvPr/>
          </p:nvSpPr>
          <p:spPr>
            <a:xfrm>
              <a:off x="2799062"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7"/>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7"/>
            <p:cNvSpPr/>
            <p:nvPr/>
          </p:nvSpPr>
          <p:spPr>
            <a:xfrm>
              <a:off x="2191587" y="1133234"/>
              <a:ext cx="57987" cy="507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7"/>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7"/>
            <p:cNvSpPr/>
            <p:nvPr/>
          </p:nvSpPr>
          <p:spPr>
            <a:xfrm>
              <a:off x="2071381" y="1342502"/>
              <a:ext cx="57987" cy="50760"/>
            </a:xfrm>
            <a:custGeom>
              <a:avLst/>
              <a:gdLst/>
              <a:ahLst/>
              <a:cxnLst/>
              <a:rect l="l" t="t" r="r" b="b"/>
              <a:pathLst>
                <a:path w="2439" h="2135" extrusionOk="0">
                  <a:moveTo>
                    <a:pt x="1197" y="1"/>
                  </a:moveTo>
                  <a:cubicBezTo>
                    <a:pt x="833" y="1"/>
                    <a:pt x="496" y="191"/>
                    <a:pt x="317"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7"/>
            <p:cNvSpPr/>
            <p:nvPr/>
          </p:nvSpPr>
          <p:spPr>
            <a:xfrm>
              <a:off x="2074614" y="924466"/>
              <a:ext cx="51520" cy="50451"/>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7"/>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7"/>
            <p:cNvSpPr/>
            <p:nvPr/>
          </p:nvSpPr>
          <p:spPr>
            <a:xfrm>
              <a:off x="2554346" y="1342502"/>
              <a:ext cx="57987" cy="50427"/>
            </a:xfrm>
            <a:custGeom>
              <a:avLst/>
              <a:gdLst/>
              <a:ahLst/>
              <a:cxnLst/>
              <a:rect l="l" t="t" r="r" b="b"/>
              <a:pathLst>
                <a:path w="2439" h="2121" extrusionOk="0">
                  <a:moveTo>
                    <a:pt x="1222" y="1"/>
                  </a:moveTo>
                  <a:cubicBezTo>
                    <a:pt x="1035" y="1"/>
                    <a:pt x="846" y="51"/>
                    <a:pt x="678" y="158"/>
                  </a:cubicBezTo>
                  <a:cubicBezTo>
                    <a:pt x="181" y="429"/>
                    <a:pt x="1" y="1061"/>
                    <a:pt x="272" y="1603"/>
                  </a:cubicBezTo>
                  <a:cubicBezTo>
                    <a:pt x="480" y="1931"/>
                    <a:pt x="827" y="2121"/>
                    <a:pt x="1182" y="2121"/>
                  </a:cubicBezTo>
                  <a:cubicBezTo>
                    <a:pt x="1364" y="2121"/>
                    <a:pt x="1548" y="2071"/>
                    <a:pt x="1716" y="1964"/>
                  </a:cubicBezTo>
                  <a:cubicBezTo>
                    <a:pt x="2258" y="1693"/>
                    <a:pt x="2438" y="1016"/>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7"/>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7"/>
            <p:cNvSpPr/>
            <p:nvPr/>
          </p:nvSpPr>
          <p:spPr>
            <a:xfrm>
              <a:off x="2191587" y="1133234"/>
              <a:ext cx="57987" cy="507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7"/>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7"/>
            <p:cNvSpPr/>
            <p:nvPr/>
          </p:nvSpPr>
          <p:spPr>
            <a:xfrm>
              <a:off x="2437373"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7"/>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7"/>
            <p:cNvSpPr/>
            <p:nvPr/>
          </p:nvSpPr>
          <p:spPr>
            <a:xfrm>
              <a:off x="2916035" y="1133234"/>
              <a:ext cx="57987" cy="50736"/>
            </a:xfrm>
            <a:custGeom>
              <a:avLst/>
              <a:gdLst/>
              <a:ahLst/>
              <a:cxnLst/>
              <a:rect l="l" t="t" r="r" b="b"/>
              <a:pathLst>
                <a:path w="2439" h="2134" extrusionOk="0">
                  <a:moveTo>
                    <a:pt x="1244"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67"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7"/>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7"/>
            <p:cNvSpPr/>
            <p:nvPr/>
          </p:nvSpPr>
          <p:spPr>
            <a:xfrm>
              <a:off x="2795829" y="1342502"/>
              <a:ext cx="57987" cy="50760"/>
            </a:xfrm>
            <a:custGeom>
              <a:avLst/>
              <a:gdLst/>
              <a:ahLst/>
              <a:cxnLst/>
              <a:rect l="l" t="t" r="r" b="b"/>
              <a:pathLst>
                <a:path w="2439" h="2135" extrusionOk="0">
                  <a:moveTo>
                    <a:pt x="1195" y="1"/>
                  </a:moveTo>
                  <a:cubicBezTo>
                    <a:pt x="827" y="1"/>
                    <a:pt x="480" y="191"/>
                    <a:pt x="272"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7"/>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7"/>
            <p:cNvSpPr/>
            <p:nvPr/>
          </p:nvSpPr>
          <p:spPr>
            <a:xfrm>
              <a:off x="2557579"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7"/>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7"/>
            <p:cNvSpPr/>
            <p:nvPr/>
          </p:nvSpPr>
          <p:spPr>
            <a:xfrm>
              <a:off x="2433070" y="1133258"/>
              <a:ext cx="57987" cy="50712"/>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7"/>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7"/>
            <p:cNvSpPr/>
            <p:nvPr/>
          </p:nvSpPr>
          <p:spPr>
            <a:xfrm>
              <a:off x="2554346" y="924466"/>
              <a:ext cx="57987" cy="50451"/>
            </a:xfrm>
            <a:custGeom>
              <a:avLst/>
              <a:gdLst/>
              <a:ahLst/>
              <a:cxnLst/>
              <a:rect l="l" t="t" r="r" b="b"/>
              <a:pathLst>
                <a:path w="2439" h="2122" extrusionOk="0">
                  <a:moveTo>
                    <a:pt x="1205" y="0"/>
                  </a:moveTo>
                  <a:cubicBezTo>
                    <a:pt x="833" y="0"/>
                    <a:pt x="482" y="181"/>
                    <a:pt x="272"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7"/>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7"/>
            <p:cNvSpPr/>
            <p:nvPr/>
          </p:nvSpPr>
          <p:spPr>
            <a:xfrm>
              <a:off x="2799062"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7"/>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7"/>
            <p:cNvSpPr/>
            <p:nvPr/>
          </p:nvSpPr>
          <p:spPr>
            <a:xfrm>
              <a:off x="3277724" y="1342193"/>
              <a:ext cx="57987" cy="50736"/>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525" y="1944"/>
                    <a:pt x="872" y="2134"/>
                    <a:pt x="1227" y="2134"/>
                  </a:cubicBezTo>
                  <a:cubicBezTo>
                    <a:pt x="1409" y="2134"/>
                    <a:pt x="1593" y="2084"/>
                    <a:pt x="1761" y="1977"/>
                  </a:cubicBezTo>
                  <a:cubicBezTo>
                    <a:pt x="2303"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7"/>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7"/>
            <p:cNvSpPr/>
            <p:nvPr/>
          </p:nvSpPr>
          <p:spPr>
            <a:xfrm>
              <a:off x="2795829" y="1342193"/>
              <a:ext cx="57987" cy="50736"/>
            </a:xfrm>
            <a:custGeom>
              <a:avLst/>
              <a:gdLst/>
              <a:ahLst/>
              <a:cxnLst/>
              <a:rect l="l" t="t" r="r" b="b"/>
              <a:pathLst>
                <a:path w="2439" h="2134" extrusionOk="0">
                  <a:moveTo>
                    <a:pt x="1173" y="0"/>
                  </a:moveTo>
                  <a:cubicBezTo>
                    <a:pt x="1004"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7"/>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7"/>
            <p:cNvSpPr/>
            <p:nvPr/>
          </p:nvSpPr>
          <p:spPr>
            <a:xfrm>
              <a:off x="2916035"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7"/>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7"/>
            <p:cNvSpPr/>
            <p:nvPr/>
          </p:nvSpPr>
          <p:spPr>
            <a:xfrm>
              <a:off x="3161821"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7"/>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7"/>
            <p:cNvSpPr/>
            <p:nvPr/>
          </p:nvSpPr>
          <p:spPr>
            <a:xfrm>
              <a:off x="3157518" y="1133234"/>
              <a:ext cx="57987" cy="50736"/>
            </a:xfrm>
            <a:custGeom>
              <a:avLst/>
              <a:gdLst/>
              <a:ahLst/>
              <a:cxnLst/>
              <a:rect l="l" t="t" r="r" b="b"/>
              <a:pathLst>
                <a:path w="2439" h="2134" extrusionOk="0">
                  <a:moveTo>
                    <a:pt x="1242"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22" y="518"/>
                  </a:cubicBezTo>
                  <a:cubicBezTo>
                    <a:pt x="1943" y="190"/>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7"/>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7"/>
            <p:cNvSpPr/>
            <p:nvPr/>
          </p:nvSpPr>
          <p:spPr>
            <a:xfrm>
              <a:off x="3278794" y="924680"/>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7"/>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7"/>
            <p:cNvSpPr/>
            <p:nvPr/>
          </p:nvSpPr>
          <p:spPr>
            <a:xfrm>
              <a:off x="3523510"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7"/>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7"/>
            <p:cNvSpPr/>
            <p:nvPr/>
          </p:nvSpPr>
          <p:spPr>
            <a:xfrm>
              <a:off x="2191587" y="715174"/>
              <a:ext cx="57987" cy="50474"/>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7"/>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7"/>
            <p:cNvSpPr/>
            <p:nvPr/>
          </p:nvSpPr>
          <p:spPr>
            <a:xfrm>
              <a:off x="2071381" y="924466"/>
              <a:ext cx="57987" cy="50451"/>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7"/>
            <p:cNvSpPr/>
            <p:nvPr/>
          </p:nvSpPr>
          <p:spPr>
            <a:xfrm>
              <a:off x="1829898"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7"/>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7"/>
            <p:cNvSpPr/>
            <p:nvPr/>
          </p:nvSpPr>
          <p:spPr>
            <a:xfrm>
              <a:off x="2074614"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7"/>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7"/>
            <p:cNvSpPr/>
            <p:nvPr/>
          </p:nvSpPr>
          <p:spPr>
            <a:xfrm>
              <a:off x="2554346"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7"/>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7"/>
            <p:cNvSpPr/>
            <p:nvPr/>
          </p:nvSpPr>
          <p:spPr>
            <a:xfrm>
              <a:off x="2433070"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7"/>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7"/>
            <p:cNvSpPr/>
            <p:nvPr/>
          </p:nvSpPr>
          <p:spPr>
            <a:xfrm>
              <a:off x="2195890"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7"/>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7"/>
            <p:cNvSpPr/>
            <p:nvPr/>
          </p:nvSpPr>
          <p:spPr>
            <a:xfrm>
              <a:off x="2071381"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7"/>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7"/>
            <p:cNvSpPr/>
            <p:nvPr/>
          </p:nvSpPr>
          <p:spPr>
            <a:xfrm>
              <a:off x="2192657" y="715412"/>
              <a:ext cx="56917" cy="507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7"/>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7"/>
            <p:cNvSpPr/>
            <p:nvPr/>
          </p:nvSpPr>
          <p:spPr>
            <a:xfrm>
              <a:off x="2437373"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7"/>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7"/>
            <p:cNvSpPr/>
            <p:nvPr/>
          </p:nvSpPr>
          <p:spPr>
            <a:xfrm>
              <a:off x="2916035" y="715174"/>
              <a:ext cx="57987" cy="50474"/>
            </a:xfrm>
            <a:custGeom>
              <a:avLst/>
              <a:gdLst/>
              <a:ahLst/>
              <a:cxnLst/>
              <a:rect l="l" t="t" r="r" b="b"/>
              <a:pathLst>
                <a:path w="2439" h="2123" extrusionOk="0">
                  <a:moveTo>
                    <a:pt x="1233"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22" y="542"/>
                  </a:cubicBezTo>
                  <a:cubicBezTo>
                    <a:pt x="1942" y="181"/>
                    <a:pt x="1601" y="0"/>
                    <a:pt x="123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7"/>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7"/>
            <p:cNvSpPr/>
            <p:nvPr/>
          </p:nvSpPr>
          <p:spPr>
            <a:xfrm>
              <a:off x="2795829" y="924680"/>
              <a:ext cx="57987" cy="50712"/>
            </a:xfrm>
            <a:custGeom>
              <a:avLst/>
              <a:gdLst/>
              <a:ahLst/>
              <a:cxnLst/>
              <a:rect l="l" t="t" r="r" b="b"/>
              <a:pathLst>
                <a:path w="2439" h="2133" extrusionOk="0">
                  <a:moveTo>
                    <a:pt x="1235" y="1"/>
                  </a:moveTo>
                  <a:cubicBezTo>
                    <a:pt x="853" y="1"/>
                    <a:pt x="488" y="193"/>
                    <a:pt x="272" y="533"/>
                  </a:cubicBezTo>
                  <a:cubicBezTo>
                    <a:pt x="1" y="1029"/>
                    <a:pt x="181" y="1661"/>
                    <a:pt x="678" y="1977"/>
                  </a:cubicBezTo>
                  <a:cubicBezTo>
                    <a:pt x="843" y="2083"/>
                    <a:pt x="1029" y="2133"/>
                    <a:pt x="1213" y="2133"/>
                  </a:cubicBezTo>
                  <a:cubicBezTo>
                    <a:pt x="1581" y="2133"/>
                    <a:pt x="1942" y="1932"/>
                    <a:pt x="2122" y="1571"/>
                  </a:cubicBezTo>
                  <a:cubicBezTo>
                    <a:pt x="2438" y="1075"/>
                    <a:pt x="2258" y="443"/>
                    <a:pt x="1761" y="127"/>
                  </a:cubicBezTo>
                  <a:cubicBezTo>
                    <a:pt x="1591" y="41"/>
                    <a:pt x="1411"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7"/>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7"/>
            <p:cNvSpPr/>
            <p:nvPr/>
          </p:nvSpPr>
          <p:spPr>
            <a:xfrm>
              <a:off x="2557579"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7"/>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7"/>
            <p:cNvSpPr/>
            <p:nvPr/>
          </p:nvSpPr>
          <p:spPr>
            <a:xfrm>
              <a:off x="2433070" y="715412"/>
              <a:ext cx="57987" cy="50712"/>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7"/>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7"/>
            <p:cNvSpPr/>
            <p:nvPr/>
          </p:nvSpPr>
          <p:spPr>
            <a:xfrm>
              <a:off x="2554346"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7"/>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7"/>
            <p:cNvSpPr/>
            <p:nvPr/>
          </p:nvSpPr>
          <p:spPr>
            <a:xfrm>
              <a:off x="2799062"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7"/>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7"/>
            <p:cNvSpPr/>
            <p:nvPr/>
          </p:nvSpPr>
          <p:spPr>
            <a:xfrm>
              <a:off x="3277724" y="923990"/>
              <a:ext cx="57987" cy="50712"/>
            </a:xfrm>
            <a:custGeom>
              <a:avLst/>
              <a:gdLst/>
              <a:ahLst/>
              <a:cxnLst/>
              <a:rect l="l" t="t" r="r" b="b"/>
              <a:pathLst>
                <a:path w="2439" h="2133" extrusionOk="0">
                  <a:moveTo>
                    <a:pt x="1248" y="0"/>
                  </a:moveTo>
                  <a:cubicBezTo>
                    <a:pt x="1069" y="0"/>
                    <a:pt x="888" y="50"/>
                    <a:pt x="723" y="156"/>
                  </a:cubicBezTo>
                  <a:cubicBezTo>
                    <a:pt x="181" y="426"/>
                    <a:pt x="1" y="1104"/>
                    <a:pt x="317" y="1600"/>
                  </a:cubicBezTo>
                  <a:cubicBezTo>
                    <a:pt x="533" y="1940"/>
                    <a:pt x="898" y="2132"/>
                    <a:pt x="1266" y="2132"/>
                  </a:cubicBezTo>
                  <a:cubicBezTo>
                    <a:pt x="1435" y="2132"/>
                    <a:pt x="1605" y="2092"/>
                    <a:pt x="1761" y="2006"/>
                  </a:cubicBezTo>
                  <a:cubicBezTo>
                    <a:pt x="2303" y="1690"/>
                    <a:pt x="2438" y="1058"/>
                    <a:pt x="2167"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7"/>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7"/>
            <p:cNvSpPr/>
            <p:nvPr/>
          </p:nvSpPr>
          <p:spPr>
            <a:xfrm>
              <a:off x="3157518"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2" y="2134"/>
                  </a:cubicBezTo>
                  <a:cubicBezTo>
                    <a:pt x="1582" y="2134"/>
                    <a:pt x="1937" y="1942"/>
                    <a:pt x="2122"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7"/>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7"/>
            <p:cNvSpPr/>
            <p:nvPr/>
          </p:nvSpPr>
          <p:spPr>
            <a:xfrm>
              <a:off x="2920338"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7"/>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7"/>
            <p:cNvSpPr/>
            <p:nvPr/>
          </p:nvSpPr>
          <p:spPr>
            <a:xfrm>
              <a:off x="2795829" y="923990"/>
              <a:ext cx="57987" cy="50712"/>
            </a:xfrm>
            <a:custGeom>
              <a:avLst/>
              <a:gdLst/>
              <a:ahLst/>
              <a:cxnLst/>
              <a:rect l="l" t="t" r="r" b="b"/>
              <a:pathLst>
                <a:path w="2439" h="2133" extrusionOk="0">
                  <a:moveTo>
                    <a:pt x="1203" y="0"/>
                  </a:moveTo>
                  <a:cubicBezTo>
                    <a:pt x="1024"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7"/>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7"/>
            <p:cNvSpPr/>
            <p:nvPr/>
          </p:nvSpPr>
          <p:spPr>
            <a:xfrm>
              <a:off x="2916035"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7"/>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7"/>
            <p:cNvSpPr/>
            <p:nvPr/>
          </p:nvSpPr>
          <p:spPr>
            <a:xfrm>
              <a:off x="3161821"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7"/>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7"/>
            <p:cNvSpPr/>
            <p:nvPr/>
          </p:nvSpPr>
          <p:spPr>
            <a:xfrm>
              <a:off x="3640483" y="715174"/>
              <a:ext cx="57987" cy="50474"/>
            </a:xfrm>
            <a:custGeom>
              <a:avLst/>
              <a:gdLst/>
              <a:ahLst/>
              <a:cxnLst/>
              <a:rect l="l" t="t" r="r" b="b"/>
              <a:pathLst>
                <a:path w="2439" h="2123" extrusionOk="0">
                  <a:moveTo>
                    <a:pt x="1213" y="0"/>
                  </a:moveTo>
                  <a:cubicBezTo>
                    <a:pt x="1029" y="0"/>
                    <a:pt x="843" y="46"/>
                    <a:pt x="678" y="136"/>
                  </a:cubicBezTo>
                  <a:cubicBezTo>
                    <a:pt x="181" y="452"/>
                    <a:pt x="1" y="1084"/>
                    <a:pt x="271" y="1580"/>
                  </a:cubicBezTo>
                  <a:cubicBezTo>
                    <a:pt x="482" y="1942"/>
                    <a:pt x="833" y="2122"/>
                    <a:pt x="1204"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7"/>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7"/>
            <p:cNvSpPr/>
            <p:nvPr/>
          </p:nvSpPr>
          <p:spPr>
            <a:xfrm>
              <a:off x="3520277" y="924680"/>
              <a:ext cx="56917" cy="50712"/>
            </a:xfrm>
            <a:custGeom>
              <a:avLst/>
              <a:gdLst/>
              <a:ahLst/>
              <a:cxnLst/>
              <a:rect l="l" t="t" r="r" b="b"/>
              <a:pathLst>
                <a:path w="2394" h="2133" extrusionOk="0">
                  <a:moveTo>
                    <a:pt x="1221" y="1"/>
                  </a:moveTo>
                  <a:cubicBezTo>
                    <a:pt x="853" y="1"/>
                    <a:pt x="488" y="193"/>
                    <a:pt x="272" y="533"/>
                  </a:cubicBezTo>
                  <a:cubicBezTo>
                    <a:pt x="1" y="1029"/>
                    <a:pt x="136" y="1707"/>
                    <a:pt x="678" y="1977"/>
                  </a:cubicBezTo>
                  <a:cubicBezTo>
                    <a:pt x="843" y="2083"/>
                    <a:pt x="1024" y="2133"/>
                    <a:pt x="1203" y="2133"/>
                  </a:cubicBezTo>
                  <a:cubicBezTo>
                    <a:pt x="1561" y="2133"/>
                    <a:pt x="1912" y="1932"/>
                    <a:pt x="2122" y="1571"/>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7"/>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7"/>
            <p:cNvSpPr/>
            <p:nvPr/>
          </p:nvSpPr>
          <p:spPr>
            <a:xfrm>
              <a:off x="3282027"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7"/>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7"/>
            <p:cNvSpPr/>
            <p:nvPr/>
          </p:nvSpPr>
          <p:spPr>
            <a:xfrm>
              <a:off x="3157518" y="715174"/>
              <a:ext cx="57987" cy="50474"/>
            </a:xfrm>
            <a:custGeom>
              <a:avLst/>
              <a:gdLst/>
              <a:ahLst/>
              <a:cxnLst/>
              <a:rect l="l" t="t" r="r" b="b"/>
              <a:pathLst>
                <a:path w="2439" h="2123" extrusionOk="0">
                  <a:moveTo>
                    <a:pt x="1213" y="0"/>
                  </a:moveTo>
                  <a:cubicBezTo>
                    <a:pt x="1029" y="0"/>
                    <a:pt x="843" y="46"/>
                    <a:pt x="678" y="136"/>
                  </a:cubicBezTo>
                  <a:cubicBezTo>
                    <a:pt x="181" y="452"/>
                    <a:pt x="1" y="1084"/>
                    <a:pt x="317" y="1580"/>
                  </a:cubicBezTo>
                  <a:cubicBezTo>
                    <a:pt x="497" y="1942"/>
                    <a:pt x="838" y="2122"/>
                    <a:pt x="1206"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7"/>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7"/>
            <p:cNvSpPr/>
            <p:nvPr/>
          </p:nvSpPr>
          <p:spPr>
            <a:xfrm>
              <a:off x="3278794" y="506121"/>
              <a:ext cx="56917" cy="50760"/>
            </a:xfrm>
            <a:custGeom>
              <a:avLst/>
              <a:gdLst/>
              <a:ahLst/>
              <a:cxnLst/>
              <a:rect l="l" t="t" r="r" b="b"/>
              <a:pathLst>
                <a:path w="2394" h="2135"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7"/>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7"/>
            <p:cNvSpPr/>
            <p:nvPr/>
          </p:nvSpPr>
          <p:spPr>
            <a:xfrm>
              <a:off x="3523510"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7"/>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7"/>
            <p:cNvSpPr/>
            <p:nvPr/>
          </p:nvSpPr>
          <p:spPr>
            <a:xfrm>
              <a:off x="3640483"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2" y="2134"/>
                  </a:cubicBezTo>
                  <a:cubicBezTo>
                    <a:pt x="1607" y="2134"/>
                    <a:pt x="1943" y="1944"/>
                    <a:pt x="2122"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7"/>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7"/>
            <p:cNvSpPr/>
            <p:nvPr/>
          </p:nvSpPr>
          <p:spPr>
            <a:xfrm>
              <a:off x="3885199"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7"/>
            <p:cNvSpPr/>
            <p:nvPr/>
          </p:nvSpPr>
          <p:spPr>
            <a:xfrm>
              <a:off x="1829898" y="506121"/>
              <a:ext cx="57987" cy="50760"/>
            </a:xfrm>
            <a:custGeom>
              <a:avLst/>
              <a:gdLst/>
              <a:ahLst/>
              <a:cxnLst/>
              <a:rect l="l" t="t" r="r" b="b"/>
              <a:pathLst>
                <a:path w="2439" h="2135" extrusionOk="0">
                  <a:moveTo>
                    <a:pt x="1182" y="0"/>
                  </a:moveTo>
                  <a:cubicBezTo>
                    <a:pt x="1008" y="0"/>
                    <a:pt x="834" y="41"/>
                    <a:pt x="678" y="126"/>
                  </a:cubicBezTo>
                  <a:cubicBezTo>
                    <a:pt x="181" y="442"/>
                    <a:pt x="1" y="1074"/>
                    <a:pt x="317" y="1616"/>
                  </a:cubicBezTo>
                  <a:cubicBezTo>
                    <a:pt x="496" y="1944"/>
                    <a:pt x="833" y="2134"/>
                    <a:pt x="1197"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7"/>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7"/>
            <p:cNvSpPr/>
            <p:nvPr/>
          </p:nvSpPr>
          <p:spPr>
            <a:xfrm>
              <a:off x="2071381"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7"/>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7"/>
            <p:cNvSpPr/>
            <p:nvPr/>
          </p:nvSpPr>
          <p:spPr>
            <a:xfrm>
              <a:off x="1833131"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7"/>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7"/>
            <p:cNvSpPr/>
            <p:nvPr/>
          </p:nvSpPr>
          <p:spPr>
            <a:xfrm>
              <a:off x="2554346"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7"/>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7"/>
            <p:cNvSpPr/>
            <p:nvPr/>
          </p:nvSpPr>
          <p:spPr>
            <a:xfrm>
              <a:off x="2433070" y="715412"/>
              <a:ext cx="57987" cy="507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7"/>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7"/>
            <p:cNvSpPr/>
            <p:nvPr/>
          </p:nvSpPr>
          <p:spPr>
            <a:xfrm>
              <a:off x="2195890"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7"/>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7"/>
            <p:cNvSpPr/>
            <p:nvPr/>
          </p:nvSpPr>
          <p:spPr>
            <a:xfrm>
              <a:off x="2071381"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7"/>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7"/>
            <p:cNvSpPr/>
            <p:nvPr/>
          </p:nvSpPr>
          <p:spPr>
            <a:xfrm>
              <a:off x="2191587" y="297162"/>
              <a:ext cx="57987" cy="50760"/>
            </a:xfrm>
            <a:custGeom>
              <a:avLst/>
              <a:gdLst/>
              <a:ahLst/>
              <a:cxnLst/>
              <a:rect l="l" t="t" r="r" b="b"/>
              <a:pathLst>
                <a:path w="2439" h="2135" extrusionOk="0">
                  <a:moveTo>
                    <a:pt x="1217" y="0"/>
                  </a:moveTo>
                  <a:cubicBezTo>
                    <a:pt x="852" y="0"/>
                    <a:pt x="496" y="191"/>
                    <a:pt x="317" y="519"/>
                  </a:cubicBezTo>
                  <a:cubicBezTo>
                    <a:pt x="1" y="1060"/>
                    <a:pt x="181" y="1692"/>
                    <a:pt x="723" y="2008"/>
                  </a:cubicBezTo>
                  <a:cubicBezTo>
                    <a:pt x="879" y="2094"/>
                    <a:pt x="1049" y="2134"/>
                    <a:pt x="1218"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7"/>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7"/>
            <p:cNvSpPr/>
            <p:nvPr/>
          </p:nvSpPr>
          <p:spPr>
            <a:xfrm>
              <a:off x="2437373"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7"/>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7"/>
            <p:cNvSpPr/>
            <p:nvPr/>
          </p:nvSpPr>
          <p:spPr>
            <a:xfrm>
              <a:off x="2916035" y="297162"/>
              <a:ext cx="57987" cy="50427"/>
            </a:xfrm>
            <a:custGeom>
              <a:avLst/>
              <a:gdLst/>
              <a:ahLst/>
              <a:cxnLst/>
              <a:rect l="l" t="t" r="r" b="b"/>
              <a:pathLst>
                <a:path w="2439" h="2121" extrusionOk="0">
                  <a:moveTo>
                    <a:pt x="1244" y="0"/>
                  </a:moveTo>
                  <a:cubicBezTo>
                    <a:pt x="1056" y="0"/>
                    <a:pt x="861" y="51"/>
                    <a:pt x="678" y="158"/>
                  </a:cubicBezTo>
                  <a:cubicBezTo>
                    <a:pt x="181" y="429"/>
                    <a:pt x="1" y="1106"/>
                    <a:pt x="317" y="1602"/>
                  </a:cubicBezTo>
                  <a:cubicBezTo>
                    <a:pt x="496" y="1930"/>
                    <a:pt x="852" y="2121"/>
                    <a:pt x="1217" y="2121"/>
                  </a:cubicBezTo>
                  <a:cubicBezTo>
                    <a:pt x="1404" y="2121"/>
                    <a:pt x="1593" y="2070"/>
                    <a:pt x="1761" y="1963"/>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7"/>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7"/>
            <p:cNvSpPr/>
            <p:nvPr/>
          </p:nvSpPr>
          <p:spPr>
            <a:xfrm>
              <a:off x="2795829"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7"/>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7"/>
            <p:cNvSpPr/>
            <p:nvPr/>
          </p:nvSpPr>
          <p:spPr>
            <a:xfrm>
              <a:off x="2557579"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7"/>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7"/>
            <p:cNvSpPr/>
            <p:nvPr/>
          </p:nvSpPr>
          <p:spPr>
            <a:xfrm>
              <a:off x="2433070" y="297162"/>
              <a:ext cx="57987" cy="50760"/>
            </a:xfrm>
            <a:custGeom>
              <a:avLst/>
              <a:gdLst/>
              <a:ahLst/>
              <a:cxnLst/>
              <a:rect l="l" t="t" r="r" b="b"/>
              <a:pathLst>
                <a:path w="2439" h="2135" extrusionOk="0">
                  <a:moveTo>
                    <a:pt x="1244" y="0"/>
                  </a:moveTo>
                  <a:cubicBezTo>
                    <a:pt x="1056" y="0"/>
                    <a:pt x="861" y="51"/>
                    <a:pt x="678" y="158"/>
                  </a:cubicBezTo>
                  <a:cubicBezTo>
                    <a:pt x="181" y="429"/>
                    <a:pt x="1" y="1106"/>
                    <a:pt x="317" y="1602"/>
                  </a:cubicBezTo>
                  <a:cubicBezTo>
                    <a:pt x="502" y="1942"/>
                    <a:pt x="879" y="2134"/>
                    <a:pt x="1257" y="2134"/>
                  </a:cubicBezTo>
                  <a:cubicBezTo>
                    <a:pt x="1431" y="2134"/>
                    <a:pt x="1605" y="2094"/>
                    <a:pt x="1761" y="2008"/>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7"/>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7"/>
            <p:cNvSpPr/>
            <p:nvPr/>
          </p:nvSpPr>
          <p:spPr>
            <a:xfrm>
              <a:off x="2554346"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7"/>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7"/>
            <p:cNvSpPr/>
            <p:nvPr/>
          </p:nvSpPr>
          <p:spPr>
            <a:xfrm>
              <a:off x="2799062"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7"/>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7"/>
            <p:cNvSpPr/>
            <p:nvPr/>
          </p:nvSpPr>
          <p:spPr>
            <a:xfrm>
              <a:off x="3278794" y="506121"/>
              <a:ext cx="56917" cy="50760"/>
            </a:xfrm>
            <a:custGeom>
              <a:avLst/>
              <a:gdLst/>
              <a:ahLst/>
              <a:cxnLst/>
              <a:rect l="l" t="t" r="r" b="b"/>
              <a:pathLst>
                <a:path w="2394" h="2135" extrusionOk="0">
                  <a:moveTo>
                    <a:pt x="1173" y="0"/>
                  </a:moveTo>
                  <a:cubicBezTo>
                    <a:pt x="1004" y="0"/>
                    <a:pt x="834" y="41"/>
                    <a:pt x="678" y="126"/>
                  </a:cubicBezTo>
                  <a:cubicBezTo>
                    <a:pt x="136" y="442"/>
                    <a:pt x="1" y="1074"/>
                    <a:pt x="272" y="1616"/>
                  </a:cubicBezTo>
                  <a:cubicBezTo>
                    <a:pt x="480" y="1944"/>
                    <a:pt x="827" y="2134"/>
                    <a:pt x="1182" y="2134"/>
                  </a:cubicBezTo>
                  <a:cubicBezTo>
                    <a:pt x="1364" y="2134"/>
                    <a:pt x="1548" y="2084"/>
                    <a:pt x="1716" y="1977"/>
                  </a:cubicBezTo>
                  <a:cubicBezTo>
                    <a:pt x="2258" y="1706"/>
                    <a:pt x="2393"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7"/>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7"/>
            <p:cNvSpPr/>
            <p:nvPr/>
          </p:nvSpPr>
          <p:spPr>
            <a:xfrm>
              <a:off x="3157518"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7"/>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7"/>
            <p:cNvSpPr/>
            <p:nvPr/>
          </p:nvSpPr>
          <p:spPr>
            <a:xfrm>
              <a:off x="2920338"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7"/>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7"/>
            <p:cNvSpPr/>
            <p:nvPr/>
          </p:nvSpPr>
          <p:spPr>
            <a:xfrm>
              <a:off x="2795829"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7"/>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7"/>
            <p:cNvSpPr/>
            <p:nvPr/>
          </p:nvSpPr>
          <p:spPr>
            <a:xfrm>
              <a:off x="2916035"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4"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7"/>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7"/>
            <p:cNvSpPr/>
            <p:nvPr/>
          </p:nvSpPr>
          <p:spPr>
            <a:xfrm>
              <a:off x="3161821"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7"/>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7"/>
            <p:cNvSpPr/>
            <p:nvPr/>
          </p:nvSpPr>
          <p:spPr>
            <a:xfrm>
              <a:off x="3640483" y="297162"/>
              <a:ext cx="57987" cy="50760"/>
            </a:xfrm>
            <a:custGeom>
              <a:avLst/>
              <a:gdLst/>
              <a:ahLst/>
              <a:cxnLst/>
              <a:rect l="l" t="t" r="r" b="b"/>
              <a:pathLst>
                <a:path w="2439" h="2135" extrusionOk="0">
                  <a:moveTo>
                    <a:pt x="1222" y="0"/>
                  </a:moveTo>
                  <a:cubicBezTo>
                    <a:pt x="1035" y="0"/>
                    <a:pt x="846" y="51"/>
                    <a:pt x="678" y="158"/>
                  </a:cubicBezTo>
                  <a:cubicBezTo>
                    <a:pt x="181" y="429"/>
                    <a:pt x="1" y="1106"/>
                    <a:pt x="271" y="1602"/>
                  </a:cubicBezTo>
                  <a:cubicBezTo>
                    <a:pt x="488" y="1942"/>
                    <a:pt x="853" y="2134"/>
                    <a:pt x="1235" y="2134"/>
                  </a:cubicBezTo>
                  <a:cubicBezTo>
                    <a:pt x="1411" y="2134"/>
                    <a:pt x="1591" y="2094"/>
                    <a:pt x="1761" y="2008"/>
                  </a:cubicBezTo>
                  <a:cubicBezTo>
                    <a:pt x="2258" y="1692"/>
                    <a:pt x="2438" y="1060"/>
                    <a:pt x="2122" y="519"/>
                  </a:cubicBezTo>
                  <a:cubicBezTo>
                    <a:pt x="1943" y="191"/>
                    <a:pt x="1587" y="0"/>
                    <a:pt x="122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7"/>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7"/>
            <p:cNvSpPr/>
            <p:nvPr/>
          </p:nvSpPr>
          <p:spPr>
            <a:xfrm>
              <a:off x="3519207" y="506121"/>
              <a:ext cx="57987" cy="50760"/>
            </a:xfrm>
            <a:custGeom>
              <a:avLst/>
              <a:gdLst/>
              <a:ahLst/>
              <a:cxnLst/>
              <a:rect l="l" t="t" r="r" b="b"/>
              <a:pathLst>
                <a:path w="2439" h="2135" extrusionOk="0">
                  <a:moveTo>
                    <a:pt x="1266" y="0"/>
                  </a:moveTo>
                  <a:cubicBezTo>
                    <a:pt x="898" y="0"/>
                    <a:pt x="533" y="192"/>
                    <a:pt x="317" y="532"/>
                  </a:cubicBezTo>
                  <a:cubicBezTo>
                    <a:pt x="1" y="1029"/>
                    <a:pt x="181" y="1706"/>
                    <a:pt x="723" y="1977"/>
                  </a:cubicBezTo>
                  <a:cubicBezTo>
                    <a:pt x="891" y="2084"/>
                    <a:pt x="1075" y="2134"/>
                    <a:pt x="1257" y="2134"/>
                  </a:cubicBezTo>
                  <a:cubicBezTo>
                    <a:pt x="1612" y="2134"/>
                    <a:pt x="1959" y="1944"/>
                    <a:pt x="2167" y="1616"/>
                  </a:cubicBezTo>
                  <a:cubicBezTo>
                    <a:pt x="2438" y="1074"/>
                    <a:pt x="2303" y="442"/>
                    <a:pt x="1761" y="126"/>
                  </a:cubicBezTo>
                  <a:cubicBezTo>
                    <a:pt x="1605" y="41"/>
                    <a:pt x="1435" y="0"/>
                    <a:pt x="126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7"/>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7"/>
            <p:cNvSpPr/>
            <p:nvPr/>
          </p:nvSpPr>
          <p:spPr>
            <a:xfrm>
              <a:off x="3282027"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7"/>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7"/>
            <p:cNvSpPr/>
            <p:nvPr/>
          </p:nvSpPr>
          <p:spPr>
            <a:xfrm>
              <a:off x="3157518" y="297162"/>
              <a:ext cx="57987" cy="50760"/>
            </a:xfrm>
            <a:custGeom>
              <a:avLst/>
              <a:gdLst/>
              <a:ahLst/>
              <a:cxnLst/>
              <a:rect l="l" t="t" r="r" b="b"/>
              <a:pathLst>
                <a:path w="2439" h="2135" extrusionOk="0">
                  <a:moveTo>
                    <a:pt x="1242" y="0"/>
                  </a:moveTo>
                  <a:cubicBezTo>
                    <a:pt x="1056" y="0"/>
                    <a:pt x="861" y="51"/>
                    <a:pt x="678" y="158"/>
                  </a:cubicBezTo>
                  <a:cubicBezTo>
                    <a:pt x="181" y="429"/>
                    <a:pt x="1" y="1106"/>
                    <a:pt x="317" y="1602"/>
                  </a:cubicBezTo>
                  <a:cubicBezTo>
                    <a:pt x="502" y="1942"/>
                    <a:pt x="878" y="2134"/>
                    <a:pt x="1257" y="2134"/>
                  </a:cubicBezTo>
                  <a:cubicBezTo>
                    <a:pt x="1431" y="2134"/>
                    <a:pt x="1605" y="2094"/>
                    <a:pt x="1761" y="2008"/>
                  </a:cubicBezTo>
                  <a:cubicBezTo>
                    <a:pt x="2258" y="1692"/>
                    <a:pt x="2438" y="1060"/>
                    <a:pt x="2122" y="519"/>
                  </a:cubicBezTo>
                  <a:cubicBezTo>
                    <a:pt x="1943" y="191"/>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7"/>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7"/>
            <p:cNvSpPr/>
            <p:nvPr/>
          </p:nvSpPr>
          <p:spPr>
            <a:xfrm>
              <a:off x="3278794" y="87919"/>
              <a:ext cx="57987" cy="50712"/>
            </a:xfrm>
            <a:custGeom>
              <a:avLst/>
              <a:gdLst/>
              <a:ahLst/>
              <a:cxnLst/>
              <a:rect l="l" t="t" r="r" b="b"/>
              <a:pathLst>
                <a:path w="2439" h="2133" extrusionOk="0">
                  <a:moveTo>
                    <a:pt x="1191"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7"/>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7"/>
            <p:cNvSpPr/>
            <p:nvPr/>
          </p:nvSpPr>
          <p:spPr>
            <a:xfrm>
              <a:off x="3523510"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7"/>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7"/>
            <p:cNvSpPr/>
            <p:nvPr/>
          </p:nvSpPr>
          <p:spPr>
            <a:xfrm>
              <a:off x="3643716"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7"/>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7"/>
            <p:cNvSpPr/>
            <p:nvPr/>
          </p:nvSpPr>
          <p:spPr>
            <a:xfrm>
              <a:off x="3519207" y="506121"/>
              <a:ext cx="57987" cy="50760"/>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7"/>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7"/>
            <p:cNvSpPr/>
            <p:nvPr/>
          </p:nvSpPr>
          <p:spPr>
            <a:xfrm>
              <a:off x="3640483" y="297162"/>
              <a:ext cx="57987" cy="50760"/>
            </a:xfrm>
            <a:custGeom>
              <a:avLst/>
              <a:gdLst/>
              <a:ahLst/>
              <a:cxnLst/>
              <a:rect l="l" t="t" r="r" b="b"/>
              <a:pathLst>
                <a:path w="2439" h="2135" extrusionOk="0">
                  <a:moveTo>
                    <a:pt x="1195" y="0"/>
                  </a:moveTo>
                  <a:cubicBezTo>
                    <a:pt x="827" y="0"/>
                    <a:pt x="480" y="191"/>
                    <a:pt x="271" y="519"/>
                  </a:cubicBezTo>
                  <a:cubicBezTo>
                    <a:pt x="1" y="1060"/>
                    <a:pt x="181" y="1692"/>
                    <a:pt x="678" y="2008"/>
                  </a:cubicBezTo>
                  <a:cubicBezTo>
                    <a:pt x="834" y="2094"/>
                    <a:pt x="1008" y="2134"/>
                    <a:pt x="1182" y="2134"/>
                  </a:cubicBezTo>
                  <a:cubicBezTo>
                    <a:pt x="1560" y="2134"/>
                    <a:pt x="1937" y="1942"/>
                    <a:pt x="2122" y="1602"/>
                  </a:cubicBezTo>
                  <a:cubicBezTo>
                    <a:pt x="2438" y="1106"/>
                    <a:pt x="2258" y="429"/>
                    <a:pt x="1761" y="158"/>
                  </a:cubicBezTo>
                  <a:cubicBezTo>
                    <a:pt x="1577" y="51"/>
                    <a:pt x="1383"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7"/>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7"/>
            <p:cNvSpPr/>
            <p:nvPr/>
          </p:nvSpPr>
          <p:spPr>
            <a:xfrm>
              <a:off x="3885199"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7"/>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7"/>
            <p:cNvSpPr/>
            <p:nvPr/>
          </p:nvSpPr>
          <p:spPr>
            <a:xfrm>
              <a:off x="2554346" y="87871"/>
              <a:ext cx="57987" cy="50760"/>
            </a:xfrm>
            <a:custGeom>
              <a:avLst/>
              <a:gdLst/>
              <a:ahLst/>
              <a:cxnLst/>
              <a:rect l="l" t="t" r="r" b="b"/>
              <a:pathLst>
                <a:path w="2439" h="2135" extrusionOk="0">
                  <a:moveTo>
                    <a:pt x="1222" y="1"/>
                  </a:moveTo>
                  <a:cubicBezTo>
                    <a:pt x="1035"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7"/>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7"/>
            <p:cNvSpPr/>
            <p:nvPr/>
          </p:nvSpPr>
          <p:spPr>
            <a:xfrm>
              <a:off x="2433070" y="297162"/>
              <a:ext cx="57987" cy="50427"/>
            </a:xfrm>
            <a:custGeom>
              <a:avLst/>
              <a:gdLst/>
              <a:ahLst/>
              <a:cxnLst/>
              <a:rect l="l" t="t" r="r" b="b"/>
              <a:pathLst>
                <a:path w="2439" h="2121" extrusionOk="0">
                  <a:moveTo>
                    <a:pt x="1217" y="0"/>
                  </a:moveTo>
                  <a:cubicBezTo>
                    <a:pt x="852" y="0"/>
                    <a:pt x="496" y="191"/>
                    <a:pt x="317" y="519"/>
                  </a:cubicBezTo>
                  <a:cubicBezTo>
                    <a:pt x="1" y="1060"/>
                    <a:pt x="181" y="1692"/>
                    <a:pt x="678" y="1963"/>
                  </a:cubicBezTo>
                  <a:cubicBezTo>
                    <a:pt x="861" y="2070"/>
                    <a:pt x="1056" y="2121"/>
                    <a:pt x="1244" y="2121"/>
                  </a:cubicBezTo>
                  <a:cubicBezTo>
                    <a:pt x="1612" y="2121"/>
                    <a:pt x="1959" y="1930"/>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7"/>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7"/>
            <p:cNvSpPr/>
            <p:nvPr/>
          </p:nvSpPr>
          <p:spPr>
            <a:xfrm>
              <a:off x="2195890"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7"/>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7"/>
            <p:cNvSpPr/>
            <p:nvPr/>
          </p:nvSpPr>
          <p:spPr>
            <a:xfrm>
              <a:off x="2437373"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7"/>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7"/>
            <p:cNvSpPr/>
            <p:nvPr/>
          </p:nvSpPr>
          <p:spPr>
            <a:xfrm>
              <a:off x="2916035" y="-121373"/>
              <a:ext cx="57987" cy="50712"/>
            </a:xfrm>
            <a:custGeom>
              <a:avLst/>
              <a:gdLst/>
              <a:ahLst/>
              <a:cxnLst/>
              <a:rect l="l" t="t" r="r" b="b"/>
              <a:pathLst>
                <a:path w="2439" h="2133" extrusionOk="0">
                  <a:moveTo>
                    <a:pt x="1233" y="1"/>
                  </a:moveTo>
                  <a:cubicBezTo>
                    <a:pt x="1049" y="1"/>
                    <a:pt x="858" y="51"/>
                    <a:pt x="678" y="156"/>
                  </a:cubicBezTo>
                  <a:cubicBezTo>
                    <a:pt x="181" y="427"/>
                    <a:pt x="1" y="1104"/>
                    <a:pt x="317" y="1601"/>
                  </a:cubicBezTo>
                  <a:cubicBezTo>
                    <a:pt x="502" y="1941"/>
                    <a:pt x="878" y="2133"/>
                    <a:pt x="1257" y="2133"/>
                  </a:cubicBezTo>
                  <a:cubicBezTo>
                    <a:pt x="1431" y="2133"/>
                    <a:pt x="1605" y="2092"/>
                    <a:pt x="1761" y="2007"/>
                  </a:cubicBezTo>
                  <a:cubicBezTo>
                    <a:pt x="2258" y="1691"/>
                    <a:pt x="2438" y="1059"/>
                    <a:pt x="2122" y="563"/>
                  </a:cubicBezTo>
                  <a:cubicBezTo>
                    <a:pt x="1942" y="201"/>
                    <a:pt x="1601" y="1"/>
                    <a:pt x="123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7"/>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7"/>
            <p:cNvSpPr/>
            <p:nvPr/>
          </p:nvSpPr>
          <p:spPr>
            <a:xfrm>
              <a:off x="2795829"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7"/>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7"/>
            <p:cNvSpPr/>
            <p:nvPr/>
          </p:nvSpPr>
          <p:spPr>
            <a:xfrm>
              <a:off x="2557579"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7"/>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7"/>
            <p:cNvSpPr/>
            <p:nvPr/>
          </p:nvSpPr>
          <p:spPr>
            <a:xfrm>
              <a:off x="2433070" y="-121373"/>
              <a:ext cx="57987" cy="50950"/>
            </a:xfrm>
            <a:custGeom>
              <a:avLst/>
              <a:gdLst/>
              <a:ahLst/>
              <a:cxnLst/>
              <a:rect l="l" t="t" r="r" b="b"/>
              <a:pathLst>
                <a:path w="2439" h="2143" extrusionOk="0">
                  <a:moveTo>
                    <a:pt x="1235" y="1"/>
                  </a:moveTo>
                  <a:cubicBezTo>
                    <a:pt x="1049" y="1"/>
                    <a:pt x="858" y="51"/>
                    <a:pt x="678" y="156"/>
                  </a:cubicBezTo>
                  <a:cubicBezTo>
                    <a:pt x="181" y="472"/>
                    <a:pt x="1" y="1104"/>
                    <a:pt x="317" y="1601"/>
                  </a:cubicBezTo>
                  <a:cubicBezTo>
                    <a:pt x="497" y="1962"/>
                    <a:pt x="858" y="2143"/>
                    <a:pt x="1226" y="2143"/>
                  </a:cubicBezTo>
                  <a:cubicBezTo>
                    <a:pt x="1410" y="2143"/>
                    <a:pt x="1596" y="2097"/>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7"/>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7"/>
            <p:cNvSpPr/>
            <p:nvPr/>
          </p:nvSpPr>
          <p:spPr>
            <a:xfrm>
              <a:off x="2554346" y="-329951"/>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7"/>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7"/>
            <p:cNvSpPr/>
            <p:nvPr/>
          </p:nvSpPr>
          <p:spPr>
            <a:xfrm>
              <a:off x="2799062"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7"/>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7"/>
            <p:cNvSpPr/>
            <p:nvPr/>
          </p:nvSpPr>
          <p:spPr>
            <a:xfrm>
              <a:off x="3277724"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33" y="1943"/>
                    <a:pt x="898" y="2135"/>
                    <a:pt x="1266" y="2135"/>
                  </a:cubicBezTo>
                  <a:cubicBezTo>
                    <a:pt x="1435"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7"/>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7"/>
            <p:cNvSpPr/>
            <p:nvPr/>
          </p:nvSpPr>
          <p:spPr>
            <a:xfrm>
              <a:off x="3157518"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2" y="2134"/>
                  </a:cubicBezTo>
                  <a:cubicBezTo>
                    <a:pt x="1582" y="2134"/>
                    <a:pt x="1937" y="1942"/>
                    <a:pt x="2122"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7"/>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7"/>
            <p:cNvSpPr/>
            <p:nvPr/>
          </p:nvSpPr>
          <p:spPr>
            <a:xfrm>
              <a:off x="2920338"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7"/>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7"/>
            <p:cNvSpPr/>
            <p:nvPr/>
          </p:nvSpPr>
          <p:spPr>
            <a:xfrm>
              <a:off x="2795829" y="87871"/>
              <a:ext cx="57987" cy="50760"/>
            </a:xfrm>
            <a:custGeom>
              <a:avLst/>
              <a:gdLst/>
              <a:ahLst/>
              <a:cxnLst/>
              <a:rect l="l" t="t" r="r" b="b"/>
              <a:pathLst>
                <a:path w="2439" h="2135" extrusionOk="0">
                  <a:moveTo>
                    <a:pt x="1212" y="1"/>
                  </a:moveTo>
                  <a:cubicBezTo>
                    <a:pt x="1030"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14" y="191"/>
                    <a:pt x="1567" y="1"/>
                    <a:pt x="121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7"/>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7"/>
            <p:cNvSpPr/>
            <p:nvPr/>
          </p:nvSpPr>
          <p:spPr>
            <a:xfrm>
              <a:off x="2916035"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7"/>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7"/>
            <p:cNvSpPr/>
            <p:nvPr/>
          </p:nvSpPr>
          <p:spPr>
            <a:xfrm>
              <a:off x="3161821"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7"/>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7"/>
            <p:cNvSpPr/>
            <p:nvPr/>
          </p:nvSpPr>
          <p:spPr>
            <a:xfrm>
              <a:off x="3520277" y="87919"/>
              <a:ext cx="57987" cy="50712"/>
            </a:xfrm>
            <a:custGeom>
              <a:avLst/>
              <a:gdLst/>
              <a:ahLst/>
              <a:cxnLst/>
              <a:rect l="l" t="t" r="r" b="b"/>
              <a:pathLst>
                <a:path w="2439" h="2133" extrusionOk="0">
                  <a:moveTo>
                    <a:pt x="1191" y="0"/>
                  </a:moveTo>
                  <a:cubicBezTo>
                    <a:pt x="833" y="0"/>
                    <a:pt x="482" y="201"/>
                    <a:pt x="272" y="562"/>
                  </a:cubicBezTo>
                  <a:cubicBezTo>
                    <a:pt x="1" y="1059"/>
                    <a:pt x="136" y="1691"/>
                    <a:pt x="678" y="2007"/>
                  </a:cubicBezTo>
                  <a:cubicBezTo>
                    <a:pt x="834" y="2092"/>
                    <a:pt x="1004" y="2133"/>
                    <a:pt x="1173" y="2133"/>
                  </a:cubicBezTo>
                  <a:cubicBezTo>
                    <a:pt x="1541" y="2133"/>
                    <a:pt x="1906" y="1941"/>
                    <a:pt x="2122" y="1600"/>
                  </a:cubicBezTo>
                  <a:cubicBezTo>
                    <a:pt x="2438" y="1104"/>
                    <a:pt x="2258" y="472"/>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7"/>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7"/>
            <p:cNvSpPr/>
            <p:nvPr/>
          </p:nvSpPr>
          <p:spPr>
            <a:xfrm>
              <a:off x="3282027"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7"/>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7"/>
            <p:cNvSpPr/>
            <p:nvPr/>
          </p:nvSpPr>
          <p:spPr>
            <a:xfrm>
              <a:off x="3157518" y="-121373"/>
              <a:ext cx="57987" cy="50712"/>
            </a:xfrm>
            <a:custGeom>
              <a:avLst/>
              <a:gdLst/>
              <a:ahLst/>
              <a:cxnLst/>
              <a:rect l="l" t="t" r="r" b="b"/>
              <a:pathLst>
                <a:path w="2439" h="2133" extrusionOk="0">
                  <a:moveTo>
                    <a:pt x="1213" y="1"/>
                  </a:moveTo>
                  <a:cubicBezTo>
                    <a:pt x="1029" y="1"/>
                    <a:pt x="843" y="51"/>
                    <a:pt x="678" y="156"/>
                  </a:cubicBezTo>
                  <a:cubicBezTo>
                    <a:pt x="181" y="427"/>
                    <a:pt x="1" y="1104"/>
                    <a:pt x="317" y="1601"/>
                  </a:cubicBezTo>
                  <a:cubicBezTo>
                    <a:pt x="502" y="1941"/>
                    <a:pt x="857" y="2133"/>
                    <a:pt x="1237" y="2133"/>
                  </a:cubicBezTo>
                  <a:cubicBezTo>
                    <a:pt x="1411" y="2133"/>
                    <a:pt x="1591" y="2092"/>
                    <a:pt x="1761" y="2007"/>
                  </a:cubicBezTo>
                  <a:cubicBezTo>
                    <a:pt x="2258" y="1691"/>
                    <a:pt x="2438" y="1059"/>
                    <a:pt x="2122" y="563"/>
                  </a:cubicBezTo>
                  <a:cubicBezTo>
                    <a:pt x="1942" y="20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7"/>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7"/>
            <p:cNvSpPr/>
            <p:nvPr/>
          </p:nvSpPr>
          <p:spPr>
            <a:xfrm>
              <a:off x="3278794" y="-329951"/>
              <a:ext cx="56917" cy="50760"/>
            </a:xfrm>
            <a:custGeom>
              <a:avLst/>
              <a:gdLst/>
              <a:ahLst/>
              <a:cxnLst/>
              <a:rect l="l" t="t" r="r" b="b"/>
              <a:pathLst>
                <a:path w="2394" h="2135" extrusionOk="0">
                  <a:moveTo>
                    <a:pt x="1221" y="1"/>
                  </a:moveTo>
                  <a:cubicBezTo>
                    <a:pt x="853" y="1"/>
                    <a:pt x="488" y="193"/>
                    <a:pt x="272" y="533"/>
                  </a:cubicBezTo>
                  <a:cubicBezTo>
                    <a:pt x="1" y="1029"/>
                    <a:pt x="136" y="1707"/>
                    <a:pt x="678" y="1977"/>
                  </a:cubicBezTo>
                  <a:cubicBezTo>
                    <a:pt x="846" y="2085"/>
                    <a:pt x="1030" y="2135"/>
                    <a:pt x="1212" y="2135"/>
                  </a:cubicBezTo>
                  <a:cubicBezTo>
                    <a:pt x="1567" y="2135"/>
                    <a:pt x="1914" y="1944"/>
                    <a:pt x="2122" y="1616"/>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7"/>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7"/>
            <p:cNvSpPr/>
            <p:nvPr/>
          </p:nvSpPr>
          <p:spPr>
            <a:xfrm>
              <a:off x="3643716"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7"/>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7"/>
            <p:cNvSpPr/>
            <p:nvPr/>
          </p:nvSpPr>
          <p:spPr>
            <a:xfrm>
              <a:off x="3519207"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02" y="1943"/>
                    <a:pt x="878" y="2135"/>
                    <a:pt x="1257" y="2135"/>
                  </a:cubicBezTo>
                  <a:cubicBezTo>
                    <a:pt x="1430"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7"/>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7"/>
            <p:cNvSpPr/>
            <p:nvPr/>
          </p:nvSpPr>
          <p:spPr>
            <a:xfrm>
              <a:off x="3640483"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3" y="2133"/>
                  </a:cubicBezTo>
                  <a:cubicBezTo>
                    <a:pt x="1601" y="2133"/>
                    <a:pt x="1942" y="1932"/>
                    <a:pt x="2122"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7"/>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7"/>
            <p:cNvSpPr/>
            <p:nvPr/>
          </p:nvSpPr>
          <p:spPr>
            <a:xfrm>
              <a:off x="2554346" y="-329951"/>
              <a:ext cx="57987" cy="50760"/>
            </a:xfrm>
            <a:custGeom>
              <a:avLst/>
              <a:gdLst/>
              <a:ahLst/>
              <a:cxnLst/>
              <a:rect l="l" t="t" r="r" b="b"/>
              <a:pathLst>
                <a:path w="2439" h="2135" extrusionOk="0">
                  <a:moveTo>
                    <a:pt x="1182" y="1"/>
                  </a:moveTo>
                  <a:cubicBezTo>
                    <a:pt x="1008" y="1"/>
                    <a:pt x="834" y="41"/>
                    <a:pt x="678" y="127"/>
                  </a:cubicBezTo>
                  <a:cubicBezTo>
                    <a:pt x="181" y="443"/>
                    <a:pt x="1" y="1075"/>
                    <a:pt x="272" y="1616"/>
                  </a:cubicBezTo>
                  <a:cubicBezTo>
                    <a:pt x="480" y="1944"/>
                    <a:pt x="827" y="2135"/>
                    <a:pt x="1195" y="2135"/>
                  </a:cubicBezTo>
                  <a:cubicBezTo>
                    <a:pt x="1384" y="2135"/>
                    <a:pt x="1578" y="2085"/>
                    <a:pt x="1761"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7"/>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7"/>
            <p:cNvSpPr/>
            <p:nvPr/>
          </p:nvSpPr>
          <p:spPr>
            <a:xfrm>
              <a:off x="2433070" y="-120897"/>
              <a:ext cx="57987" cy="50474"/>
            </a:xfrm>
            <a:custGeom>
              <a:avLst/>
              <a:gdLst/>
              <a:ahLst/>
              <a:cxnLst/>
              <a:rect l="l" t="t" r="r" b="b"/>
              <a:pathLst>
                <a:path w="2439" h="2123" extrusionOk="0">
                  <a:moveTo>
                    <a:pt x="1226" y="1"/>
                  </a:moveTo>
                  <a:cubicBezTo>
                    <a:pt x="858" y="1"/>
                    <a:pt x="497" y="181"/>
                    <a:pt x="317" y="543"/>
                  </a:cubicBezTo>
                  <a:cubicBezTo>
                    <a:pt x="1" y="1039"/>
                    <a:pt x="181" y="1671"/>
                    <a:pt x="723" y="1987"/>
                  </a:cubicBezTo>
                  <a:cubicBezTo>
                    <a:pt x="888" y="2077"/>
                    <a:pt x="1069" y="2123"/>
                    <a:pt x="1248" y="2123"/>
                  </a:cubicBezTo>
                  <a:cubicBezTo>
                    <a:pt x="1606" y="2123"/>
                    <a:pt x="1957" y="1942"/>
                    <a:pt x="2167" y="1581"/>
                  </a:cubicBezTo>
                  <a:cubicBezTo>
                    <a:pt x="2438"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7"/>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7"/>
            <p:cNvSpPr/>
            <p:nvPr/>
          </p:nvSpPr>
          <p:spPr>
            <a:xfrm>
              <a:off x="2195890"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7"/>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7"/>
            <p:cNvSpPr/>
            <p:nvPr/>
          </p:nvSpPr>
          <p:spPr>
            <a:xfrm>
              <a:off x="2795829" y="-329951"/>
              <a:ext cx="57987" cy="50760"/>
            </a:xfrm>
            <a:custGeom>
              <a:avLst/>
              <a:gdLst/>
              <a:ahLst/>
              <a:cxnLst/>
              <a:rect l="l" t="t" r="r" b="b"/>
              <a:pathLst>
                <a:path w="2439" h="2135" extrusionOk="0">
                  <a:moveTo>
                    <a:pt x="1221" y="1"/>
                  </a:moveTo>
                  <a:cubicBezTo>
                    <a:pt x="853" y="1"/>
                    <a:pt x="488" y="193"/>
                    <a:pt x="272" y="533"/>
                  </a:cubicBezTo>
                  <a:cubicBezTo>
                    <a:pt x="1" y="1029"/>
                    <a:pt x="181" y="1707"/>
                    <a:pt x="678" y="1977"/>
                  </a:cubicBezTo>
                  <a:cubicBezTo>
                    <a:pt x="846" y="2085"/>
                    <a:pt x="1035" y="2135"/>
                    <a:pt x="1222" y="2135"/>
                  </a:cubicBezTo>
                  <a:cubicBezTo>
                    <a:pt x="1587" y="2135"/>
                    <a:pt x="1943" y="1944"/>
                    <a:pt x="2122" y="1616"/>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7"/>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7"/>
            <p:cNvSpPr/>
            <p:nvPr/>
          </p:nvSpPr>
          <p:spPr>
            <a:xfrm>
              <a:off x="2557579"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7"/>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7"/>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7"/>
            <p:cNvSpPr/>
            <p:nvPr/>
          </p:nvSpPr>
          <p:spPr>
            <a:xfrm>
              <a:off x="3157518"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7"/>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7"/>
            <p:cNvSpPr/>
            <p:nvPr/>
          </p:nvSpPr>
          <p:spPr>
            <a:xfrm>
              <a:off x="2920338"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7"/>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7"/>
            <p:cNvSpPr/>
            <p:nvPr/>
          </p:nvSpPr>
          <p:spPr>
            <a:xfrm>
              <a:off x="2795829" y="-329951"/>
              <a:ext cx="57987" cy="50712"/>
            </a:xfrm>
            <a:custGeom>
              <a:avLst/>
              <a:gdLst/>
              <a:ahLst/>
              <a:cxnLst/>
              <a:rect l="l" t="t" r="r" b="b"/>
              <a:pathLst>
                <a:path w="2439" h="2133" extrusionOk="0">
                  <a:moveTo>
                    <a:pt x="1182" y="1"/>
                  </a:moveTo>
                  <a:cubicBezTo>
                    <a:pt x="1008"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7"/>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005966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gradFill>
          <a:gsLst>
            <a:gs pos="0">
              <a:schemeClr val="lt1"/>
            </a:gs>
            <a:gs pos="100000">
              <a:srgbClr val="EBF2F9"/>
            </a:gs>
          </a:gsLst>
          <a:lin ang="10801400" scaled="0"/>
        </a:gradFill>
        <a:effectLst/>
      </p:bgPr>
    </p:bg>
    <p:spTree>
      <p:nvGrpSpPr>
        <p:cNvPr id="1" name="Shape 1754"/>
        <p:cNvGrpSpPr/>
        <p:nvPr/>
      </p:nvGrpSpPr>
      <p:grpSpPr>
        <a:xfrm>
          <a:off x="0" y="0"/>
          <a:ext cx="0" cy="0"/>
          <a:chOff x="0" y="0"/>
          <a:chExt cx="0" cy="0"/>
        </a:xfrm>
      </p:grpSpPr>
      <p:grpSp>
        <p:nvGrpSpPr>
          <p:cNvPr id="1755" name="Google Shape;1755;p9"/>
          <p:cNvGrpSpPr/>
          <p:nvPr/>
        </p:nvGrpSpPr>
        <p:grpSpPr>
          <a:xfrm rot="1841272">
            <a:off x="-2023066" y="634081"/>
            <a:ext cx="5436172" cy="4957505"/>
            <a:chOff x="-110774" y="1958368"/>
            <a:chExt cx="3447900" cy="3144305"/>
          </a:xfrm>
        </p:grpSpPr>
        <p:sp>
          <p:nvSpPr>
            <p:cNvPr id="1756" name="Google Shape;1756;p9"/>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9"/>
            <p:cNvSpPr/>
            <p:nvPr/>
          </p:nvSpPr>
          <p:spPr>
            <a:xfrm>
              <a:off x="560680"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9"/>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9"/>
            <p:cNvSpPr/>
            <p:nvPr/>
          </p:nvSpPr>
          <p:spPr>
            <a:xfrm>
              <a:off x="341568"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9"/>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9"/>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9"/>
            <p:cNvSpPr/>
            <p:nvPr/>
          </p:nvSpPr>
          <p:spPr>
            <a:xfrm>
              <a:off x="1021083"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9"/>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9"/>
            <p:cNvSpPr/>
            <p:nvPr/>
          </p:nvSpPr>
          <p:spPr>
            <a:xfrm>
              <a:off x="1917706" y="4657368"/>
              <a:ext cx="108621" cy="95082"/>
            </a:xfrm>
            <a:custGeom>
              <a:avLst/>
              <a:gdLst/>
              <a:ahLst/>
              <a:cxnLst/>
              <a:rect l="l" t="t" r="r" b="b"/>
              <a:pathLst>
                <a:path w="2439" h="2135" extrusionOk="0">
                  <a:moveTo>
                    <a:pt x="1243"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23" y="519"/>
                  </a:cubicBezTo>
                  <a:cubicBezTo>
                    <a:pt x="1944" y="191"/>
                    <a:pt x="1607" y="1"/>
                    <a:pt x="124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9"/>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9"/>
            <p:cNvSpPr/>
            <p:nvPr/>
          </p:nvSpPr>
          <p:spPr>
            <a:xfrm>
              <a:off x="1013022"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9"/>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9"/>
            <p:cNvSpPr/>
            <p:nvPr/>
          </p:nvSpPr>
          <p:spPr>
            <a:xfrm>
              <a:off x="1240195" y="4266751"/>
              <a:ext cx="108621" cy="94993"/>
            </a:xfrm>
            <a:custGeom>
              <a:avLst/>
              <a:gdLst/>
              <a:ahLst/>
              <a:cxnLst/>
              <a:rect l="l" t="t" r="r" b="b"/>
              <a:pathLst>
                <a:path w="2439" h="2133" extrusionOk="0">
                  <a:moveTo>
                    <a:pt x="1221" y="0"/>
                  </a:moveTo>
                  <a:cubicBezTo>
                    <a:pt x="853" y="0"/>
                    <a:pt x="488" y="192"/>
                    <a:pt x="272" y="533"/>
                  </a:cubicBezTo>
                  <a:cubicBezTo>
                    <a:pt x="1" y="1029"/>
                    <a:pt x="182" y="1706"/>
                    <a:pt x="678" y="1977"/>
                  </a:cubicBezTo>
                  <a:cubicBezTo>
                    <a:pt x="844" y="2082"/>
                    <a:pt x="1029" y="2133"/>
                    <a:pt x="1213" y="2133"/>
                  </a:cubicBezTo>
                  <a:cubicBezTo>
                    <a:pt x="1581" y="2133"/>
                    <a:pt x="1942" y="1932"/>
                    <a:pt x="2123" y="1571"/>
                  </a:cubicBezTo>
                  <a:cubicBezTo>
                    <a:pt x="2439"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9"/>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9"/>
            <p:cNvSpPr/>
            <p:nvPr/>
          </p:nvSpPr>
          <p:spPr>
            <a:xfrm>
              <a:off x="169859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9"/>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9"/>
            <p:cNvSpPr/>
            <p:nvPr/>
          </p:nvSpPr>
          <p:spPr>
            <a:xfrm>
              <a:off x="560680"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9"/>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9"/>
            <p:cNvSpPr/>
            <p:nvPr/>
          </p:nvSpPr>
          <p:spPr>
            <a:xfrm>
              <a:off x="335511" y="4266751"/>
              <a:ext cx="108621" cy="94993"/>
            </a:xfrm>
            <a:custGeom>
              <a:avLst/>
              <a:gdLst/>
              <a:ahLst/>
              <a:cxnLst/>
              <a:rect l="l" t="t" r="r" b="b"/>
              <a:pathLst>
                <a:path w="2439" h="2133" extrusionOk="0">
                  <a:moveTo>
                    <a:pt x="1236" y="0"/>
                  </a:moveTo>
                  <a:cubicBezTo>
                    <a:pt x="853" y="0"/>
                    <a:pt x="488" y="192"/>
                    <a:pt x="272" y="533"/>
                  </a:cubicBezTo>
                  <a:cubicBezTo>
                    <a:pt x="1" y="1029"/>
                    <a:pt x="182" y="1661"/>
                    <a:pt x="678" y="1977"/>
                  </a:cubicBezTo>
                  <a:cubicBezTo>
                    <a:pt x="844" y="2082"/>
                    <a:pt x="1029" y="2133"/>
                    <a:pt x="1213" y="2133"/>
                  </a:cubicBezTo>
                  <a:cubicBezTo>
                    <a:pt x="1581" y="2133"/>
                    <a:pt x="1942" y="1932"/>
                    <a:pt x="2123" y="1571"/>
                  </a:cubicBezTo>
                  <a:cubicBezTo>
                    <a:pt x="2439" y="1074"/>
                    <a:pt x="2258" y="442"/>
                    <a:pt x="1762"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9"/>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9"/>
            <p:cNvSpPr/>
            <p:nvPr/>
          </p:nvSpPr>
          <p:spPr>
            <a:xfrm>
              <a:off x="-11077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9"/>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9"/>
            <p:cNvSpPr/>
            <p:nvPr/>
          </p:nvSpPr>
          <p:spPr>
            <a:xfrm>
              <a:off x="1240195" y="4266306"/>
              <a:ext cx="108621" cy="95439"/>
            </a:xfrm>
            <a:custGeom>
              <a:avLst/>
              <a:gdLst/>
              <a:ahLst/>
              <a:cxnLst/>
              <a:rect l="l" t="t" r="r" b="b"/>
              <a:pathLst>
                <a:path w="2439" h="2143" extrusionOk="0">
                  <a:moveTo>
                    <a:pt x="1213" y="1"/>
                  </a:moveTo>
                  <a:cubicBezTo>
                    <a:pt x="1029" y="1"/>
                    <a:pt x="844" y="46"/>
                    <a:pt x="678" y="136"/>
                  </a:cubicBezTo>
                  <a:cubicBezTo>
                    <a:pt x="182" y="452"/>
                    <a:pt x="1" y="1084"/>
                    <a:pt x="272" y="1581"/>
                  </a:cubicBezTo>
                  <a:cubicBezTo>
                    <a:pt x="483" y="1942"/>
                    <a:pt x="834" y="2143"/>
                    <a:pt x="1191" y="2143"/>
                  </a:cubicBezTo>
                  <a:cubicBezTo>
                    <a:pt x="1370" y="2143"/>
                    <a:pt x="1551" y="2092"/>
                    <a:pt x="1716"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9"/>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9"/>
            <p:cNvSpPr/>
            <p:nvPr/>
          </p:nvSpPr>
          <p:spPr>
            <a:xfrm>
              <a:off x="1013022" y="4658347"/>
              <a:ext cx="108621" cy="94548"/>
            </a:xfrm>
            <a:custGeom>
              <a:avLst/>
              <a:gdLst/>
              <a:ahLst/>
              <a:cxnLst/>
              <a:rect l="l" t="t" r="r" b="b"/>
              <a:pathLst>
                <a:path w="2439" h="2123" extrusionOk="0">
                  <a:moveTo>
                    <a:pt x="1226" y="1"/>
                  </a:moveTo>
                  <a:cubicBezTo>
                    <a:pt x="859" y="1"/>
                    <a:pt x="497" y="181"/>
                    <a:pt x="317" y="542"/>
                  </a:cubicBezTo>
                  <a:cubicBezTo>
                    <a:pt x="1" y="1039"/>
                    <a:pt x="181" y="1671"/>
                    <a:pt x="678" y="1987"/>
                  </a:cubicBezTo>
                  <a:cubicBezTo>
                    <a:pt x="859" y="2077"/>
                    <a:pt x="1049" y="2122"/>
                    <a:pt x="1235" y="2122"/>
                  </a:cubicBezTo>
                  <a:cubicBezTo>
                    <a:pt x="1606" y="2122"/>
                    <a:pt x="1957" y="1942"/>
                    <a:pt x="2168" y="1580"/>
                  </a:cubicBezTo>
                  <a:cubicBezTo>
                    <a:pt x="2439"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9"/>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9"/>
            <p:cNvSpPr/>
            <p:nvPr/>
          </p:nvSpPr>
          <p:spPr>
            <a:xfrm>
              <a:off x="568741"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9"/>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9"/>
            <p:cNvSpPr/>
            <p:nvPr/>
          </p:nvSpPr>
          <p:spPr>
            <a:xfrm>
              <a:off x="335511" y="4266306"/>
              <a:ext cx="108621" cy="94548"/>
            </a:xfrm>
            <a:custGeom>
              <a:avLst/>
              <a:gdLst/>
              <a:ahLst/>
              <a:cxnLst/>
              <a:rect l="l" t="t" r="r" b="b"/>
              <a:pathLst>
                <a:path w="2439" h="2123" extrusionOk="0">
                  <a:moveTo>
                    <a:pt x="1213" y="1"/>
                  </a:moveTo>
                  <a:cubicBezTo>
                    <a:pt x="1029" y="1"/>
                    <a:pt x="844" y="46"/>
                    <a:pt x="678" y="136"/>
                  </a:cubicBezTo>
                  <a:cubicBezTo>
                    <a:pt x="182" y="452"/>
                    <a:pt x="1" y="1084"/>
                    <a:pt x="272" y="1581"/>
                  </a:cubicBezTo>
                  <a:cubicBezTo>
                    <a:pt x="483" y="1942"/>
                    <a:pt x="834" y="2123"/>
                    <a:pt x="1205" y="2123"/>
                  </a:cubicBezTo>
                  <a:cubicBezTo>
                    <a:pt x="1390" y="2123"/>
                    <a:pt x="1581" y="2077"/>
                    <a:pt x="1762"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9"/>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9"/>
            <p:cNvSpPr/>
            <p:nvPr/>
          </p:nvSpPr>
          <p:spPr>
            <a:xfrm>
              <a:off x="560680"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9"/>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9"/>
            <p:cNvSpPr/>
            <p:nvPr/>
          </p:nvSpPr>
          <p:spPr>
            <a:xfrm>
              <a:off x="1021083"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9"/>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9"/>
            <p:cNvSpPr/>
            <p:nvPr/>
          </p:nvSpPr>
          <p:spPr>
            <a:xfrm>
              <a:off x="1917706" y="3874709"/>
              <a:ext cx="108621" cy="94993"/>
            </a:xfrm>
            <a:custGeom>
              <a:avLst/>
              <a:gdLst/>
              <a:ahLst/>
              <a:cxnLst/>
              <a:rect l="l" t="t" r="r" b="b"/>
              <a:pathLst>
                <a:path w="2439" h="2133" extrusionOk="0">
                  <a:moveTo>
                    <a:pt x="1182" y="1"/>
                  </a:moveTo>
                  <a:cubicBezTo>
                    <a:pt x="1009" y="1"/>
                    <a:pt x="834"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9"/>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9"/>
            <p:cNvSpPr/>
            <p:nvPr/>
          </p:nvSpPr>
          <p:spPr>
            <a:xfrm>
              <a:off x="1692537" y="4266751"/>
              <a:ext cx="106617" cy="94993"/>
            </a:xfrm>
            <a:custGeom>
              <a:avLst/>
              <a:gdLst/>
              <a:ahLst/>
              <a:cxnLst/>
              <a:rect l="l" t="t" r="r" b="b"/>
              <a:pathLst>
                <a:path w="2394" h="2133" extrusionOk="0">
                  <a:moveTo>
                    <a:pt x="1221" y="0"/>
                  </a:moveTo>
                  <a:cubicBezTo>
                    <a:pt x="853" y="0"/>
                    <a:pt x="488" y="192"/>
                    <a:pt x="272" y="533"/>
                  </a:cubicBezTo>
                  <a:cubicBezTo>
                    <a:pt x="1" y="1029"/>
                    <a:pt x="136" y="1706"/>
                    <a:pt x="678" y="1977"/>
                  </a:cubicBezTo>
                  <a:cubicBezTo>
                    <a:pt x="844" y="2082"/>
                    <a:pt x="1024" y="2133"/>
                    <a:pt x="1203" y="2133"/>
                  </a:cubicBezTo>
                  <a:cubicBezTo>
                    <a:pt x="1561" y="2133"/>
                    <a:pt x="1912" y="1932"/>
                    <a:pt x="2123" y="1571"/>
                  </a:cubicBezTo>
                  <a:cubicBezTo>
                    <a:pt x="2394"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9"/>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9"/>
            <p:cNvSpPr/>
            <p:nvPr/>
          </p:nvSpPr>
          <p:spPr>
            <a:xfrm>
              <a:off x="1246252"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9"/>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9"/>
            <p:cNvSpPr/>
            <p:nvPr/>
          </p:nvSpPr>
          <p:spPr>
            <a:xfrm>
              <a:off x="1013022"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9"/>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9"/>
            <p:cNvSpPr/>
            <p:nvPr/>
          </p:nvSpPr>
          <p:spPr>
            <a:xfrm>
              <a:off x="1240195"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9"/>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9"/>
            <p:cNvSpPr/>
            <p:nvPr/>
          </p:nvSpPr>
          <p:spPr>
            <a:xfrm>
              <a:off x="1698594"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9"/>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9"/>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9"/>
            <p:cNvSpPr/>
            <p:nvPr/>
          </p:nvSpPr>
          <p:spPr>
            <a:xfrm>
              <a:off x="1692537" y="4266306"/>
              <a:ext cx="106617" cy="94548"/>
            </a:xfrm>
            <a:custGeom>
              <a:avLst/>
              <a:gdLst/>
              <a:ahLst/>
              <a:cxnLst/>
              <a:rect l="l" t="t" r="r" b="b"/>
              <a:pathLst>
                <a:path w="2394" h="2123" extrusionOk="0">
                  <a:moveTo>
                    <a:pt x="1203" y="1"/>
                  </a:moveTo>
                  <a:cubicBezTo>
                    <a:pt x="1024" y="1"/>
                    <a:pt x="844" y="46"/>
                    <a:pt x="678" y="136"/>
                  </a:cubicBezTo>
                  <a:cubicBezTo>
                    <a:pt x="136" y="452"/>
                    <a:pt x="1" y="1084"/>
                    <a:pt x="272" y="1581"/>
                  </a:cubicBezTo>
                  <a:cubicBezTo>
                    <a:pt x="482" y="1942"/>
                    <a:pt x="834" y="2123"/>
                    <a:pt x="1191" y="2123"/>
                  </a:cubicBezTo>
                  <a:cubicBezTo>
                    <a:pt x="1370" y="2123"/>
                    <a:pt x="1551" y="2077"/>
                    <a:pt x="1716" y="1987"/>
                  </a:cubicBezTo>
                  <a:cubicBezTo>
                    <a:pt x="2258" y="1671"/>
                    <a:pt x="2394" y="1039"/>
                    <a:pt x="2123" y="543"/>
                  </a:cubicBezTo>
                  <a:cubicBezTo>
                    <a:pt x="1912" y="181"/>
                    <a:pt x="1561" y="1"/>
                    <a:pt x="120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9"/>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9"/>
            <p:cNvSpPr/>
            <p:nvPr/>
          </p:nvSpPr>
          <p:spPr>
            <a:xfrm>
              <a:off x="1917706" y="3875333"/>
              <a:ext cx="108621" cy="94459"/>
            </a:xfrm>
            <a:custGeom>
              <a:avLst/>
              <a:gdLst/>
              <a:ahLst/>
              <a:cxnLst/>
              <a:rect l="l" t="t" r="r" b="b"/>
              <a:pathLst>
                <a:path w="2439" h="2121" extrusionOk="0">
                  <a:moveTo>
                    <a:pt x="1217" y="0"/>
                  </a:moveTo>
                  <a:cubicBezTo>
                    <a:pt x="852" y="0"/>
                    <a:pt x="496" y="191"/>
                    <a:pt x="317" y="519"/>
                  </a:cubicBezTo>
                  <a:cubicBezTo>
                    <a:pt x="1" y="1015"/>
                    <a:pt x="181" y="1693"/>
                    <a:pt x="678" y="1963"/>
                  </a:cubicBezTo>
                  <a:cubicBezTo>
                    <a:pt x="862" y="2071"/>
                    <a:pt x="1056" y="2121"/>
                    <a:pt x="1244" y="2121"/>
                  </a:cubicBezTo>
                  <a:cubicBezTo>
                    <a:pt x="1612" y="2121"/>
                    <a:pt x="1959" y="1930"/>
                    <a:pt x="2168" y="1602"/>
                  </a:cubicBezTo>
                  <a:cubicBezTo>
                    <a:pt x="2439" y="1061"/>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9"/>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9"/>
            <p:cNvSpPr/>
            <p:nvPr/>
          </p:nvSpPr>
          <p:spPr>
            <a:xfrm>
              <a:off x="2376105" y="3874309"/>
              <a:ext cx="96552" cy="94503"/>
            </a:xfrm>
            <a:custGeom>
              <a:avLst/>
              <a:gdLst/>
              <a:ahLst/>
              <a:cxnLst/>
              <a:rect l="l" t="t" r="r" b="b"/>
              <a:pathLst>
                <a:path w="2168" h="2122" extrusionOk="0">
                  <a:moveTo>
                    <a:pt x="1084" y="0"/>
                  </a:moveTo>
                  <a:cubicBezTo>
                    <a:pt x="497" y="0"/>
                    <a:pt x="0" y="497"/>
                    <a:pt x="0" y="1084"/>
                  </a:cubicBezTo>
                  <a:cubicBezTo>
                    <a:pt x="0" y="1670"/>
                    <a:pt x="497" y="2122"/>
                    <a:pt x="1084" y="2122"/>
                  </a:cubicBezTo>
                  <a:cubicBezTo>
                    <a:pt x="1671" y="2122"/>
                    <a:pt x="2167" y="1670"/>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9"/>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9"/>
            <p:cNvSpPr/>
            <p:nvPr/>
          </p:nvSpPr>
          <p:spPr>
            <a:xfrm>
              <a:off x="2370048"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4" y="2133"/>
                    <a:pt x="1205" y="2133"/>
                  </a:cubicBezTo>
                  <a:cubicBezTo>
                    <a:pt x="1390" y="2133"/>
                    <a:pt x="1581"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9"/>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9"/>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9"/>
            <p:cNvSpPr/>
            <p:nvPr/>
          </p:nvSpPr>
          <p:spPr>
            <a:xfrm>
              <a:off x="1240195"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82" y="2134"/>
                  </a:cubicBezTo>
                  <a:cubicBezTo>
                    <a:pt x="1364" y="2134"/>
                    <a:pt x="1548" y="2084"/>
                    <a:pt x="1716"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9"/>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9"/>
            <p:cNvSpPr/>
            <p:nvPr/>
          </p:nvSpPr>
          <p:spPr>
            <a:xfrm>
              <a:off x="1013022"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9"/>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9"/>
            <p:cNvSpPr/>
            <p:nvPr/>
          </p:nvSpPr>
          <p:spPr>
            <a:xfrm>
              <a:off x="568741"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9"/>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9"/>
            <p:cNvSpPr/>
            <p:nvPr/>
          </p:nvSpPr>
          <p:spPr>
            <a:xfrm>
              <a:off x="335511"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95" y="2134"/>
                  </a:cubicBezTo>
                  <a:cubicBezTo>
                    <a:pt x="1384" y="2134"/>
                    <a:pt x="1578" y="2084"/>
                    <a:pt x="1762"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9"/>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9"/>
            <p:cNvSpPr/>
            <p:nvPr/>
          </p:nvSpPr>
          <p:spPr>
            <a:xfrm>
              <a:off x="1917706"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9"/>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9"/>
            <p:cNvSpPr/>
            <p:nvPr/>
          </p:nvSpPr>
          <p:spPr>
            <a:xfrm>
              <a:off x="1692537"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9"/>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9"/>
            <p:cNvSpPr/>
            <p:nvPr/>
          </p:nvSpPr>
          <p:spPr>
            <a:xfrm>
              <a:off x="1246252"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9"/>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9"/>
            <p:cNvSpPr/>
            <p:nvPr/>
          </p:nvSpPr>
          <p:spPr>
            <a:xfrm>
              <a:off x="1013022" y="3091294"/>
              <a:ext cx="108621" cy="95038"/>
            </a:xfrm>
            <a:custGeom>
              <a:avLst/>
              <a:gdLst/>
              <a:ahLst/>
              <a:cxnLst/>
              <a:rect l="l" t="t" r="r" b="b"/>
              <a:pathLst>
                <a:path w="2439" h="2134" extrusionOk="0">
                  <a:moveTo>
                    <a:pt x="1244" y="0"/>
                  </a:moveTo>
                  <a:cubicBezTo>
                    <a:pt x="1056" y="0"/>
                    <a:pt x="862"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68"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9"/>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9"/>
            <p:cNvSpPr/>
            <p:nvPr/>
          </p:nvSpPr>
          <p:spPr>
            <a:xfrm>
              <a:off x="1698594"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9"/>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9"/>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9"/>
            <p:cNvSpPr/>
            <p:nvPr/>
          </p:nvSpPr>
          <p:spPr>
            <a:xfrm>
              <a:off x="2370048" y="3874709"/>
              <a:ext cx="108621" cy="95082"/>
            </a:xfrm>
            <a:custGeom>
              <a:avLst/>
              <a:gdLst/>
              <a:ahLst/>
              <a:cxnLst/>
              <a:rect l="l" t="t" r="r" b="b"/>
              <a:pathLst>
                <a:path w="2439" h="2135" extrusionOk="0">
                  <a:moveTo>
                    <a:pt x="1237" y="1"/>
                  </a:moveTo>
                  <a:cubicBezTo>
                    <a:pt x="858" y="1"/>
                    <a:pt x="502" y="193"/>
                    <a:pt x="317" y="533"/>
                  </a:cubicBezTo>
                  <a:cubicBezTo>
                    <a:pt x="1" y="1029"/>
                    <a:pt x="181" y="1707"/>
                    <a:pt x="678" y="1977"/>
                  </a:cubicBezTo>
                  <a:cubicBezTo>
                    <a:pt x="846" y="2085"/>
                    <a:pt x="1036" y="2135"/>
                    <a:pt x="1223" y="2135"/>
                  </a:cubicBezTo>
                  <a:cubicBezTo>
                    <a:pt x="1587" y="2135"/>
                    <a:pt x="1944" y="1944"/>
                    <a:pt x="2123" y="1616"/>
                  </a:cubicBezTo>
                  <a:cubicBezTo>
                    <a:pt x="2439" y="1075"/>
                    <a:pt x="2258" y="443"/>
                    <a:pt x="1761" y="127"/>
                  </a:cubicBezTo>
                  <a:cubicBezTo>
                    <a:pt x="1591" y="41"/>
                    <a:pt x="1411" y="1"/>
                    <a:pt x="123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9"/>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9"/>
            <p:cNvSpPr/>
            <p:nvPr/>
          </p:nvSpPr>
          <p:spPr>
            <a:xfrm>
              <a:off x="1925767"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9"/>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9"/>
            <p:cNvSpPr/>
            <p:nvPr/>
          </p:nvSpPr>
          <p:spPr>
            <a:xfrm>
              <a:off x="1692537" y="3482712"/>
              <a:ext cx="106617" cy="95038"/>
            </a:xfrm>
            <a:custGeom>
              <a:avLst/>
              <a:gdLst/>
              <a:ahLst/>
              <a:cxnLst/>
              <a:rect l="l" t="t" r="r" b="b"/>
              <a:pathLst>
                <a:path w="2394" h="2134" extrusionOk="0">
                  <a:moveTo>
                    <a:pt x="1173" y="0"/>
                  </a:moveTo>
                  <a:cubicBezTo>
                    <a:pt x="1004" y="0"/>
                    <a:pt x="834" y="41"/>
                    <a:pt x="678" y="126"/>
                  </a:cubicBezTo>
                  <a:cubicBezTo>
                    <a:pt x="136" y="442"/>
                    <a:pt x="1" y="1074"/>
                    <a:pt x="272" y="1616"/>
                  </a:cubicBezTo>
                  <a:cubicBezTo>
                    <a:pt x="481" y="1944"/>
                    <a:pt x="828" y="2134"/>
                    <a:pt x="1182" y="2134"/>
                  </a:cubicBezTo>
                  <a:cubicBezTo>
                    <a:pt x="1364" y="2134"/>
                    <a:pt x="1548" y="2084"/>
                    <a:pt x="1716" y="1977"/>
                  </a:cubicBezTo>
                  <a:cubicBezTo>
                    <a:pt x="2258" y="1706"/>
                    <a:pt x="2394" y="1029"/>
                    <a:pt x="2123"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9"/>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9"/>
            <p:cNvSpPr/>
            <p:nvPr/>
          </p:nvSpPr>
          <p:spPr>
            <a:xfrm>
              <a:off x="1917706" y="3091294"/>
              <a:ext cx="108621" cy="95038"/>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9" y="2093"/>
                    <a:pt x="1028" y="2134"/>
                    <a:pt x="1202" y="2134"/>
                  </a:cubicBezTo>
                  <a:cubicBezTo>
                    <a:pt x="1582" y="2134"/>
                    <a:pt x="1937" y="1942"/>
                    <a:pt x="2123" y="1602"/>
                  </a:cubicBezTo>
                  <a:cubicBezTo>
                    <a:pt x="2439"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9"/>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9"/>
            <p:cNvSpPr/>
            <p:nvPr/>
          </p:nvSpPr>
          <p:spPr>
            <a:xfrm>
              <a:off x="2376105" y="3092229"/>
              <a:ext cx="96552" cy="94548"/>
            </a:xfrm>
            <a:custGeom>
              <a:avLst/>
              <a:gdLst/>
              <a:ahLst/>
              <a:cxnLst/>
              <a:rect l="l" t="t" r="r" b="b"/>
              <a:pathLst>
                <a:path w="2168" h="2123" extrusionOk="0">
                  <a:moveTo>
                    <a:pt x="1084" y="1"/>
                  </a:moveTo>
                  <a:cubicBezTo>
                    <a:pt x="497" y="1"/>
                    <a:pt x="0" y="452"/>
                    <a:pt x="0" y="1039"/>
                  </a:cubicBezTo>
                  <a:cubicBezTo>
                    <a:pt x="0" y="1626"/>
                    <a:pt x="497" y="2123"/>
                    <a:pt x="1084" y="2123"/>
                  </a:cubicBezTo>
                  <a:cubicBezTo>
                    <a:pt x="1671" y="2123"/>
                    <a:pt x="2167" y="1626"/>
                    <a:pt x="2167" y="1039"/>
                  </a:cubicBezTo>
                  <a:cubicBezTo>
                    <a:pt x="2167"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9"/>
            <p:cNvSpPr/>
            <p:nvPr/>
          </p:nvSpPr>
          <p:spPr>
            <a:xfrm>
              <a:off x="2649505"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9"/>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9"/>
            <p:cNvSpPr/>
            <p:nvPr/>
          </p:nvSpPr>
          <p:spPr>
            <a:xfrm>
              <a:off x="2370048"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58" y="2134"/>
                    <a:pt x="1237" y="2134"/>
                  </a:cubicBezTo>
                  <a:cubicBezTo>
                    <a:pt x="1411" y="2134"/>
                    <a:pt x="1591"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9"/>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9"/>
            <p:cNvSpPr/>
            <p:nvPr/>
          </p:nvSpPr>
          <p:spPr>
            <a:xfrm>
              <a:off x="3093831"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9"/>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9"/>
            <p:cNvSpPr/>
            <p:nvPr/>
          </p:nvSpPr>
          <p:spPr>
            <a:xfrm>
              <a:off x="1692537" y="2700232"/>
              <a:ext cx="108621" cy="94503"/>
            </a:xfrm>
            <a:custGeom>
              <a:avLst/>
              <a:gdLst/>
              <a:ahLst/>
              <a:cxnLst/>
              <a:rect l="l" t="t" r="r" b="b"/>
              <a:pathLst>
                <a:path w="2439" h="2122" extrusionOk="0">
                  <a:moveTo>
                    <a:pt x="1191" y="0"/>
                  </a:moveTo>
                  <a:cubicBezTo>
                    <a:pt x="834" y="0"/>
                    <a:pt x="482" y="181"/>
                    <a:pt x="272" y="542"/>
                  </a:cubicBezTo>
                  <a:cubicBezTo>
                    <a:pt x="1" y="1038"/>
                    <a:pt x="182" y="1670"/>
                    <a:pt x="678" y="1986"/>
                  </a:cubicBezTo>
                  <a:cubicBezTo>
                    <a:pt x="844" y="2077"/>
                    <a:pt x="1029" y="2122"/>
                    <a:pt x="1213" y="2122"/>
                  </a:cubicBezTo>
                  <a:cubicBezTo>
                    <a:pt x="1581" y="2122"/>
                    <a:pt x="1942" y="1941"/>
                    <a:pt x="2123" y="1580"/>
                  </a:cubicBezTo>
                  <a:cubicBezTo>
                    <a:pt x="2439" y="1084"/>
                    <a:pt x="2258" y="452"/>
                    <a:pt x="1716" y="136"/>
                  </a:cubicBezTo>
                  <a:cubicBezTo>
                    <a:pt x="1551" y="45"/>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9"/>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9"/>
            <p:cNvSpPr/>
            <p:nvPr/>
          </p:nvSpPr>
          <p:spPr>
            <a:xfrm>
              <a:off x="1246252"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9"/>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9"/>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9"/>
            <p:cNvSpPr/>
            <p:nvPr/>
          </p:nvSpPr>
          <p:spPr>
            <a:xfrm>
              <a:off x="2370048" y="3091294"/>
              <a:ext cx="108621" cy="95038"/>
            </a:xfrm>
            <a:custGeom>
              <a:avLst/>
              <a:gdLst/>
              <a:ahLst/>
              <a:cxnLst/>
              <a:rect l="l" t="t" r="r" b="b"/>
              <a:pathLst>
                <a:path w="2439" h="2134" extrusionOk="0">
                  <a:moveTo>
                    <a:pt x="1197" y="0"/>
                  </a:moveTo>
                  <a:cubicBezTo>
                    <a:pt x="833" y="0"/>
                    <a:pt x="496" y="190"/>
                    <a:pt x="317"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9"/>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9"/>
            <p:cNvSpPr/>
            <p:nvPr/>
          </p:nvSpPr>
          <p:spPr>
            <a:xfrm>
              <a:off x="1925767" y="3092229"/>
              <a:ext cx="94548" cy="94548"/>
            </a:xfrm>
            <a:custGeom>
              <a:avLst/>
              <a:gdLst/>
              <a:ahLst/>
              <a:cxnLst/>
              <a:rect l="l" t="t" r="r" b="b"/>
              <a:pathLst>
                <a:path w="2123" h="2123" extrusionOk="0">
                  <a:moveTo>
                    <a:pt x="1039" y="1"/>
                  </a:moveTo>
                  <a:cubicBezTo>
                    <a:pt x="452" y="1"/>
                    <a:pt x="0" y="452"/>
                    <a:pt x="0" y="1039"/>
                  </a:cubicBezTo>
                  <a:cubicBezTo>
                    <a:pt x="0" y="1626"/>
                    <a:pt x="452" y="2123"/>
                    <a:pt x="1039" y="2123"/>
                  </a:cubicBezTo>
                  <a:cubicBezTo>
                    <a:pt x="1626" y="2123"/>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9"/>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9"/>
            <p:cNvSpPr/>
            <p:nvPr/>
          </p:nvSpPr>
          <p:spPr>
            <a:xfrm>
              <a:off x="1692537" y="2699342"/>
              <a:ext cx="106617" cy="94993"/>
            </a:xfrm>
            <a:custGeom>
              <a:avLst/>
              <a:gdLst/>
              <a:ahLst/>
              <a:cxnLst/>
              <a:rect l="l" t="t" r="r" b="b"/>
              <a:pathLst>
                <a:path w="2394" h="2133" extrusionOk="0">
                  <a:moveTo>
                    <a:pt x="1203" y="0"/>
                  </a:moveTo>
                  <a:cubicBezTo>
                    <a:pt x="1024" y="0"/>
                    <a:pt x="844" y="50"/>
                    <a:pt x="678" y="156"/>
                  </a:cubicBezTo>
                  <a:cubicBezTo>
                    <a:pt x="136" y="426"/>
                    <a:pt x="1" y="1104"/>
                    <a:pt x="272" y="1600"/>
                  </a:cubicBezTo>
                  <a:cubicBezTo>
                    <a:pt x="488" y="1940"/>
                    <a:pt x="853" y="2132"/>
                    <a:pt x="1221" y="2132"/>
                  </a:cubicBezTo>
                  <a:cubicBezTo>
                    <a:pt x="1390" y="2132"/>
                    <a:pt x="1560" y="2092"/>
                    <a:pt x="1716" y="2006"/>
                  </a:cubicBezTo>
                  <a:cubicBezTo>
                    <a:pt x="2258" y="1690"/>
                    <a:pt x="2394" y="1058"/>
                    <a:pt x="2123"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9"/>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9"/>
            <p:cNvSpPr/>
            <p:nvPr/>
          </p:nvSpPr>
          <p:spPr>
            <a:xfrm>
              <a:off x="1917706"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62" y="2084"/>
                    <a:pt x="1056" y="2134"/>
                    <a:pt x="1244" y="2134"/>
                  </a:cubicBezTo>
                  <a:cubicBezTo>
                    <a:pt x="1612" y="2134"/>
                    <a:pt x="1959" y="1944"/>
                    <a:pt x="2168"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9"/>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9"/>
            <p:cNvSpPr/>
            <p:nvPr/>
          </p:nvSpPr>
          <p:spPr>
            <a:xfrm>
              <a:off x="2376105" y="2308191"/>
              <a:ext cx="96552" cy="94548"/>
            </a:xfrm>
            <a:custGeom>
              <a:avLst/>
              <a:gdLst/>
              <a:ahLst/>
              <a:cxnLst/>
              <a:rect l="l" t="t" r="r" b="b"/>
              <a:pathLst>
                <a:path w="2168" h="2123" extrusionOk="0">
                  <a:moveTo>
                    <a:pt x="1084" y="0"/>
                  </a:moveTo>
                  <a:cubicBezTo>
                    <a:pt x="497" y="0"/>
                    <a:pt x="0" y="497"/>
                    <a:pt x="0" y="1084"/>
                  </a:cubicBezTo>
                  <a:cubicBezTo>
                    <a:pt x="0" y="1671"/>
                    <a:pt x="497" y="2122"/>
                    <a:pt x="1084" y="2122"/>
                  </a:cubicBezTo>
                  <a:cubicBezTo>
                    <a:pt x="1671" y="2122"/>
                    <a:pt x="2167" y="1671"/>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9"/>
            <p:cNvSpPr/>
            <p:nvPr/>
          </p:nvSpPr>
          <p:spPr>
            <a:xfrm>
              <a:off x="2649505"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9"/>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9"/>
            <p:cNvSpPr/>
            <p:nvPr/>
          </p:nvSpPr>
          <p:spPr>
            <a:xfrm>
              <a:off x="2370048"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4" y="2122"/>
                    <a:pt x="1205" y="2122"/>
                  </a:cubicBezTo>
                  <a:cubicBezTo>
                    <a:pt x="1390" y="2122"/>
                    <a:pt x="1581" y="2077"/>
                    <a:pt x="1761"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9"/>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9"/>
            <p:cNvSpPr/>
            <p:nvPr/>
          </p:nvSpPr>
          <p:spPr>
            <a:xfrm>
              <a:off x="3093831"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9"/>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9"/>
            <p:cNvSpPr/>
            <p:nvPr/>
          </p:nvSpPr>
          <p:spPr>
            <a:xfrm>
              <a:off x="2370048"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9"/>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9"/>
            <p:cNvSpPr/>
            <p:nvPr/>
          </p:nvSpPr>
          <p:spPr>
            <a:xfrm>
              <a:off x="1925767" y="2308191"/>
              <a:ext cx="94548" cy="94548"/>
            </a:xfrm>
            <a:custGeom>
              <a:avLst/>
              <a:gdLst/>
              <a:ahLst/>
              <a:cxnLst/>
              <a:rect l="l" t="t" r="r" b="b"/>
              <a:pathLst>
                <a:path w="2123" h="2123" extrusionOk="0">
                  <a:moveTo>
                    <a:pt x="1039" y="0"/>
                  </a:moveTo>
                  <a:cubicBezTo>
                    <a:pt x="452" y="0"/>
                    <a:pt x="0" y="497"/>
                    <a:pt x="0" y="1084"/>
                  </a:cubicBezTo>
                  <a:cubicBezTo>
                    <a:pt x="0" y="1671"/>
                    <a:pt x="452" y="2122"/>
                    <a:pt x="1039" y="2122"/>
                  </a:cubicBezTo>
                  <a:cubicBezTo>
                    <a:pt x="1626" y="2122"/>
                    <a:pt x="2122" y="1671"/>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69" name="Google Shape;1869;p9"/>
          <p:cNvGrpSpPr/>
          <p:nvPr/>
        </p:nvGrpSpPr>
        <p:grpSpPr>
          <a:xfrm>
            <a:off x="9575586" y="2838682"/>
            <a:ext cx="2706903" cy="4159791"/>
            <a:chOff x="7181689" y="2052811"/>
            <a:chExt cx="2030177" cy="3119843"/>
          </a:xfrm>
        </p:grpSpPr>
        <p:sp>
          <p:nvSpPr>
            <p:cNvPr id="1870" name="Google Shape;1870;p9"/>
            <p:cNvSpPr/>
            <p:nvPr/>
          </p:nvSpPr>
          <p:spPr>
            <a:xfrm rot="8230295">
              <a:off x="7425895" y="2998633"/>
              <a:ext cx="118792"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9"/>
            <p:cNvSpPr/>
            <p:nvPr/>
          </p:nvSpPr>
          <p:spPr>
            <a:xfrm rot="8230295">
              <a:off x="7838814" y="2085391"/>
              <a:ext cx="268317" cy="439759"/>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9"/>
            <p:cNvSpPr/>
            <p:nvPr/>
          </p:nvSpPr>
          <p:spPr>
            <a:xfrm rot="8230295">
              <a:off x="7678070" y="2180349"/>
              <a:ext cx="118792" cy="103937"/>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9"/>
            <p:cNvSpPr/>
            <p:nvPr/>
          </p:nvSpPr>
          <p:spPr>
            <a:xfrm rot="8230295">
              <a:off x="8156234" y="2327114"/>
              <a:ext cx="105544" cy="103352"/>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9"/>
            <p:cNvSpPr/>
            <p:nvPr/>
          </p:nvSpPr>
          <p:spPr>
            <a:xfrm rot="8230295">
              <a:off x="7678070" y="2180349"/>
              <a:ext cx="118792" cy="103937"/>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9"/>
            <p:cNvSpPr/>
            <p:nvPr/>
          </p:nvSpPr>
          <p:spPr>
            <a:xfrm rot="8230295">
              <a:off x="7321659" y="2517107"/>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9"/>
            <p:cNvSpPr/>
            <p:nvPr/>
          </p:nvSpPr>
          <p:spPr>
            <a:xfrm rot="8230295">
              <a:off x="7315239" y="2516654"/>
              <a:ext cx="118792" cy="103888"/>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9"/>
            <p:cNvSpPr/>
            <p:nvPr/>
          </p:nvSpPr>
          <p:spPr>
            <a:xfrm rot="8230295">
              <a:off x="7295689" y="2589838"/>
              <a:ext cx="266125" cy="439759"/>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9"/>
            <p:cNvSpPr/>
            <p:nvPr/>
          </p:nvSpPr>
          <p:spPr>
            <a:xfrm rot="8230295">
              <a:off x="8421731" y="2714246"/>
              <a:ext cx="268317" cy="439807"/>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9"/>
            <p:cNvSpPr/>
            <p:nvPr/>
          </p:nvSpPr>
          <p:spPr>
            <a:xfrm rot="8230295">
              <a:off x="8260458" y="2808925"/>
              <a:ext cx="118792" cy="103401"/>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9"/>
            <p:cNvSpPr/>
            <p:nvPr/>
          </p:nvSpPr>
          <p:spPr>
            <a:xfrm rot="8230295">
              <a:off x="8130281" y="2399840"/>
              <a:ext cx="268317" cy="439759"/>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9"/>
            <p:cNvSpPr/>
            <p:nvPr/>
          </p:nvSpPr>
          <p:spPr>
            <a:xfrm rot="8230295">
              <a:off x="8149610" y="2327114"/>
              <a:ext cx="118792" cy="103352"/>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9"/>
            <p:cNvSpPr/>
            <p:nvPr/>
          </p:nvSpPr>
          <p:spPr>
            <a:xfrm rot="8230295">
              <a:off x="7587156" y="2904287"/>
              <a:ext cx="266125" cy="439759"/>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9"/>
            <p:cNvSpPr/>
            <p:nvPr/>
          </p:nvSpPr>
          <p:spPr>
            <a:xfrm rot="8230295">
              <a:off x="7295689" y="2589838"/>
              <a:ext cx="266125" cy="439759"/>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9"/>
            <p:cNvSpPr/>
            <p:nvPr/>
          </p:nvSpPr>
          <p:spPr>
            <a:xfrm rot="8230295">
              <a:off x="7315256" y="2516647"/>
              <a:ext cx="118792" cy="103937"/>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9"/>
            <p:cNvSpPr/>
            <p:nvPr/>
          </p:nvSpPr>
          <p:spPr>
            <a:xfrm rot="8230295">
              <a:off x="7308919" y="2389709"/>
              <a:ext cx="494747" cy="22015"/>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9"/>
            <p:cNvSpPr/>
            <p:nvPr/>
          </p:nvSpPr>
          <p:spPr>
            <a:xfrm rot="8230295">
              <a:off x="7684473" y="2180809"/>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9"/>
            <p:cNvSpPr/>
            <p:nvPr/>
          </p:nvSpPr>
          <p:spPr>
            <a:xfrm rot="8230295">
              <a:off x="7838814" y="2085391"/>
              <a:ext cx="268317" cy="439759"/>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9"/>
            <p:cNvSpPr/>
            <p:nvPr/>
          </p:nvSpPr>
          <p:spPr>
            <a:xfrm rot="8230295">
              <a:off x="8150091" y="2327365"/>
              <a:ext cx="118792"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9"/>
            <p:cNvSpPr/>
            <p:nvPr/>
          </p:nvSpPr>
          <p:spPr>
            <a:xfrm rot="8230295">
              <a:off x="8130281" y="2399840"/>
              <a:ext cx="268317" cy="439759"/>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9"/>
            <p:cNvSpPr/>
            <p:nvPr/>
          </p:nvSpPr>
          <p:spPr>
            <a:xfrm rot="8230295">
              <a:off x="8260237" y="2808848"/>
              <a:ext cx="116600" cy="103937"/>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9"/>
            <p:cNvSpPr/>
            <p:nvPr/>
          </p:nvSpPr>
          <p:spPr>
            <a:xfrm rot="8230295">
              <a:off x="7891076" y="3016671"/>
              <a:ext cx="494747"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9"/>
            <p:cNvSpPr/>
            <p:nvPr/>
          </p:nvSpPr>
          <p:spPr>
            <a:xfrm rot="8230295">
              <a:off x="7904560" y="3145968"/>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9"/>
            <p:cNvSpPr/>
            <p:nvPr/>
          </p:nvSpPr>
          <p:spPr>
            <a:xfrm rot="8230295">
              <a:off x="7587156" y="2904287"/>
              <a:ext cx="266125" cy="439759"/>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9"/>
            <p:cNvSpPr/>
            <p:nvPr/>
          </p:nvSpPr>
          <p:spPr>
            <a:xfrm rot="8230295">
              <a:off x="7897147" y="3144443"/>
              <a:ext cx="118792" cy="103888"/>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9"/>
            <p:cNvSpPr/>
            <p:nvPr/>
          </p:nvSpPr>
          <p:spPr>
            <a:xfrm rot="8230295">
              <a:off x="7878606" y="3218693"/>
              <a:ext cx="266125" cy="439807"/>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9"/>
            <p:cNvSpPr/>
            <p:nvPr/>
          </p:nvSpPr>
          <p:spPr>
            <a:xfrm rot="8230295">
              <a:off x="7878606" y="3218693"/>
              <a:ext cx="266125" cy="439807"/>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9"/>
            <p:cNvSpPr/>
            <p:nvPr/>
          </p:nvSpPr>
          <p:spPr>
            <a:xfrm rot="8230295">
              <a:off x="7897131" y="3144401"/>
              <a:ext cx="118792" cy="103937"/>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9"/>
            <p:cNvSpPr/>
            <p:nvPr/>
          </p:nvSpPr>
          <p:spPr>
            <a:xfrm rot="8230295">
              <a:off x="7891076" y="3016671"/>
              <a:ext cx="494747"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9"/>
            <p:cNvSpPr/>
            <p:nvPr/>
          </p:nvSpPr>
          <p:spPr>
            <a:xfrm rot="8230295">
              <a:off x="8267374" y="2809670"/>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9"/>
            <p:cNvSpPr/>
            <p:nvPr/>
          </p:nvSpPr>
          <p:spPr>
            <a:xfrm rot="8230295">
              <a:off x="8421731" y="2714246"/>
              <a:ext cx="268317" cy="439807"/>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9"/>
            <p:cNvSpPr/>
            <p:nvPr/>
          </p:nvSpPr>
          <p:spPr>
            <a:xfrm rot="8230295">
              <a:off x="8739967" y="2960266"/>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9"/>
            <p:cNvSpPr/>
            <p:nvPr/>
          </p:nvSpPr>
          <p:spPr>
            <a:xfrm rot="8230295">
              <a:off x="8733548" y="2959814"/>
              <a:ext cx="118792" cy="103888"/>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9"/>
            <p:cNvSpPr/>
            <p:nvPr/>
          </p:nvSpPr>
          <p:spPr>
            <a:xfrm rot="8230295">
              <a:off x="7765945" y="4480958"/>
              <a:ext cx="118792"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9"/>
            <p:cNvSpPr/>
            <p:nvPr/>
          </p:nvSpPr>
          <p:spPr>
            <a:xfrm rot="8230295">
              <a:off x="8178864" y="3567716"/>
              <a:ext cx="268317" cy="439759"/>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9"/>
            <p:cNvSpPr/>
            <p:nvPr/>
          </p:nvSpPr>
          <p:spPr>
            <a:xfrm rot="8230295">
              <a:off x="8018120" y="3662674"/>
              <a:ext cx="118792" cy="103937"/>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9"/>
            <p:cNvSpPr/>
            <p:nvPr/>
          </p:nvSpPr>
          <p:spPr>
            <a:xfrm rot="8230295">
              <a:off x="8496284" y="3809439"/>
              <a:ext cx="105544" cy="103352"/>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9"/>
            <p:cNvSpPr/>
            <p:nvPr/>
          </p:nvSpPr>
          <p:spPr>
            <a:xfrm rot="8230295">
              <a:off x="8018120" y="3662674"/>
              <a:ext cx="118792" cy="103937"/>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9"/>
            <p:cNvSpPr/>
            <p:nvPr/>
          </p:nvSpPr>
          <p:spPr>
            <a:xfrm rot="8230295">
              <a:off x="7661709" y="3999432"/>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9"/>
            <p:cNvSpPr/>
            <p:nvPr/>
          </p:nvSpPr>
          <p:spPr>
            <a:xfrm rot="8230295">
              <a:off x="7655289" y="3998979"/>
              <a:ext cx="118792" cy="103888"/>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9"/>
            <p:cNvSpPr/>
            <p:nvPr/>
          </p:nvSpPr>
          <p:spPr>
            <a:xfrm rot="8230295">
              <a:off x="7635739" y="4072163"/>
              <a:ext cx="266125" cy="439759"/>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9"/>
            <p:cNvSpPr/>
            <p:nvPr/>
          </p:nvSpPr>
          <p:spPr>
            <a:xfrm rot="8230295">
              <a:off x="8761781" y="4196571"/>
              <a:ext cx="268317" cy="439807"/>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9"/>
            <p:cNvSpPr/>
            <p:nvPr/>
          </p:nvSpPr>
          <p:spPr>
            <a:xfrm rot="8230295">
              <a:off x="8600508" y="4291250"/>
              <a:ext cx="118792" cy="103401"/>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9"/>
            <p:cNvSpPr/>
            <p:nvPr/>
          </p:nvSpPr>
          <p:spPr>
            <a:xfrm rot="8230295">
              <a:off x="8470331" y="3882165"/>
              <a:ext cx="268317" cy="439759"/>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9"/>
            <p:cNvSpPr/>
            <p:nvPr/>
          </p:nvSpPr>
          <p:spPr>
            <a:xfrm rot="8230295">
              <a:off x="8489660" y="3809439"/>
              <a:ext cx="118792" cy="103352"/>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9"/>
            <p:cNvSpPr/>
            <p:nvPr/>
          </p:nvSpPr>
          <p:spPr>
            <a:xfrm rot="8230295">
              <a:off x="7927206" y="4386612"/>
              <a:ext cx="266125" cy="439759"/>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9"/>
            <p:cNvSpPr/>
            <p:nvPr/>
          </p:nvSpPr>
          <p:spPr>
            <a:xfrm rot="8230295">
              <a:off x="7635739" y="4072163"/>
              <a:ext cx="266125" cy="439759"/>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9"/>
            <p:cNvSpPr/>
            <p:nvPr/>
          </p:nvSpPr>
          <p:spPr>
            <a:xfrm rot="8230295">
              <a:off x="7655306" y="3998972"/>
              <a:ext cx="118792" cy="103937"/>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9"/>
            <p:cNvSpPr/>
            <p:nvPr/>
          </p:nvSpPr>
          <p:spPr>
            <a:xfrm rot="8230295">
              <a:off x="7648969" y="3872034"/>
              <a:ext cx="494747" cy="22015"/>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9"/>
            <p:cNvSpPr/>
            <p:nvPr/>
          </p:nvSpPr>
          <p:spPr>
            <a:xfrm rot="8230295">
              <a:off x="8024523" y="3663134"/>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9"/>
            <p:cNvSpPr/>
            <p:nvPr/>
          </p:nvSpPr>
          <p:spPr>
            <a:xfrm rot="8230295">
              <a:off x="8178864" y="3567716"/>
              <a:ext cx="268317" cy="439759"/>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9"/>
            <p:cNvSpPr/>
            <p:nvPr/>
          </p:nvSpPr>
          <p:spPr>
            <a:xfrm rot="8230295">
              <a:off x="8490141" y="3809690"/>
              <a:ext cx="118792"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9"/>
            <p:cNvSpPr/>
            <p:nvPr/>
          </p:nvSpPr>
          <p:spPr>
            <a:xfrm rot="8230295">
              <a:off x="8470331" y="3882165"/>
              <a:ext cx="268317" cy="439759"/>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9"/>
            <p:cNvSpPr/>
            <p:nvPr/>
          </p:nvSpPr>
          <p:spPr>
            <a:xfrm rot="8230295">
              <a:off x="8600287" y="4291173"/>
              <a:ext cx="116600" cy="103937"/>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9"/>
            <p:cNvSpPr/>
            <p:nvPr/>
          </p:nvSpPr>
          <p:spPr>
            <a:xfrm rot="8230295">
              <a:off x="8231126" y="4498996"/>
              <a:ext cx="494747"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9"/>
            <p:cNvSpPr/>
            <p:nvPr/>
          </p:nvSpPr>
          <p:spPr>
            <a:xfrm rot="8230295">
              <a:off x="8244610" y="4628293"/>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9"/>
            <p:cNvSpPr/>
            <p:nvPr/>
          </p:nvSpPr>
          <p:spPr>
            <a:xfrm rot="8230295">
              <a:off x="7927206" y="4386612"/>
              <a:ext cx="266125" cy="439759"/>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9"/>
            <p:cNvSpPr/>
            <p:nvPr/>
          </p:nvSpPr>
          <p:spPr>
            <a:xfrm rot="8230295">
              <a:off x="8237197" y="4626768"/>
              <a:ext cx="118792" cy="103888"/>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9"/>
            <p:cNvSpPr/>
            <p:nvPr/>
          </p:nvSpPr>
          <p:spPr>
            <a:xfrm rot="8230295">
              <a:off x="8218656" y="4701018"/>
              <a:ext cx="266125" cy="439807"/>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9"/>
            <p:cNvSpPr/>
            <p:nvPr/>
          </p:nvSpPr>
          <p:spPr>
            <a:xfrm rot="8230295">
              <a:off x="8218656" y="4701018"/>
              <a:ext cx="266125" cy="439807"/>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9"/>
            <p:cNvSpPr/>
            <p:nvPr/>
          </p:nvSpPr>
          <p:spPr>
            <a:xfrm rot="8230295">
              <a:off x="8237181" y="4626726"/>
              <a:ext cx="118792" cy="103937"/>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9"/>
            <p:cNvSpPr/>
            <p:nvPr/>
          </p:nvSpPr>
          <p:spPr>
            <a:xfrm rot="8230295">
              <a:off x="8231126" y="4498996"/>
              <a:ext cx="494747"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9"/>
            <p:cNvSpPr/>
            <p:nvPr/>
          </p:nvSpPr>
          <p:spPr>
            <a:xfrm rot="8230295">
              <a:off x="8607424" y="4291995"/>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9"/>
            <p:cNvSpPr/>
            <p:nvPr/>
          </p:nvSpPr>
          <p:spPr>
            <a:xfrm rot="8230295">
              <a:off x="8761781" y="4196571"/>
              <a:ext cx="268317" cy="439807"/>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9"/>
            <p:cNvSpPr/>
            <p:nvPr/>
          </p:nvSpPr>
          <p:spPr>
            <a:xfrm rot="8230295">
              <a:off x="9080017" y="4442591"/>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9"/>
            <p:cNvSpPr/>
            <p:nvPr/>
          </p:nvSpPr>
          <p:spPr>
            <a:xfrm rot="8230295">
              <a:off x="9073598" y="4442139"/>
              <a:ext cx="118792" cy="103888"/>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36" name="Google Shape;1936;p9"/>
          <p:cNvSpPr txBox="1">
            <a:spLocks noGrp="1"/>
          </p:cNvSpPr>
          <p:nvPr>
            <p:ph type="subTitle" idx="1"/>
          </p:nvPr>
        </p:nvSpPr>
        <p:spPr>
          <a:xfrm>
            <a:off x="3466200" y="2824800"/>
            <a:ext cx="5259600" cy="161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37" name="Google Shape;1937;p9"/>
          <p:cNvSpPr txBox="1">
            <a:spLocks noGrp="1"/>
          </p:cNvSpPr>
          <p:nvPr>
            <p:ph type="title"/>
          </p:nvPr>
        </p:nvSpPr>
        <p:spPr>
          <a:xfrm>
            <a:off x="950967" y="4894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0211520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8"/>
        <p:cNvGrpSpPr/>
        <p:nvPr/>
      </p:nvGrpSpPr>
      <p:grpSpPr>
        <a:xfrm>
          <a:off x="0" y="0"/>
          <a:ext cx="0" cy="0"/>
          <a:chOff x="0" y="0"/>
          <a:chExt cx="0" cy="0"/>
        </a:xfrm>
      </p:grpSpPr>
      <p:sp>
        <p:nvSpPr>
          <p:cNvPr id="1939" name="Google Shape;1939;p10"/>
          <p:cNvSpPr/>
          <p:nvPr/>
        </p:nvSpPr>
        <p:spPr>
          <a:xfrm>
            <a:off x="0" y="0"/>
            <a:ext cx="12192000" cy="6858000"/>
          </a:xfrm>
          <a:prstGeom prst="rect">
            <a:avLst/>
          </a:prstGeom>
          <a:solidFill>
            <a:srgbClr val="00AEFF">
              <a:alpha val="89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0" name="Google Shape;1940;p10"/>
          <p:cNvSpPr txBox="1">
            <a:spLocks noGrp="1"/>
          </p:cNvSpPr>
          <p:nvPr>
            <p:ph type="body" idx="1"/>
          </p:nvPr>
        </p:nvSpPr>
        <p:spPr>
          <a:xfrm>
            <a:off x="950967" y="3836167"/>
            <a:ext cx="4824000" cy="22964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sz="4267" b="1">
                <a:solidFill>
                  <a:schemeClr val="lt1"/>
                </a:solidFill>
                <a:latin typeface="Encode Sans"/>
                <a:ea typeface="Encode Sans"/>
                <a:cs typeface="Encode Sans"/>
                <a:sym typeface="Encode Sans"/>
              </a:defRPr>
            </a:lvl1pPr>
          </a:lstStyle>
          <a:p>
            <a:endParaRPr/>
          </a:p>
        </p:txBody>
      </p:sp>
      <p:grpSp>
        <p:nvGrpSpPr>
          <p:cNvPr id="1941" name="Google Shape;1941;p10"/>
          <p:cNvGrpSpPr/>
          <p:nvPr/>
        </p:nvGrpSpPr>
        <p:grpSpPr>
          <a:xfrm>
            <a:off x="6962675" y="-1634543"/>
            <a:ext cx="6030731" cy="4868752"/>
            <a:chOff x="-110774" y="1916595"/>
            <a:chExt cx="3946469" cy="3186078"/>
          </a:xfrm>
        </p:grpSpPr>
        <p:sp>
          <p:nvSpPr>
            <p:cNvPr id="1942" name="Google Shape;1942;p10"/>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10"/>
            <p:cNvSpPr/>
            <p:nvPr/>
          </p:nvSpPr>
          <p:spPr>
            <a:xfrm>
              <a:off x="560680"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10"/>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10"/>
            <p:cNvSpPr/>
            <p:nvPr/>
          </p:nvSpPr>
          <p:spPr>
            <a:xfrm>
              <a:off x="341568"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10"/>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0"/>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10"/>
            <p:cNvSpPr/>
            <p:nvPr/>
          </p:nvSpPr>
          <p:spPr>
            <a:xfrm>
              <a:off x="1021083"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10"/>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0"/>
            <p:cNvSpPr/>
            <p:nvPr/>
          </p:nvSpPr>
          <p:spPr>
            <a:xfrm>
              <a:off x="1917706" y="4657368"/>
              <a:ext cx="108621" cy="95082"/>
            </a:xfrm>
            <a:custGeom>
              <a:avLst/>
              <a:gdLst/>
              <a:ahLst/>
              <a:cxnLst/>
              <a:rect l="l" t="t" r="r" b="b"/>
              <a:pathLst>
                <a:path w="2439" h="2135" extrusionOk="0">
                  <a:moveTo>
                    <a:pt x="1243"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23" y="519"/>
                  </a:cubicBezTo>
                  <a:cubicBezTo>
                    <a:pt x="1944" y="191"/>
                    <a:pt x="1607" y="1"/>
                    <a:pt x="1243"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0"/>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0"/>
            <p:cNvSpPr/>
            <p:nvPr/>
          </p:nvSpPr>
          <p:spPr>
            <a:xfrm>
              <a:off x="1013022"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0"/>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0"/>
            <p:cNvSpPr/>
            <p:nvPr/>
          </p:nvSpPr>
          <p:spPr>
            <a:xfrm>
              <a:off x="1240195" y="4266751"/>
              <a:ext cx="108621" cy="94993"/>
            </a:xfrm>
            <a:custGeom>
              <a:avLst/>
              <a:gdLst/>
              <a:ahLst/>
              <a:cxnLst/>
              <a:rect l="l" t="t" r="r" b="b"/>
              <a:pathLst>
                <a:path w="2439" h="2133" extrusionOk="0">
                  <a:moveTo>
                    <a:pt x="1221" y="0"/>
                  </a:moveTo>
                  <a:cubicBezTo>
                    <a:pt x="853" y="0"/>
                    <a:pt x="488" y="192"/>
                    <a:pt x="272" y="533"/>
                  </a:cubicBezTo>
                  <a:cubicBezTo>
                    <a:pt x="1" y="1029"/>
                    <a:pt x="182" y="1706"/>
                    <a:pt x="678" y="1977"/>
                  </a:cubicBezTo>
                  <a:cubicBezTo>
                    <a:pt x="844" y="2082"/>
                    <a:pt x="1029" y="2133"/>
                    <a:pt x="1213" y="2133"/>
                  </a:cubicBezTo>
                  <a:cubicBezTo>
                    <a:pt x="1581" y="2133"/>
                    <a:pt x="1942" y="1932"/>
                    <a:pt x="2123" y="1571"/>
                  </a:cubicBezTo>
                  <a:cubicBezTo>
                    <a:pt x="2439" y="1074"/>
                    <a:pt x="2258" y="442"/>
                    <a:pt x="1716" y="126"/>
                  </a:cubicBezTo>
                  <a:cubicBezTo>
                    <a:pt x="1560" y="41"/>
                    <a:pt x="1390" y="0"/>
                    <a:pt x="1221"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0"/>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10"/>
            <p:cNvSpPr/>
            <p:nvPr/>
          </p:nvSpPr>
          <p:spPr>
            <a:xfrm>
              <a:off x="169859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10"/>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10"/>
            <p:cNvSpPr/>
            <p:nvPr/>
          </p:nvSpPr>
          <p:spPr>
            <a:xfrm>
              <a:off x="560680"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10"/>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0"/>
            <p:cNvSpPr/>
            <p:nvPr/>
          </p:nvSpPr>
          <p:spPr>
            <a:xfrm>
              <a:off x="335511" y="4266751"/>
              <a:ext cx="108621" cy="94993"/>
            </a:xfrm>
            <a:custGeom>
              <a:avLst/>
              <a:gdLst/>
              <a:ahLst/>
              <a:cxnLst/>
              <a:rect l="l" t="t" r="r" b="b"/>
              <a:pathLst>
                <a:path w="2439" h="2133" extrusionOk="0">
                  <a:moveTo>
                    <a:pt x="1236" y="0"/>
                  </a:moveTo>
                  <a:cubicBezTo>
                    <a:pt x="853" y="0"/>
                    <a:pt x="488" y="192"/>
                    <a:pt x="272" y="533"/>
                  </a:cubicBezTo>
                  <a:cubicBezTo>
                    <a:pt x="1" y="1029"/>
                    <a:pt x="182" y="1661"/>
                    <a:pt x="678" y="1977"/>
                  </a:cubicBezTo>
                  <a:cubicBezTo>
                    <a:pt x="844" y="2082"/>
                    <a:pt x="1029" y="2133"/>
                    <a:pt x="1213" y="2133"/>
                  </a:cubicBezTo>
                  <a:cubicBezTo>
                    <a:pt x="1581" y="2133"/>
                    <a:pt x="1942" y="1932"/>
                    <a:pt x="2123" y="1571"/>
                  </a:cubicBezTo>
                  <a:cubicBezTo>
                    <a:pt x="2439" y="1074"/>
                    <a:pt x="2258" y="442"/>
                    <a:pt x="1762" y="126"/>
                  </a:cubicBezTo>
                  <a:cubicBezTo>
                    <a:pt x="1591" y="41"/>
                    <a:pt x="1411" y="0"/>
                    <a:pt x="1236"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10"/>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10"/>
            <p:cNvSpPr/>
            <p:nvPr/>
          </p:nvSpPr>
          <p:spPr>
            <a:xfrm>
              <a:off x="-11077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10"/>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10"/>
            <p:cNvSpPr/>
            <p:nvPr/>
          </p:nvSpPr>
          <p:spPr>
            <a:xfrm>
              <a:off x="1240195" y="4266306"/>
              <a:ext cx="108621" cy="95439"/>
            </a:xfrm>
            <a:custGeom>
              <a:avLst/>
              <a:gdLst/>
              <a:ahLst/>
              <a:cxnLst/>
              <a:rect l="l" t="t" r="r" b="b"/>
              <a:pathLst>
                <a:path w="2439" h="2143" extrusionOk="0">
                  <a:moveTo>
                    <a:pt x="1213" y="1"/>
                  </a:moveTo>
                  <a:cubicBezTo>
                    <a:pt x="1029" y="1"/>
                    <a:pt x="844" y="46"/>
                    <a:pt x="678" y="136"/>
                  </a:cubicBezTo>
                  <a:cubicBezTo>
                    <a:pt x="182" y="452"/>
                    <a:pt x="1" y="1084"/>
                    <a:pt x="272" y="1581"/>
                  </a:cubicBezTo>
                  <a:cubicBezTo>
                    <a:pt x="483" y="1942"/>
                    <a:pt x="834" y="2143"/>
                    <a:pt x="1191" y="2143"/>
                  </a:cubicBezTo>
                  <a:cubicBezTo>
                    <a:pt x="1370" y="2143"/>
                    <a:pt x="1551" y="2092"/>
                    <a:pt x="1716" y="1987"/>
                  </a:cubicBezTo>
                  <a:cubicBezTo>
                    <a:pt x="2258" y="1671"/>
                    <a:pt x="2439" y="1039"/>
                    <a:pt x="2123" y="543"/>
                  </a:cubicBezTo>
                  <a:cubicBezTo>
                    <a:pt x="1942" y="181"/>
                    <a:pt x="1581" y="1"/>
                    <a:pt x="1213"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0"/>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0"/>
            <p:cNvSpPr/>
            <p:nvPr/>
          </p:nvSpPr>
          <p:spPr>
            <a:xfrm>
              <a:off x="1013022" y="4658347"/>
              <a:ext cx="108621" cy="94548"/>
            </a:xfrm>
            <a:custGeom>
              <a:avLst/>
              <a:gdLst/>
              <a:ahLst/>
              <a:cxnLst/>
              <a:rect l="l" t="t" r="r" b="b"/>
              <a:pathLst>
                <a:path w="2439" h="2123" extrusionOk="0">
                  <a:moveTo>
                    <a:pt x="1226" y="1"/>
                  </a:moveTo>
                  <a:cubicBezTo>
                    <a:pt x="859" y="1"/>
                    <a:pt x="497" y="181"/>
                    <a:pt x="317" y="542"/>
                  </a:cubicBezTo>
                  <a:cubicBezTo>
                    <a:pt x="1" y="1039"/>
                    <a:pt x="181" y="1671"/>
                    <a:pt x="678" y="1987"/>
                  </a:cubicBezTo>
                  <a:cubicBezTo>
                    <a:pt x="859" y="2077"/>
                    <a:pt x="1049" y="2122"/>
                    <a:pt x="1235" y="2122"/>
                  </a:cubicBezTo>
                  <a:cubicBezTo>
                    <a:pt x="1606" y="2122"/>
                    <a:pt x="1957" y="1942"/>
                    <a:pt x="2168" y="1580"/>
                  </a:cubicBezTo>
                  <a:cubicBezTo>
                    <a:pt x="2439" y="1084"/>
                    <a:pt x="2258" y="452"/>
                    <a:pt x="1761" y="136"/>
                  </a:cubicBezTo>
                  <a:cubicBezTo>
                    <a:pt x="1596" y="46"/>
                    <a:pt x="1410" y="1"/>
                    <a:pt x="1226"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0"/>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0"/>
            <p:cNvSpPr/>
            <p:nvPr/>
          </p:nvSpPr>
          <p:spPr>
            <a:xfrm>
              <a:off x="568741"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0"/>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0"/>
            <p:cNvSpPr/>
            <p:nvPr/>
          </p:nvSpPr>
          <p:spPr>
            <a:xfrm>
              <a:off x="335511" y="4266306"/>
              <a:ext cx="108621" cy="94548"/>
            </a:xfrm>
            <a:custGeom>
              <a:avLst/>
              <a:gdLst/>
              <a:ahLst/>
              <a:cxnLst/>
              <a:rect l="l" t="t" r="r" b="b"/>
              <a:pathLst>
                <a:path w="2439" h="2123" extrusionOk="0">
                  <a:moveTo>
                    <a:pt x="1213" y="1"/>
                  </a:moveTo>
                  <a:cubicBezTo>
                    <a:pt x="1029" y="1"/>
                    <a:pt x="844" y="46"/>
                    <a:pt x="678" y="136"/>
                  </a:cubicBezTo>
                  <a:cubicBezTo>
                    <a:pt x="182" y="452"/>
                    <a:pt x="1" y="1084"/>
                    <a:pt x="272" y="1581"/>
                  </a:cubicBezTo>
                  <a:cubicBezTo>
                    <a:pt x="483" y="1942"/>
                    <a:pt x="834" y="2123"/>
                    <a:pt x="1205" y="2123"/>
                  </a:cubicBezTo>
                  <a:cubicBezTo>
                    <a:pt x="1390" y="2123"/>
                    <a:pt x="1581" y="2077"/>
                    <a:pt x="1762" y="1987"/>
                  </a:cubicBezTo>
                  <a:cubicBezTo>
                    <a:pt x="2258" y="1671"/>
                    <a:pt x="2439" y="1039"/>
                    <a:pt x="2123" y="543"/>
                  </a:cubicBezTo>
                  <a:cubicBezTo>
                    <a:pt x="1942" y="181"/>
                    <a:pt x="1581" y="1"/>
                    <a:pt x="1213"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10"/>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10"/>
            <p:cNvSpPr/>
            <p:nvPr/>
          </p:nvSpPr>
          <p:spPr>
            <a:xfrm>
              <a:off x="560680"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0"/>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10"/>
            <p:cNvSpPr/>
            <p:nvPr/>
          </p:nvSpPr>
          <p:spPr>
            <a:xfrm>
              <a:off x="1021083"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10"/>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0"/>
            <p:cNvSpPr/>
            <p:nvPr/>
          </p:nvSpPr>
          <p:spPr>
            <a:xfrm>
              <a:off x="1917706" y="3874709"/>
              <a:ext cx="108621" cy="94993"/>
            </a:xfrm>
            <a:custGeom>
              <a:avLst/>
              <a:gdLst/>
              <a:ahLst/>
              <a:cxnLst/>
              <a:rect l="l" t="t" r="r" b="b"/>
              <a:pathLst>
                <a:path w="2439" h="2133" extrusionOk="0">
                  <a:moveTo>
                    <a:pt x="1182" y="1"/>
                  </a:moveTo>
                  <a:cubicBezTo>
                    <a:pt x="1009" y="1"/>
                    <a:pt x="834"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23" y="533"/>
                  </a:cubicBezTo>
                  <a:cubicBezTo>
                    <a:pt x="1937" y="193"/>
                    <a:pt x="1561" y="1"/>
                    <a:pt x="1182"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0"/>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0"/>
            <p:cNvSpPr/>
            <p:nvPr/>
          </p:nvSpPr>
          <p:spPr>
            <a:xfrm>
              <a:off x="1692537" y="4266751"/>
              <a:ext cx="106617" cy="94993"/>
            </a:xfrm>
            <a:custGeom>
              <a:avLst/>
              <a:gdLst/>
              <a:ahLst/>
              <a:cxnLst/>
              <a:rect l="l" t="t" r="r" b="b"/>
              <a:pathLst>
                <a:path w="2394" h="2133" extrusionOk="0">
                  <a:moveTo>
                    <a:pt x="1221" y="0"/>
                  </a:moveTo>
                  <a:cubicBezTo>
                    <a:pt x="853" y="0"/>
                    <a:pt x="488" y="192"/>
                    <a:pt x="272" y="533"/>
                  </a:cubicBezTo>
                  <a:cubicBezTo>
                    <a:pt x="1" y="1029"/>
                    <a:pt x="136" y="1706"/>
                    <a:pt x="678" y="1977"/>
                  </a:cubicBezTo>
                  <a:cubicBezTo>
                    <a:pt x="844" y="2082"/>
                    <a:pt x="1024" y="2133"/>
                    <a:pt x="1203" y="2133"/>
                  </a:cubicBezTo>
                  <a:cubicBezTo>
                    <a:pt x="1561" y="2133"/>
                    <a:pt x="1912" y="1932"/>
                    <a:pt x="2123" y="1571"/>
                  </a:cubicBezTo>
                  <a:cubicBezTo>
                    <a:pt x="2394" y="1074"/>
                    <a:pt x="2258" y="442"/>
                    <a:pt x="1716" y="126"/>
                  </a:cubicBezTo>
                  <a:cubicBezTo>
                    <a:pt x="1560" y="41"/>
                    <a:pt x="1390" y="0"/>
                    <a:pt x="1221"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10"/>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10"/>
            <p:cNvSpPr/>
            <p:nvPr/>
          </p:nvSpPr>
          <p:spPr>
            <a:xfrm>
              <a:off x="1246252"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10"/>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10"/>
            <p:cNvSpPr/>
            <p:nvPr/>
          </p:nvSpPr>
          <p:spPr>
            <a:xfrm>
              <a:off x="1013022"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10"/>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10"/>
            <p:cNvSpPr/>
            <p:nvPr/>
          </p:nvSpPr>
          <p:spPr>
            <a:xfrm>
              <a:off x="1240195"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10"/>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10"/>
            <p:cNvSpPr/>
            <p:nvPr/>
          </p:nvSpPr>
          <p:spPr>
            <a:xfrm>
              <a:off x="1698594"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10"/>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10"/>
            <p:cNvSpPr/>
            <p:nvPr/>
          </p:nvSpPr>
          <p:spPr>
            <a:xfrm>
              <a:off x="2595217" y="4266306"/>
              <a:ext cx="108621" cy="95439"/>
            </a:xfrm>
            <a:custGeom>
              <a:avLst/>
              <a:gdLst/>
              <a:ahLst/>
              <a:cxnLst/>
              <a:rect l="l" t="t" r="r" b="b"/>
              <a:pathLst>
                <a:path w="2439" h="2143" extrusionOk="0">
                  <a:moveTo>
                    <a:pt x="1248" y="1"/>
                  </a:moveTo>
                  <a:cubicBezTo>
                    <a:pt x="1069" y="1"/>
                    <a:pt x="889" y="46"/>
                    <a:pt x="723" y="136"/>
                  </a:cubicBezTo>
                  <a:cubicBezTo>
                    <a:pt x="181" y="452"/>
                    <a:pt x="1" y="1084"/>
                    <a:pt x="317" y="1581"/>
                  </a:cubicBezTo>
                  <a:cubicBezTo>
                    <a:pt x="497" y="1942"/>
                    <a:pt x="859" y="2143"/>
                    <a:pt x="1226" y="2143"/>
                  </a:cubicBezTo>
                  <a:cubicBezTo>
                    <a:pt x="1410" y="2143"/>
                    <a:pt x="1596" y="2092"/>
                    <a:pt x="1761" y="1987"/>
                  </a:cubicBezTo>
                  <a:cubicBezTo>
                    <a:pt x="2258" y="1671"/>
                    <a:pt x="2438" y="1039"/>
                    <a:pt x="2168" y="543"/>
                  </a:cubicBezTo>
                  <a:cubicBezTo>
                    <a:pt x="1957" y="181"/>
                    <a:pt x="1606" y="1"/>
                    <a:pt x="1248"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10"/>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10"/>
            <p:cNvSpPr/>
            <p:nvPr/>
          </p:nvSpPr>
          <p:spPr>
            <a:xfrm>
              <a:off x="1692537" y="4266306"/>
              <a:ext cx="106617" cy="94548"/>
            </a:xfrm>
            <a:custGeom>
              <a:avLst/>
              <a:gdLst/>
              <a:ahLst/>
              <a:cxnLst/>
              <a:rect l="l" t="t" r="r" b="b"/>
              <a:pathLst>
                <a:path w="2394" h="2123" extrusionOk="0">
                  <a:moveTo>
                    <a:pt x="1203" y="1"/>
                  </a:moveTo>
                  <a:cubicBezTo>
                    <a:pt x="1024" y="1"/>
                    <a:pt x="844" y="46"/>
                    <a:pt x="678" y="136"/>
                  </a:cubicBezTo>
                  <a:cubicBezTo>
                    <a:pt x="136" y="452"/>
                    <a:pt x="1" y="1084"/>
                    <a:pt x="272" y="1581"/>
                  </a:cubicBezTo>
                  <a:cubicBezTo>
                    <a:pt x="482" y="1942"/>
                    <a:pt x="834" y="2123"/>
                    <a:pt x="1191" y="2123"/>
                  </a:cubicBezTo>
                  <a:cubicBezTo>
                    <a:pt x="1370" y="2123"/>
                    <a:pt x="1551" y="2077"/>
                    <a:pt x="1716" y="1987"/>
                  </a:cubicBezTo>
                  <a:cubicBezTo>
                    <a:pt x="2258" y="1671"/>
                    <a:pt x="2394" y="1039"/>
                    <a:pt x="2123" y="543"/>
                  </a:cubicBezTo>
                  <a:cubicBezTo>
                    <a:pt x="1912" y="181"/>
                    <a:pt x="1561" y="1"/>
                    <a:pt x="1203"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10"/>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10"/>
            <p:cNvSpPr/>
            <p:nvPr/>
          </p:nvSpPr>
          <p:spPr>
            <a:xfrm>
              <a:off x="1917706" y="3875333"/>
              <a:ext cx="108621" cy="94459"/>
            </a:xfrm>
            <a:custGeom>
              <a:avLst/>
              <a:gdLst/>
              <a:ahLst/>
              <a:cxnLst/>
              <a:rect l="l" t="t" r="r" b="b"/>
              <a:pathLst>
                <a:path w="2439" h="2121" extrusionOk="0">
                  <a:moveTo>
                    <a:pt x="1217" y="0"/>
                  </a:moveTo>
                  <a:cubicBezTo>
                    <a:pt x="852" y="0"/>
                    <a:pt x="496" y="191"/>
                    <a:pt x="317" y="519"/>
                  </a:cubicBezTo>
                  <a:cubicBezTo>
                    <a:pt x="1" y="1015"/>
                    <a:pt x="181" y="1693"/>
                    <a:pt x="678" y="1963"/>
                  </a:cubicBezTo>
                  <a:cubicBezTo>
                    <a:pt x="862" y="2071"/>
                    <a:pt x="1056" y="2121"/>
                    <a:pt x="1244" y="2121"/>
                  </a:cubicBezTo>
                  <a:cubicBezTo>
                    <a:pt x="1612" y="2121"/>
                    <a:pt x="1959" y="1930"/>
                    <a:pt x="2168" y="1602"/>
                  </a:cubicBezTo>
                  <a:cubicBezTo>
                    <a:pt x="2439" y="1061"/>
                    <a:pt x="2258" y="429"/>
                    <a:pt x="1761" y="158"/>
                  </a:cubicBezTo>
                  <a:cubicBezTo>
                    <a:pt x="1593" y="51"/>
                    <a:pt x="1404" y="0"/>
                    <a:pt x="1217"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10"/>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10"/>
            <p:cNvSpPr/>
            <p:nvPr/>
          </p:nvSpPr>
          <p:spPr>
            <a:xfrm>
              <a:off x="2376105" y="3874309"/>
              <a:ext cx="96552" cy="94503"/>
            </a:xfrm>
            <a:custGeom>
              <a:avLst/>
              <a:gdLst/>
              <a:ahLst/>
              <a:cxnLst/>
              <a:rect l="l" t="t" r="r" b="b"/>
              <a:pathLst>
                <a:path w="2168" h="2122" extrusionOk="0">
                  <a:moveTo>
                    <a:pt x="1084" y="0"/>
                  </a:moveTo>
                  <a:cubicBezTo>
                    <a:pt x="497" y="0"/>
                    <a:pt x="0" y="497"/>
                    <a:pt x="0" y="1084"/>
                  </a:cubicBezTo>
                  <a:cubicBezTo>
                    <a:pt x="0" y="1670"/>
                    <a:pt x="497" y="2122"/>
                    <a:pt x="1084" y="2122"/>
                  </a:cubicBezTo>
                  <a:cubicBezTo>
                    <a:pt x="1671" y="2122"/>
                    <a:pt x="2167" y="1670"/>
                    <a:pt x="2167" y="1084"/>
                  </a:cubicBezTo>
                  <a:cubicBezTo>
                    <a:pt x="2167" y="497"/>
                    <a:pt x="1671" y="0"/>
                    <a:pt x="1084"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10"/>
            <p:cNvSpPr/>
            <p:nvPr/>
          </p:nvSpPr>
          <p:spPr>
            <a:xfrm>
              <a:off x="3093831" y="3524486"/>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10"/>
            <p:cNvSpPr/>
            <p:nvPr/>
          </p:nvSpPr>
          <p:spPr>
            <a:xfrm>
              <a:off x="3274732"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3" y="2133"/>
                    <a:pt x="1205" y="2133"/>
                  </a:cubicBezTo>
                  <a:cubicBezTo>
                    <a:pt x="1390" y="2133"/>
                    <a:pt x="1581" y="2083"/>
                    <a:pt x="1761" y="1977"/>
                  </a:cubicBezTo>
                  <a:cubicBezTo>
                    <a:pt x="2258" y="1707"/>
                    <a:pt x="2439" y="1029"/>
                    <a:pt x="2123" y="533"/>
                  </a:cubicBezTo>
                  <a:cubicBezTo>
                    <a:pt x="1937" y="193"/>
                    <a:pt x="1561" y="1"/>
                    <a:pt x="1182"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10"/>
            <p:cNvSpPr/>
            <p:nvPr/>
          </p:nvSpPr>
          <p:spPr>
            <a:xfrm>
              <a:off x="3093831"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10"/>
            <p:cNvSpPr/>
            <p:nvPr/>
          </p:nvSpPr>
          <p:spPr>
            <a:xfrm>
              <a:off x="3047559" y="4266751"/>
              <a:ext cx="108621" cy="94993"/>
            </a:xfrm>
            <a:custGeom>
              <a:avLst/>
              <a:gdLst/>
              <a:ahLst/>
              <a:cxnLst/>
              <a:rect l="l" t="t" r="r" b="b"/>
              <a:pathLst>
                <a:path w="2439" h="2133" extrusionOk="0">
                  <a:moveTo>
                    <a:pt x="1257" y="0"/>
                  </a:moveTo>
                  <a:cubicBezTo>
                    <a:pt x="879" y="0"/>
                    <a:pt x="502" y="192"/>
                    <a:pt x="317" y="533"/>
                  </a:cubicBezTo>
                  <a:cubicBezTo>
                    <a:pt x="1" y="1029"/>
                    <a:pt x="181" y="1706"/>
                    <a:pt x="723" y="1977"/>
                  </a:cubicBezTo>
                  <a:cubicBezTo>
                    <a:pt x="889" y="2082"/>
                    <a:pt x="1069" y="2133"/>
                    <a:pt x="1248" y="2133"/>
                  </a:cubicBezTo>
                  <a:cubicBezTo>
                    <a:pt x="1606" y="2133"/>
                    <a:pt x="1957" y="1932"/>
                    <a:pt x="2168" y="1571"/>
                  </a:cubicBezTo>
                  <a:cubicBezTo>
                    <a:pt x="2438" y="1074"/>
                    <a:pt x="2258" y="442"/>
                    <a:pt x="1761" y="126"/>
                  </a:cubicBezTo>
                  <a:cubicBezTo>
                    <a:pt x="1605" y="41"/>
                    <a:pt x="1431" y="0"/>
                    <a:pt x="1257"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10"/>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10"/>
            <p:cNvSpPr/>
            <p:nvPr/>
          </p:nvSpPr>
          <p:spPr>
            <a:xfrm>
              <a:off x="2370048"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4" y="2133"/>
                    <a:pt x="1205" y="2133"/>
                  </a:cubicBezTo>
                  <a:cubicBezTo>
                    <a:pt x="1390" y="2133"/>
                    <a:pt x="1581" y="2083"/>
                    <a:pt x="1761" y="1977"/>
                  </a:cubicBezTo>
                  <a:cubicBezTo>
                    <a:pt x="2258" y="1707"/>
                    <a:pt x="2439" y="1029"/>
                    <a:pt x="2123" y="533"/>
                  </a:cubicBezTo>
                  <a:cubicBezTo>
                    <a:pt x="1937" y="193"/>
                    <a:pt x="1561" y="1"/>
                    <a:pt x="1182"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10"/>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10"/>
            <p:cNvSpPr/>
            <p:nvPr/>
          </p:nvSpPr>
          <p:spPr>
            <a:xfrm>
              <a:off x="2597221" y="3483291"/>
              <a:ext cx="106617" cy="95082"/>
            </a:xfrm>
            <a:custGeom>
              <a:avLst/>
              <a:gdLst/>
              <a:ahLst/>
              <a:cxnLst/>
              <a:rect l="l" t="t" r="r" b="b"/>
              <a:pathLst>
                <a:path w="2394" h="2135" extrusionOk="0">
                  <a:moveTo>
                    <a:pt x="1182" y="1"/>
                  </a:moveTo>
                  <a:cubicBezTo>
                    <a:pt x="828" y="1"/>
                    <a:pt x="481" y="191"/>
                    <a:pt x="272" y="519"/>
                  </a:cubicBezTo>
                  <a:cubicBezTo>
                    <a:pt x="1" y="1061"/>
                    <a:pt x="136" y="1693"/>
                    <a:pt x="678" y="2009"/>
                  </a:cubicBezTo>
                  <a:cubicBezTo>
                    <a:pt x="834" y="2094"/>
                    <a:pt x="1004" y="2135"/>
                    <a:pt x="1173" y="2135"/>
                  </a:cubicBezTo>
                  <a:cubicBezTo>
                    <a:pt x="1541" y="2135"/>
                    <a:pt x="1906" y="1943"/>
                    <a:pt x="2123" y="1603"/>
                  </a:cubicBezTo>
                  <a:cubicBezTo>
                    <a:pt x="2393" y="1106"/>
                    <a:pt x="2258" y="429"/>
                    <a:pt x="1716" y="158"/>
                  </a:cubicBezTo>
                  <a:cubicBezTo>
                    <a:pt x="1548" y="51"/>
                    <a:pt x="1364" y="1"/>
                    <a:pt x="1182"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10"/>
            <p:cNvSpPr/>
            <p:nvPr/>
          </p:nvSpPr>
          <p:spPr>
            <a:xfrm>
              <a:off x="2649505"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10"/>
            <p:cNvSpPr/>
            <p:nvPr/>
          </p:nvSpPr>
          <p:spPr>
            <a:xfrm>
              <a:off x="3055620" y="3482267"/>
              <a:ext cx="94548" cy="96552"/>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25" y="2167"/>
                    <a:pt x="2122" y="1671"/>
                    <a:pt x="2122" y="1084"/>
                  </a:cubicBezTo>
                  <a:cubicBezTo>
                    <a:pt x="2122" y="497"/>
                    <a:pt x="1625" y="0"/>
                    <a:pt x="1039"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10"/>
            <p:cNvSpPr/>
            <p:nvPr/>
          </p:nvSpPr>
          <p:spPr>
            <a:xfrm>
              <a:off x="3093831"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10"/>
            <p:cNvSpPr/>
            <p:nvPr/>
          </p:nvSpPr>
          <p:spPr>
            <a:xfrm>
              <a:off x="3274732" y="3875333"/>
              <a:ext cx="108621" cy="94459"/>
            </a:xfrm>
            <a:custGeom>
              <a:avLst/>
              <a:gdLst/>
              <a:ahLst/>
              <a:cxnLst/>
              <a:rect l="l" t="t" r="r" b="b"/>
              <a:pathLst>
                <a:path w="2439" h="2121" extrusionOk="0">
                  <a:moveTo>
                    <a:pt x="1195" y="0"/>
                  </a:moveTo>
                  <a:cubicBezTo>
                    <a:pt x="827" y="0"/>
                    <a:pt x="481" y="191"/>
                    <a:pt x="272" y="519"/>
                  </a:cubicBezTo>
                  <a:cubicBezTo>
                    <a:pt x="1" y="1015"/>
                    <a:pt x="181" y="1693"/>
                    <a:pt x="678" y="1963"/>
                  </a:cubicBezTo>
                  <a:cubicBezTo>
                    <a:pt x="846" y="2071"/>
                    <a:pt x="1036" y="2121"/>
                    <a:pt x="1223" y="2121"/>
                  </a:cubicBezTo>
                  <a:cubicBezTo>
                    <a:pt x="1587" y="2121"/>
                    <a:pt x="1944" y="1930"/>
                    <a:pt x="2123" y="1602"/>
                  </a:cubicBezTo>
                  <a:cubicBezTo>
                    <a:pt x="2439" y="1061"/>
                    <a:pt x="2258" y="429"/>
                    <a:pt x="1761" y="158"/>
                  </a:cubicBezTo>
                  <a:cubicBezTo>
                    <a:pt x="1578" y="51"/>
                    <a:pt x="1384" y="0"/>
                    <a:pt x="1195"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10"/>
            <p:cNvSpPr/>
            <p:nvPr/>
          </p:nvSpPr>
          <p:spPr>
            <a:xfrm>
              <a:off x="3329020"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10"/>
            <p:cNvSpPr/>
            <p:nvPr/>
          </p:nvSpPr>
          <p:spPr>
            <a:xfrm>
              <a:off x="3733131" y="3874309"/>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10"/>
            <p:cNvSpPr/>
            <p:nvPr/>
          </p:nvSpPr>
          <p:spPr>
            <a:xfrm>
              <a:off x="3727074"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9" y="1029"/>
                    <a:pt x="2123" y="533"/>
                  </a:cubicBezTo>
                  <a:cubicBezTo>
                    <a:pt x="1937" y="193"/>
                    <a:pt x="1561" y="1"/>
                    <a:pt x="1182"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10"/>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10"/>
            <p:cNvSpPr/>
            <p:nvPr/>
          </p:nvSpPr>
          <p:spPr>
            <a:xfrm>
              <a:off x="1240195"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82" y="2134"/>
                  </a:cubicBezTo>
                  <a:cubicBezTo>
                    <a:pt x="1364" y="2134"/>
                    <a:pt x="1548" y="2084"/>
                    <a:pt x="1716" y="1977"/>
                  </a:cubicBezTo>
                  <a:cubicBezTo>
                    <a:pt x="2258" y="1706"/>
                    <a:pt x="2439" y="1029"/>
                    <a:pt x="2123" y="532"/>
                  </a:cubicBezTo>
                  <a:cubicBezTo>
                    <a:pt x="1937" y="192"/>
                    <a:pt x="1561" y="0"/>
                    <a:pt x="1183"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10"/>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10"/>
            <p:cNvSpPr/>
            <p:nvPr/>
          </p:nvSpPr>
          <p:spPr>
            <a:xfrm>
              <a:off x="1013022"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10"/>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10"/>
            <p:cNvSpPr/>
            <p:nvPr/>
          </p:nvSpPr>
          <p:spPr>
            <a:xfrm>
              <a:off x="568741"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10"/>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10"/>
            <p:cNvSpPr/>
            <p:nvPr/>
          </p:nvSpPr>
          <p:spPr>
            <a:xfrm>
              <a:off x="335511"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95" y="2134"/>
                  </a:cubicBezTo>
                  <a:cubicBezTo>
                    <a:pt x="1384" y="2134"/>
                    <a:pt x="1578" y="2084"/>
                    <a:pt x="1762" y="1977"/>
                  </a:cubicBezTo>
                  <a:cubicBezTo>
                    <a:pt x="2258" y="1706"/>
                    <a:pt x="2439" y="1029"/>
                    <a:pt x="2123" y="532"/>
                  </a:cubicBezTo>
                  <a:cubicBezTo>
                    <a:pt x="1937" y="192"/>
                    <a:pt x="1561" y="0"/>
                    <a:pt x="1183"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10"/>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10"/>
            <p:cNvSpPr/>
            <p:nvPr/>
          </p:nvSpPr>
          <p:spPr>
            <a:xfrm>
              <a:off x="1917706"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23" y="518"/>
                  </a:cubicBezTo>
                  <a:cubicBezTo>
                    <a:pt x="1944" y="190"/>
                    <a:pt x="1587" y="0"/>
                    <a:pt x="1223"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10"/>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10"/>
            <p:cNvSpPr/>
            <p:nvPr/>
          </p:nvSpPr>
          <p:spPr>
            <a:xfrm>
              <a:off x="1692537"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10"/>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10"/>
            <p:cNvSpPr/>
            <p:nvPr/>
          </p:nvSpPr>
          <p:spPr>
            <a:xfrm>
              <a:off x="1246252"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10"/>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10"/>
            <p:cNvSpPr/>
            <p:nvPr/>
          </p:nvSpPr>
          <p:spPr>
            <a:xfrm>
              <a:off x="1013022" y="3091294"/>
              <a:ext cx="108621" cy="95038"/>
            </a:xfrm>
            <a:custGeom>
              <a:avLst/>
              <a:gdLst/>
              <a:ahLst/>
              <a:cxnLst/>
              <a:rect l="l" t="t" r="r" b="b"/>
              <a:pathLst>
                <a:path w="2439" h="2134" extrusionOk="0">
                  <a:moveTo>
                    <a:pt x="1244" y="0"/>
                  </a:moveTo>
                  <a:cubicBezTo>
                    <a:pt x="1056" y="0"/>
                    <a:pt x="862"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68" y="518"/>
                  </a:cubicBezTo>
                  <a:cubicBezTo>
                    <a:pt x="1959" y="190"/>
                    <a:pt x="1612" y="0"/>
                    <a:pt x="1244"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10"/>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10"/>
            <p:cNvSpPr/>
            <p:nvPr/>
          </p:nvSpPr>
          <p:spPr>
            <a:xfrm>
              <a:off x="1698594"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10"/>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10"/>
            <p:cNvSpPr/>
            <p:nvPr/>
          </p:nvSpPr>
          <p:spPr>
            <a:xfrm>
              <a:off x="2595217" y="3482712"/>
              <a:ext cx="108621" cy="95038"/>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18"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10"/>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10"/>
            <p:cNvSpPr/>
            <p:nvPr/>
          </p:nvSpPr>
          <p:spPr>
            <a:xfrm>
              <a:off x="2370048" y="3874709"/>
              <a:ext cx="108621" cy="95082"/>
            </a:xfrm>
            <a:custGeom>
              <a:avLst/>
              <a:gdLst/>
              <a:ahLst/>
              <a:cxnLst/>
              <a:rect l="l" t="t" r="r" b="b"/>
              <a:pathLst>
                <a:path w="2439" h="2135" extrusionOk="0">
                  <a:moveTo>
                    <a:pt x="1237" y="1"/>
                  </a:moveTo>
                  <a:cubicBezTo>
                    <a:pt x="858" y="1"/>
                    <a:pt x="502" y="193"/>
                    <a:pt x="317" y="533"/>
                  </a:cubicBezTo>
                  <a:cubicBezTo>
                    <a:pt x="1" y="1029"/>
                    <a:pt x="181" y="1707"/>
                    <a:pt x="678" y="1977"/>
                  </a:cubicBezTo>
                  <a:cubicBezTo>
                    <a:pt x="846" y="2085"/>
                    <a:pt x="1036" y="2135"/>
                    <a:pt x="1223" y="2135"/>
                  </a:cubicBezTo>
                  <a:cubicBezTo>
                    <a:pt x="1587" y="2135"/>
                    <a:pt x="1944" y="1944"/>
                    <a:pt x="2123" y="1616"/>
                  </a:cubicBezTo>
                  <a:cubicBezTo>
                    <a:pt x="2439" y="1075"/>
                    <a:pt x="2258" y="443"/>
                    <a:pt x="1761" y="127"/>
                  </a:cubicBezTo>
                  <a:cubicBezTo>
                    <a:pt x="1591" y="41"/>
                    <a:pt x="1411" y="1"/>
                    <a:pt x="1237"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10"/>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10"/>
            <p:cNvSpPr/>
            <p:nvPr/>
          </p:nvSpPr>
          <p:spPr>
            <a:xfrm>
              <a:off x="1925767"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10"/>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10"/>
            <p:cNvSpPr/>
            <p:nvPr/>
          </p:nvSpPr>
          <p:spPr>
            <a:xfrm>
              <a:off x="1692537" y="3482712"/>
              <a:ext cx="106617" cy="95038"/>
            </a:xfrm>
            <a:custGeom>
              <a:avLst/>
              <a:gdLst/>
              <a:ahLst/>
              <a:cxnLst/>
              <a:rect l="l" t="t" r="r" b="b"/>
              <a:pathLst>
                <a:path w="2394" h="2134" extrusionOk="0">
                  <a:moveTo>
                    <a:pt x="1173" y="0"/>
                  </a:moveTo>
                  <a:cubicBezTo>
                    <a:pt x="1004" y="0"/>
                    <a:pt x="834" y="41"/>
                    <a:pt x="678" y="126"/>
                  </a:cubicBezTo>
                  <a:cubicBezTo>
                    <a:pt x="136" y="442"/>
                    <a:pt x="1" y="1074"/>
                    <a:pt x="272" y="1616"/>
                  </a:cubicBezTo>
                  <a:cubicBezTo>
                    <a:pt x="481" y="1944"/>
                    <a:pt x="828" y="2134"/>
                    <a:pt x="1182" y="2134"/>
                  </a:cubicBezTo>
                  <a:cubicBezTo>
                    <a:pt x="1364" y="2134"/>
                    <a:pt x="1548" y="2084"/>
                    <a:pt x="1716" y="1977"/>
                  </a:cubicBezTo>
                  <a:cubicBezTo>
                    <a:pt x="2258" y="1706"/>
                    <a:pt x="2394" y="1029"/>
                    <a:pt x="2123" y="532"/>
                  </a:cubicBezTo>
                  <a:cubicBezTo>
                    <a:pt x="1906" y="192"/>
                    <a:pt x="1541" y="0"/>
                    <a:pt x="1173"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10"/>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10"/>
            <p:cNvSpPr/>
            <p:nvPr/>
          </p:nvSpPr>
          <p:spPr>
            <a:xfrm>
              <a:off x="1917706" y="3091294"/>
              <a:ext cx="108621" cy="95038"/>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9" y="2093"/>
                    <a:pt x="1028" y="2134"/>
                    <a:pt x="1202" y="2134"/>
                  </a:cubicBezTo>
                  <a:cubicBezTo>
                    <a:pt x="1582" y="2134"/>
                    <a:pt x="1937" y="1942"/>
                    <a:pt x="2123" y="1602"/>
                  </a:cubicBezTo>
                  <a:cubicBezTo>
                    <a:pt x="2439" y="1105"/>
                    <a:pt x="2258" y="428"/>
                    <a:pt x="1761" y="157"/>
                  </a:cubicBezTo>
                  <a:cubicBezTo>
                    <a:pt x="1593" y="50"/>
                    <a:pt x="1404" y="0"/>
                    <a:pt x="1217"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10"/>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10"/>
            <p:cNvSpPr/>
            <p:nvPr/>
          </p:nvSpPr>
          <p:spPr>
            <a:xfrm>
              <a:off x="2376105" y="3092229"/>
              <a:ext cx="96552" cy="94548"/>
            </a:xfrm>
            <a:custGeom>
              <a:avLst/>
              <a:gdLst/>
              <a:ahLst/>
              <a:cxnLst/>
              <a:rect l="l" t="t" r="r" b="b"/>
              <a:pathLst>
                <a:path w="2168" h="2123" extrusionOk="0">
                  <a:moveTo>
                    <a:pt x="1084" y="1"/>
                  </a:moveTo>
                  <a:cubicBezTo>
                    <a:pt x="497" y="1"/>
                    <a:pt x="0" y="452"/>
                    <a:pt x="0" y="1039"/>
                  </a:cubicBezTo>
                  <a:cubicBezTo>
                    <a:pt x="0" y="1626"/>
                    <a:pt x="497" y="2123"/>
                    <a:pt x="1084" y="2123"/>
                  </a:cubicBezTo>
                  <a:cubicBezTo>
                    <a:pt x="1671" y="2123"/>
                    <a:pt x="2167" y="1626"/>
                    <a:pt x="2167" y="1039"/>
                  </a:cubicBezTo>
                  <a:cubicBezTo>
                    <a:pt x="2167" y="452"/>
                    <a:pt x="1671" y="1"/>
                    <a:pt x="1084"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10"/>
            <p:cNvSpPr/>
            <p:nvPr/>
          </p:nvSpPr>
          <p:spPr>
            <a:xfrm>
              <a:off x="3093831"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10"/>
            <p:cNvSpPr/>
            <p:nvPr/>
          </p:nvSpPr>
          <p:spPr>
            <a:xfrm>
              <a:off x="3274732" y="3091294"/>
              <a:ext cx="108621" cy="95038"/>
            </a:xfrm>
            <a:custGeom>
              <a:avLst/>
              <a:gdLst/>
              <a:ahLst/>
              <a:cxnLst/>
              <a:rect l="l" t="t" r="r" b="b"/>
              <a:pathLst>
                <a:path w="2439" h="2134" extrusionOk="0">
                  <a:moveTo>
                    <a:pt x="1223" y="0"/>
                  </a:moveTo>
                  <a:cubicBezTo>
                    <a:pt x="1036" y="0"/>
                    <a:pt x="846" y="50"/>
                    <a:pt x="678" y="157"/>
                  </a:cubicBezTo>
                  <a:cubicBezTo>
                    <a:pt x="181" y="428"/>
                    <a:pt x="1" y="1105"/>
                    <a:pt x="272" y="1602"/>
                  </a:cubicBezTo>
                  <a:cubicBezTo>
                    <a:pt x="488" y="1942"/>
                    <a:pt x="853" y="2134"/>
                    <a:pt x="1236" y="2134"/>
                  </a:cubicBezTo>
                  <a:cubicBezTo>
                    <a:pt x="1411" y="2134"/>
                    <a:pt x="1591" y="2093"/>
                    <a:pt x="1761" y="2008"/>
                  </a:cubicBezTo>
                  <a:cubicBezTo>
                    <a:pt x="2258" y="1692"/>
                    <a:pt x="2439" y="1060"/>
                    <a:pt x="2123" y="518"/>
                  </a:cubicBezTo>
                  <a:cubicBezTo>
                    <a:pt x="1944" y="190"/>
                    <a:pt x="1587" y="0"/>
                    <a:pt x="1223"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10"/>
            <p:cNvSpPr/>
            <p:nvPr/>
          </p:nvSpPr>
          <p:spPr>
            <a:xfrm>
              <a:off x="3093831"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10"/>
            <p:cNvSpPr/>
            <p:nvPr/>
          </p:nvSpPr>
          <p:spPr>
            <a:xfrm>
              <a:off x="3047559" y="3483291"/>
              <a:ext cx="108621" cy="95082"/>
            </a:xfrm>
            <a:custGeom>
              <a:avLst/>
              <a:gdLst/>
              <a:ahLst/>
              <a:cxnLst/>
              <a:rect l="l" t="t" r="r" b="b"/>
              <a:pathLst>
                <a:path w="2439" h="2135" extrusionOk="0">
                  <a:moveTo>
                    <a:pt x="1217" y="1"/>
                  </a:moveTo>
                  <a:cubicBezTo>
                    <a:pt x="852" y="1"/>
                    <a:pt x="496" y="191"/>
                    <a:pt x="317" y="519"/>
                  </a:cubicBezTo>
                  <a:cubicBezTo>
                    <a:pt x="1" y="1061"/>
                    <a:pt x="181" y="1693"/>
                    <a:pt x="723" y="2009"/>
                  </a:cubicBezTo>
                  <a:cubicBezTo>
                    <a:pt x="879" y="2094"/>
                    <a:pt x="1049" y="2135"/>
                    <a:pt x="1218" y="2135"/>
                  </a:cubicBezTo>
                  <a:cubicBezTo>
                    <a:pt x="1586" y="2135"/>
                    <a:pt x="1951" y="1943"/>
                    <a:pt x="2168" y="1603"/>
                  </a:cubicBezTo>
                  <a:cubicBezTo>
                    <a:pt x="2438" y="1106"/>
                    <a:pt x="2258" y="429"/>
                    <a:pt x="1761" y="158"/>
                  </a:cubicBezTo>
                  <a:cubicBezTo>
                    <a:pt x="1593" y="51"/>
                    <a:pt x="1404" y="1"/>
                    <a:pt x="1217"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10"/>
            <p:cNvSpPr/>
            <p:nvPr/>
          </p:nvSpPr>
          <p:spPr>
            <a:xfrm>
              <a:off x="2649505"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10"/>
            <p:cNvSpPr/>
            <p:nvPr/>
          </p:nvSpPr>
          <p:spPr>
            <a:xfrm>
              <a:off x="2603278" y="3482267"/>
              <a:ext cx="94548" cy="96552"/>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71" y="2167"/>
                    <a:pt x="2122" y="1671"/>
                    <a:pt x="2122" y="1084"/>
                  </a:cubicBezTo>
                  <a:cubicBezTo>
                    <a:pt x="2122" y="497"/>
                    <a:pt x="1671" y="0"/>
                    <a:pt x="1039"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10"/>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10"/>
            <p:cNvSpPr/>
            <p:nvPr/>
          </p:nvSpPr>
          <p:spPr>
            <a:xfrm>
              <a:off x="2370048"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58" y="2134"/>
                    <a:pt x="1237" y="2134"/>
                  </a:cubicBezTo>
                  <a:cubicBezTo>
                    <a:pt x="1411" y="2134"/>
                    <a:pt x="1591" y="2093"/>
                    <a:pt x="1761" y="2008"/>
                  </a:cubicBezTo>
                  <a:cubicBezTo>
                    <a:pt x="2258" y="1692"/>
                    <a:pt x="2439" y="1060"/>
                    <a:pt x="2123" y="518"/>
                  </a:cubicBezTo>
                  <a:cubicBezTo>
                    <a:pt x="1944" y="190"/>
                    <a:pt x="1587" y="0"/>
                    <a:pt x="1223"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10"/>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10"/>
            <p:cNvSpPr/>
            <p:nvPr/>
          </p:nvSpPr>
          <p:spPr>
            <a:xfrm>
              <a:off x="2597221" y="2700232"/>
              <a:ext cx="106617" cy="94503"/>
            </a:xfrm>
            <a:custGeom>
              <a:avLst/>
              <a:gdLst/>
              <a:ahLst/>
              <a:cxnLst/>
              <a:rect l="l" t="t" r="r" b="b"/>
              <a:pathLst>
                <a:path w="2394" h="2122" extrusionOk="0">
                  <a:moveTo>
                    <a:pt x="1191" y="0"/>
                  </a:moveTo>
                  <a:cubicBezTo>
                    <a:pt x="834" y="0"/>
                    <a:pt x="482" y="181"/>
                    <a:pt x="272" y="542"/>
                  </a:cubicBezTo>
                  <a:cubicBezTo>
                    <a:pt x="1" y="1038"/>
                    <a:pt x="136" y="1670"/>
                    <a:pt x="678" y="1986"/>
                  </a:cubicBezTo>
                  <a:cubicBezTo>
                    <a:pt x="844" y="2077"/>
                    <a:pt x="1024" y="2122"/>
                    <a:pt x="1203" y="2122"/>
                  </a:cubicBezTo>
                  <a:cubicBezTo>
                    <a:pt x="1561" y="2122"/>
                    <a:pt x="1912" y="1941"/>
                    <a:pt x="2123" y="1580"/>
                  </a:cubicBezTo>
                  <a:cubicBezTo>
                    <a:pt x="2393" y="1084"/>
                    <a:pt x="2258" y="452"/>
                    <a:pt x="1716" y="136"/>
                  </a:cubicBezTo>
                  <a:cubicBezTo>
                    <a:pt x="1551" y="45"/>
                    <a:pt x="1370" y="0"/>
                    <a:pt x="1191"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10"/>
            <p:cNvSpPr/>
            <p:nvPr/>
          </p:nvSpPr>
          <p:spPr>
            <a:xfrm>
              <a:off x="2649505"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10"/>
            <p:cNvSpPr/>
            <p:nvPr/>
          </p:nvSpPr>
          <p:spPr>
            <a:xfrm>
              <a:off x="3055620" y="2700232"/>
              <a:ext cx="94548" cy="94503"/>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25" y="2122"/>
                    <a:pt x="2122" y="1625"/>
                    <a:pt x="2122" y="1038"/>
                  </a:cubicBezTo>
                  <a:cubicBezTo>
                    <a:pt x="2122" y="452"/>
                    <a:pt x="1625" y="0"/>
                    <a:pt x="1039"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10"/>
            <p:cNvSpPr/>
            <p:nvPr/>
          </p:nvSpPr>
          <p:spPr>
            <a:xfrm>
              <a:off x="3727074" y="3874709"/>
              <a:ext cx="108621" cy="95082"/>
            </a:xfrm>
            <a:custGeom>
              <a:avLst/>
              <a:gdLst/>
              <a:ahLst/>
              <a:cxnLst/>
              <a:rect l="l" t="t" r="r" b="b"/>
              <a:pathLst>
                <a:path w="2439" h="2135" extrusionOk="0">
                  <a:moveTo>
                    <a:pt x="1236" y="1"/>
                  </a:moveTo>
                  <a:cubicBezTo>
                    <a:pt x="853" y="1"/>
                    <a:pt x="488" y="193"/>
                    <a:pt x="272" y="533"/>
                  </a:cubicBezTo>
                  <a:cubicBezTo>
                    <a:pt x="1" y="1029"/>
                    <a:pt x="181" y="1707"/>
                    <a:pt x="678" y="1977"/>
                  </a:cubicBezTo>
                  <a:cubicBezTo>
                    <a:pt x="846" y="2085"/>
                    <a:pt x="1036" y="2135"/>
                    <a:pt x="1223" y="2135"/>
                  </a:cubicBezTo>
                  <a:cubicBezTo>
                    <a:pt x="1587" y="2135"/>
                    <a:pt x="1944" y="1944"/>
                    <a:pt x="2123" y="1616"/>
                  </a:cubicBezTo>
                  <a:cubicBezTo>
                    <a:pt x="2439" y="1075"/>
                    <a:pt x="2258" y="443"/>
                    <a:pt x="1761" y="127"/>
                  </a:cubicBezTo>
                  <a:cubicBezTo>
                    <a:pt x="1591" y="41"/>
                    <a:pt x="1411" y="1"/>
                    <a:pt x="1236"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10"/>
            <p:cNvSpPr/>
            <p:nvPr/>
          </p:nvSpPr>
          <p:spPr>
            <a:xfrm>
              <a:off x="3329020"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10"/>
            <p:cNvSpPr/>
            <p:nvPr/>
          </p:nvSpPr>
          <p:spPr>
            <a:xfrm>
              <a:off x="3280789" y="3874309"/>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10"/>
            <p:cNvSpPr/>
            <p:nvPr/>
          </p:nvSpPr>
          <p:spPr>
            <a:xfrm>
              <a:off x="3093831" y="3524486"/>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10"/>
            <p:cNvSpPr/>
            <p:nvPr/>
          </p:nvSpPr>
          <p:spPr>
            <a:xfrm>
              <a:off x="3047559" y="3482712"/>
              <a:ext cx="108621" cy="95038"/>
            </a:xfrm>
            <a:custGeom>
              <a:avLst/>
              <a:gdLst/>
              <a:ahLst/>
              <a:cxnLst/>
              <a:rect l="l" t="t" r="r" b="b"/>
              <a:pathLst>
                <a:path w="2439" h="2134" extrusionOk="0">
                  <a:moveTo>
                    <a:pt x="1204" y="0"/>
                  </a:moveTo>
                  <a:cubicBezTo>
                    <a:pt x="1028" y="0"/>
                    <a:pt x="849" y="41"/>
                    <a:pt x="678"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04"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10"/>
            <p:cNvSpPr/>
            <p:nvPr/>
          </p:nvSpPr>
          <p:spPr>
            <a:xfrm>
              <a:off x="3093831"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10"/>
            <p:cNvSpPr/>
            <p:nvPr/>
          </p:nvSpPr>
          <p:spPr>
            <a:xfrm>
              <a:off x="3274732" y="3091294"/>
              <a:ext cx="108621" cy="95038"/>
            </a:xfrm>
            <a:custGeom>
              <a:avLst/>
              <a:gdLst/>
              <a:ahLst/>
              <a:cxnLst/>
              <a:rect l="l" t="t" r="r" b="b"/>
              <a:pathLst>
                <a:path w="2439" h="2134" extrusionOk="0">
                  <a:moveTo>
                    <a:pt x="1195" y="0"/>
                  </a:moveTo>
                  <a:cubicBezTo>
                    <a:pt x="827" y="0"/>
                    <a:pt x="481" y="190"/>
                    <a:pt x="272"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5"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10"/>
            <p:cNvSpPr/>
            <p:nvPr/>
          </p:nvSpPr>
          <p:spPr>
            <a:xfrm>
              <a:off x="3329020"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10"/>
            <p:cNvSpPr/>
            <p:nvPr/>
          </p:nvSpPr>
          <p:spPr>
            <a:xfrm>
              <a:off x="3733131" y="3092229"/>
              <a:ext cx="94503" cy="94548"/>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10"/>
            <p:cNvSpPr/>
            <p:nvPr/>
          </p:nvSpPr>
          <p:spPr>
            <a:xfrm>
              <a:off x="3727074" y="3091294"/>
              <a:ext cx="108621" cy="95038"/>
            </a:xfrm>
            <a:custGeom>
              <a:avLst/>
              <a:gdLst/>
              <a:ahLst/>
              <a:cxnLst/>
              <a:rect l="l" t="t" r="r" b="b"/>
              <a:pathLst>
                <a:path w="2439" h="2134" extrusionOk="0">
                  <a:moveTo>
                    <a:pt x="1223" y="0"/>
                  </a:moveTo>
                  <a:cubicBezTo>
                    <a:pt x="1036" y="0"/>
                    <a:pt x="846" y="50"/>
                    <a:pt x="678" y="157"/>
                  </a:cubicBezTo>
                  <a:cubicBezTo>
                    <a:pt x="181" y="428"/>
                    <a:pt x="1" y="1105"/>
                    <a:pt x="272" y="1602"/>
                  </a:cubicBezTo>
                  <a:cubicBezTo>
                    <a:pt x="488" y="1942"/>
                    <a:pt x="853" y="2134"/>
                    <a:pt x="1221" y="2134"/>
                  </a:cubicBezTo>
                  <a:cubicBezTo>
                    <a:pt x="1390" y="2134"/>
                    <a:pt x="1560" y="2093"/>
                    <a:pt x="1716" y="2008"/>
                  </a:cubicBezTo>
                  <a:cubicBezTo>
                    <a:pt x="2258" y="1692"/>
                    <a:pt x="2439" y="1060"/>
                    <a:pt x="2123" y="518"/>
                  </a:cubicBezTo>
                  <a:cubicBezTo>
                    <a:pt x="1944" y="190"/>
                    <a:pt x="1587" y="0"/>
                    <a:pt x="1223"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10"/>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10"/>
            <p:cNvSpPr/>
            <p:nvPr/>
          </p:nvSpPr>
          <p:spPr>
            <a:xfrm>
              <a:off x="1692537" y="2700232"/>
              <a:ext cx="108621" cy="94503"/>
            </a:xfrm>
            <a:custGeom>
              <a:avLst/>
              <a:gdLst/>
              <a:ahLst/>
              <a:cxnLst/>
              <a:rect l="l" t="t" r="r" b="b"/>
              <a:pathLst>
                <a:path w="2439" h="2122" extrusionOk="0">
                  <a:moveTo>
                    <a:pt x="1191" y="0"/>
                  </a:moveTo>
                  <a:cubicBezTo>
                    <a:pt x="834" y="0"/>
                    <a:pt x="482" y="181"/>
                    <a:pt x="272" y="542"/>
                  </a:cubicBezTo>
                  <a:cubicBezTo>
                    <a:pt x="1" y="1038"/>
                    <a:pt x="182" y="1670"/>
                    <a:pt x="678" y="1986"/>
                  </a:cubicBezTo>
                  <a:cubicBezTo>
                    <a:pt x="844" y="2077"/>
                    <a:pt x="1029" y="2122"/>
                    <a:pt x="1213" y="2122"/>
                  </a:cubicBezTo>
                  <a:cubicBezTo>
                    <a:pt x="1581" y="2122"/>
                    <a:pt x="1942" y="1941"/>
                    <a:pt x="2123" y="1580"/>
                  </a:cubicBezTo>
                  <a:cubicBezTo>
                    <a:pt x="2439" y="1084"/>
                    <a:pt x="2258" y="452"/>
                    <a:pt x="1716" y="136"/>
                  </a:cubicBezTo>
                  <a:cubicBezTo>
                    <a:pt x="1551" y="45"/>
                    <a:pt x="1370" y="0"/>
                    <a:pt x="1191"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10"/>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10"/>
            <p:cNvSpPr/>
            <p:nvPr/>
          </p:nvSpPr>
          <p:spPr>
            <a:xfrm>
              <a:off x="1246252"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10"/>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10"/>
            <p:cNvSpPr/>
            <p:nvPr/>
          </p:nvSpPr>
          <p:spPr>
            <a:xfrm>
              <a:off x="2595217" y="2699342"/>
              <a:ext cx="108621" cy="94993"/>
            </a:xfrm>
            <a:custGeom>
              <a:avLst/>
              <a:gdLst/>
              <a:ahLst/>
              <a:cxnLst/>
              <a:rect l="l" t="t" r="r" b="b"/>
              <a:pathLst>
                <a:path w="2439" h="2133" extrusionOk="0">
                  <a:moveTo>
                    <a:pt x="1248" y="0"/>
                  </a:moveTo>
                  <a:cubicBezTo>
                    <a:pt x="1069" y="0"/>
                    <a:pt x="889" y="50"/>
                    <a:pt x="723" y="156"/>
                  </a:cubicBezTo>
                  <a:cubicBezTo>
                    <a:pt x="181" y="426"/>
                    <a:pt x="1" y="1104"/>
                    <a:pt x="317" y="1600"/>
                  </a:cubicBezTo>
                  <a:cubicBezTo>
                    <a:pt x="502" y="1940"/>
                    <a:pt x="879" y="2132"/>
                    <a:pt x="1257" y="2132"/>
                  </a:cubicBezTo>
                  <a:cubicBezTo>
                    <a:pt x="1431" y="2132"/>
                    <a:pt x="1605" y="2092"/>
                    <a:pt x="1761" y="2006"/>
                  </a:cubicBezTo>
                  <a:cubicBezTo>
                    <a:pt x="2258" y="1690"/>
                    <a:pt x="2438" y="1058"/>
                    <a:pt x="2168" y="562"/>
                  </a:cubicBezTo>
                  <a:cubicBezTo>
                    <a:pt x="1957" y="201"/>
                    <a:pt x="1606" y="0"/>
                    <a:pt x="1248"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10"/>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10"/>
            <p:cNvSpPr/>
            <p:nvPr/>
          </p:nvSpPr>
          <p:spPr>
            <a:xfrm>
              <a:off x="2370048" y="3091294"/>
              <a:ext cx="108621" cy="95038"/>
            </a:xfrm>
            <a:custGeom>
              <a:avLst/>
              <a:gdLst/>
              <a:ahLst/>
              <a:cxnLst/>
              <a:rect l="l" t="t" r="r" b="b"/>
              <a:pathLst>
                <a:path w="2439" h="2134" extrusionOk="0">
                  <a:moveTo>
                    <a:pt x="1197" y="0"/>
                  </a:moveTo>
                  <a:cubicBezTo>
                    <a:pt x="833" y="0"/>
                    <a:pt x="496" y="190"/>
                    <a:pt x="317"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7"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10"/>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10"/>
            <p:cNvSpPr/>
            <p:nvPr/>
          </p:nvSpPr>
          <p:spPr>
            <a:xfrm>
              <a:off x="1925767" y="3092229"/>
              <a:ext cx="94548" cy="94548"/>
            </a:xfrm>
            <a:custGeom>
              <a:avLst/>
              <a:gdLst/>
              <a:ahLst/>
              <a:cxnLst/>
              <a:rect l="l" t="t" r="r" b="b"/>
              <a:pathLst>
                <a:path w="2123" h="2123" extrusionOk="0">
                  <a:moveTo>
                    <a:pt x="1039" y="1"/>
                  </a:moveTo>
                  <a:cubicBezTo>
                    <a:pt x="452" y="1"/>
                    <a:pt x="0" y="452"/>
                    <a:pt x="0" y="1039"/>
                  </a:cubicBezTo>
                  <a:cubicBezTo>
                    <a:pt x="0" y="1626"/>
                    <a:pt x="452" y="2123"/>
                    <a:pt x="1039" y="2123"/>
                  </a:cubicBezTo>
                  <a:cubicBezTo>
                    <a:pt x="1626" y="2123"/>
                    <a:pt x="2122" y="1626"/>
                    <a:pt x="2122" y="1039"/>
                  </a:cubicBezTo>
                  <a:cubicBezTo>
                    <a:pt x="2122" y="452"/>
                    <a:pt x="1626" y="1"/>
                    <a:pt x="1039"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10"/>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10"/>
            <p:cNvSpPr/>
            <p:nvPr/>
          </p:nvSpPr>
          <p:spPr>
            <a:xfrm>
              <a:off x="1692537" y="2699342"/>
              <a:ext cx="106617" cy="94993"/>
            </a:xfrm>
            <a:custGeom>
              <a:avLst/>
              <a:gdLst/>
              <a:ahLst/>
              <a:cxnLst/>
              <a:rect l="l" t="t" r="r" b="b"/>
              <a:pathLst>
                <a:path w="2394" h="2133" extrusionOk="0">
                  <a:moveTo>
                    <a:pt x="1203" y="0"/>
                  </a:moveTo>
                  <a:cubicBezTo>
                    <a:pt x="1024" y="0"/>
                    <a:pt x="844" y="50"/>
                    <a:pt x="678" y="156"/>
                  </a:cubicBezTo>
                  <a:cubicBezTo>
                    <a:pt x="136" y="426"/>
                    <a:pt x="1" y="1104"/>
                    <a:pt x="272" y="1600"/>
                  </a:cubicBezTo>
                  <a:cubicBezTo>
                    <a:pt x="488" y="1940"/>
                    <a:pt x="853" y="2132"/>
                    <a:pt x="1221" y="2132"/>
                  </a:cubicBezTo>
                  <a:cubicBezTo>
                    <a:pt x="1390" y="2132"/>
                    <a:pt x="1560" y="2092"/>
                    <a:pt x="1716" y="2006"/>
                  </a:cubicBezTo>
                  <a:cubicBezTo>
                    <a:pt x="2258" y="1690"/>
                    <a:pt x="2394" y="1058"/>
                    <a:pt x="2123" y="562"/>
                  </a:cubicBezTo>
                  <a:cubicBezTo>
                    <a:pt x="1912" y="201"/>
                    <a:pt x="1561" y="0"/>
                    <a:pt x="1203"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10"/>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10"/>
            <p:cNvSpPr/>
            <p:nvPr/>
          </p:nvSpPr>
          <p:spPr>
            <a:xfrm>
              <a:off x="1917706"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62" y="2084"/>
                    <a:pt x="1056" y="2134"/>
                    <a:pt x="1244" y="2134"/>
                  </a:cubicBezTo>
                  <a:cubicBezTo>
                    <a:pt x="1612" y="2134"/>
                    <a:pt x="1959" y="1944"/>
                    <a:pt x="2168" y="1616"/>
                  </a:cubicBezTo>
                  <a:cubicBezTo>
                    <a:pt x="2439" y="1074"/>
                    <a:pt x="2258" y="442"/>
                    <a:pt x="1761" y="126"/>
                  </a:cubicBezTo>
                  <a:cubicBezTo>
                    <a:pt x="1605" y="41"/>
                    <a:pt x="1431" y="0"/>
                    <a:pt x="1257"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10"/>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10"/>
            <p:cNvSpPr/>
            <p:nvPr/>
          </p:nvSpPr>
          <p:spPr>
            <a:xfrm>
              <a:off x="2376105" y="2308191"/>
              <a:ext cx="96552" cy="94548"/>
            </a:xfrm>
            <a:custGeom>
              <a:avLst/>
              <a:gdLst/>
              <a:ahLst/>
              <a:cxnLst/>
              <a:rect l="l" t="t" r="r" b="b"/>
              <a:pathLst>
                <a:path w="2168" h="2123" extrusionOk="0">
                  <a:moveTo>
                    <a:pt x="1084" y="0"/>
                  </a:moveTo>
                  <a:cubicBezTo>
                    <a:pt x="497" y="0"/>
                    <a:pt x="0" y="497"/>
                    <a:pt x="0" y="1084"/>
                  </a:cubicBezTo>
                  <a:cubicBezTo>
                    <a:pt x="0" y="1671"/>
                    <a:pt x="497" y="2122"/>
                    <a:pt x="1084" y="2122"/>
                  </a:cubicBezTo>
                  <a:cubicBezTo>
                    <a:pt x="1671" y="2122"/>
                    <a:pt x="2167" y="1671"/>
                    <a:pt x="2167" y="1084"/>
                  </a:cubicBezTo>
                  <a:cubicBezTo>
                    <a:pt x="2167" y="497"/>
                    <a:pt x="1671" y="0"/>
                    <a:pt x="1084"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10"/>
            <p:cNvSpPr/>
            <p:nvPr/>
          </p:nvSpPr>
          <p:spPr>
            <a:xfrm>
              <a:off x="3093831" y="1958368"/>
              <a:ext cx="243295" cy="402151"/>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10"/>
            <p:cNvSpPr/>
            <p:nvPr/>
          </p:nvSpPr>
          <p:spPr>
            <a:xfrm>
              <a:off x="3274732"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3" y="2122"/>
                    <a:pt x="1205" y="2122"/>
                  </a:cubicBezTo>
                  <a:cubicBezTo>
                    <a:pt x="1390" y="2122"/>
                    <a:pt x="1581" y="2077"/>
                    <a:pt x="1761" y="1987"/>
                  </a:cubicBezTo>
                  <a:cubicBezTo>
                    <a:pt x="2258" y="1671"/>
                    <a:pt x="2439" y="1039"/>
                    <a:pt x="2123" y="542"/>
                  </a:cubicBezTo>
                  <a:cubicBezTo>
                    <a:pt x="1942" y="181"/>
                    <a:pt x="1581" y="0"/>
                    <a:pt x="1213"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10"/>
            <p:cNvSpPr/>
            <p:nvPr/>
          </p:nvSpPr>
          <p:spPr>
            <a:xfrm>
              <a:off x="3093831"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10"/>
            <p:cNvSpPr/>
            <p:nvPr/>
          </p:nvSpPr>
          <p:spPr>
            <a:xfrm>
              <a:off x="3047559" y="2700232"/>
              <a:ext cx="108621" cy="95394"/>
            </a:xfrm>
            <a:custGeom>
              <a:avLst/>
              <a:gdLst/>
              <a:ahLst/>
              <a:cxnLst/>
              <a:rect l="l" t="t" r="r" b="b"/>
              <a:pathLst>
                <a:path w="2439" h="2142" extrusionOk="0">
                  <a:moveTo>
                    <a:pt x="1236" y="0"/>
                  </a:moveTo>
                  <a:cubicBezTo>
                    <a:pt x="879" y="0"/>
                    <a:pt x="527" y="181"/>
                    <a:pt x="317" y="542"/>
                  </a:cubicBezTo>
                  <a:cubicBezTo>
                    <a:pt x="1" y="1038"/>
                    <a:pt x="181" y="1670"/>
                    <a:pt x="723" y="1986"/>
                  </a:cubicBezTo>
                  <a:cubicBezTo>
                    <a:pt x="889" y="2092"/>
                    <a:pt x="1069" y="2142"/>
                    <a:pt x="1248" y="2142"/>
                  </a:cubicBezTo>
                  <a:cubicBezTo>
                    <a:pt x="1606" y="2142"/>
                    <a:pt x="1957" y="1941"/>
                    <a:pt x="2168" y="1580"/>
                  </a:cubicBezTo>
                  <a:cubicBezTo>
                    <a:pt x="2438" y="1084"/>
                    <a:pt x="2258" y="452"/>
                    <a:pt x="1761" y="136"/>
                  </a:cubicBezTo>
                  <a:cubicBezTo>
                    <a:pt x="1596" y="45"/>
                    <a:pt x="1415" y="0"/>
                    <a:pt x="1236"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10"/>
            <p:cNvSpPr/>
            <p:nvPr/>
          </p:nvSpPr>
          <p:spPr>
            <a:xfrm>
              <a:off x="2649505"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10"/>
            <p:cNvSpPr/>
            <p:nvPr/>
          </p:nvSpPr>
          <p:spPr>
            <a:xfrm>
              <a:off x="2603278" y="2700232"/>
              <a:ext cx="94548" cy="94503"/>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71" y="2122"/>
                    <a:pt x="2122" y="1625"/>
                    <a:pt x="2122" y="1038"/>
                  </a:cubicBezTo>
                  <a:cubicBezTo>
                    <a:pt x="2122" y="452"/>
                    <a:pt x="1671" y="0"/>
                    <a:pt x="1039"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10"/>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10"/>
            <p:cNvSpPr/>
            <p:nvPr/>
          </p:nvSpPr>
          <p:spPr>
            <a:xfrm>
              <a:off x="2370048"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4" y="2122"/>
                    <a:pt x="1205" y="2122"/>
                  </a:cubicBezTo>
                  <a:cubicBezTo>
                    <a:pt x="1390" y="2122"/>
                    <a:pt x="1581" y="2077"/>
                    <a:pt x="1761" y="1987"/>
                  </a:cubicBezTo>
                  <a:cubicBezTo>
                    <a:pt x="2258" y="1671"/>
                    <a:pt x="2439" y="1039"/>
                    <a:pt x="2123" y="542"/>
                  </a:cubicBezTo>
                  <a:cubicBezTo>
                    <a:pt x="1942" y="181"/>
                    <a:pt x="1581" y="0"/>
                    <a:pt x="1213"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10"/>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10"/>
            <p:cNvSpPr/>
            <p:nvPr/>
          </p:nvSpPr>
          <p:spPr>
            <a:xfrm>
              <a:off x="2595217" y="1916595"/>
              <a:ext cx="108621" cy="95082"/>
            </a:xfrm>
            <a:custGeom>
              <a:avLst/>
              <a:gdLst/>
              <a:ahLst/>
              <a:cxnLst/>
              <a:rect l="l" t="t" r="r" b="b"/>
              <a:pathLst>
                <a:path w="2439" h="2135"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8" y="1616"/>
                  </a:cubicBezTo>
                  <a:cubicBezTo>
                    <a:pt x="2438" y="1074"/>
                    <a:pt x="2258" y="442"/>
                    <a:pt x="1761" y="126"/>
                  </a:cubicBezTo>
                  <a:cubicBezTo>
                    <a:pt x="1605" y="41"/>
                    <a:pt x="1431" y="0"/>
                    <a:pt x="1257"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10"/>
            <p:cNvSpPr/>
            <p:nvPr/>
          </p:nvSpPr>
          <p:spPr>
            <a:xfrm>
              <a:off x="3727074" y="3091294"/>
              <a:ext cx="108621" cy="95038"/>
            </a:xfrm>
            <a:custGeom>
              <a:avLst/>
              <a:gdLst/>
              <a:ahLst/>
              <a:cxnLst/>
              <a:rect l="l" t="t" r="r" b="b"/>
              <a:pathLst>
                <a:path w="2439" h="2134" extrusionOk="0">
                  <a:moveTo>
                    <a:pt x="1195" y="0"/>
                  </a:moveTo>
                  <a:cubicBezTo>
                    <a:pt x="827" y="0"/>
                    <a:pt x="481" y="190"/>
                    <a:pt x="272"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5"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10"/>
            <p:cNvSpPr/>
            <p:nvPr/>
          </p:nvSpPr>
          <p:spPr>
            <a:xfrm>
              <a:off x="3329020"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10"/>
            <p:cNvSpPr/>
            <p:nvPr/>
          </p:nvSpPr>
          <p:spPr>
            <a:xfrm>
              <a:off x="3280789" y="3092229"/>
              <a:ext cx="94503" cy="94548"/>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10"/>
            <p:cNvSpPr/>
            <p:nvPr/>
          </p:nvSpPr>
          <p:spPr>
            <a:xfrm>
              <a:off x="3093831"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10"/>
            <p:cNvSpPr/>
            <p:nvPr/>
          </p:nvSpPr>
          <p:spPr>
            <a:xfrm>
              <a:off x="3047559" y="2699253"/>
              <a:ext cx="108621" cy="95082"/>
            </a:xfrm>
            <a:custGeom>
              <a:avLst/>
              <a:gdLst/>
              <a:ahLst/>
              <a:cxnLst/>
              <a:rect l="l" t="t" r="r" b="b"/>
              <a:pathLst>
                <a:path w="2439" h="2135" extrusionOk="0">
                  <a:moveTo>
                    <a:pt x="1244" y="0"/>
                  </a:moveTo>
                  <a:cubicBezTo>
                    <a:pt x="1056" y="0"/>
                    <a:pt x="862" y="50"/>
                    <a:pt x="678" y="158"/>
                  </a:cubicBezTo>
                  <a:cubicBezTo>
                    <a:pt x="181" y="428"/>
                    <a:pt x="1" y="1106"/>
                    <a:pt x="317" y="1602"/>
                  </a:cubicBezTo>
                  <a:cubicBezTo>
                    <a:pt x="502" y="1942"/>
                    <a:pt x="879" y="2134"/>
                    <a:pt x="1257" y="2134"/>
                  </a:cubicBezTo>
                  <a:cubicBezTo>
                    <a:pt x="1431" y="2134"/>
                    <a:pt x="1605" y="2094"/>
                    <a:pt x="1761" y="2008"/>
                  </a:cubicBezTo>
                  <a:cubicBezTo>
                    <a:pt x="2258" y="1692"/>
                    <a:pt x="2438" y="1060"/>
                    <a:pt x="2168" y="519"/>
                  </a:cubicBezTo>
                  <a:cubicBezTo>
                    <a:pt x="1959" y="191"/>
                    <a:pt x="1612" y="0"/>
                    <a:pt x="1244"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10"/>
            <p:cNvSpPr/>
            <p:nvPr/>
          </p:nvSpPr>
          <p:spPr>
            <a:xfrm>
              <a:off x="3093831"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10"/>
            <p:cNvSpPr/>
            <p:nvPr/>
          </p:nvSpPr>
          <p:spPr>
            <a:xfrm>
              <a:off x="3274732" y="2308636"/>
              <a:ext cx="108621" cy="95038"/>
            </a:xfrm>
            <a:custGeom>
              <a:avLst/>
              <a:gdLst/>
              <a:ahLst/>
              <a:cxnLst/>
              <a:rect l="l" t="t" r="r" b="b"/>
              <a:pathLst>
                <a:path w="2439" h="2134" extrusionOk="0">
                  <a:moveTo>
                    <a:pt x="1236" y="0"/>
                  </a:moveTo>
                  <a:cubicBezTo>
                    <a:pt x="853" y="0"/>
                    <a:pt x="488" y="192"/>
                    <a:pt x="272"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591" y="41"/>
                    <a:pt x="1411" y="0"/>
                    <a:pt x="1236"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10"/>
            <p:cNvSpPr/>
            <p:nvPr/>
          </p:nvSpPr>
          <p:spPr>
            <a:xfrm>
              <a:off x="3329020"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10"/>
            <p:cNvSpPr/>
            <p:nvPr/>
          </p:nvSpPr>
          <p:spPr>
            <a:xfrm>
              <a:off x="3733131" y="2308191"/>
              <a:ext cx="94503" cy="94548"/>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10"/>
            <p:cNvSpPr/>
            <p:nvPr/>
          </p:nvSpPr>
          <p:spPr>
            <a:xfrm>
              <a:off x="3727074"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3" y="2122"/>
                    <a:pt x="1191" y="2122"/>
                  </a:cubicBezTo>
                  <a:cubicBezTo>
                    <a:pt x="1370" y="2122"/>
                    <a:pt x="1551" y="2077"/>
                    <a:pt x="1716" y="1987"/>
                  </a:cubicBezTo>
                  <a:cubicBezTo>
                    <a:pt x="2258" y="1671"/>
                    <a:pt x="2439" y="1039"/>
                    <a:pt x="2123" y="542"/>
                  </a:cubicBezTo>
                  <a:cubicBezTo>
                    <a:pt x="1942" y="181"/>
                    <a:pt x="1581" y="0"/>
                    <a:pt x="1213"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10"/>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10"/>
            <p:cNvSpPr/>
            <p:nvPr/>
          </p:nvSpPr>
          <p:spPr>
            <a:xfrm>
              <a:off x="2370048"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605" y="41"/>
                    <a:pt x="1431" y="0"/>
                    <a:pt x="1257"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10"/>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10"/>
            <p:cNvSpPr/>
            <p:nvPr/>
          </p:nvSpPr>
          <p:spPr>
            <a:xfrm>
              <a:off x="1925767" y="2308191"/>
              <a:ext cx="94548" cy="94548"/>
            </a:xfrm>
            <a:custGeom>
              <a:avLst/>
              <a:gdLst/>
              <a:ahLst/>
              <a:cxnLst/>
              <a:rect l="l" t="t" r="r" b="b"/>
              <a:pathLst>
                <a:path w="2123" h="2123" extrusionOk="0">
                  <a:moveTo>
                    <a:pt x="1039" y="0"/>
                  </a:moveTo>
                  <a:cubicBezTo>
                    <a:pt x="452" y="0"/>
                    <a:pt x="0" y="497"/>
                    <a:pt x="0" y="1084"/>
                  </a:cubicBezTo>
                  <a:cubicBezTo>
                    <a:pt x="0" y="1671"/>
                    <a:pt x="452" y="2122"/>
                    <a:pt x="1039" y="2122"/>
                  </a:cubicBezTo>
                  <a:cubicBezTo>
                    <a:pt x="1626" y="2122"/>
                    <a:pt x="2122" y="1671"/>
                    <a:pt x="2122" y="1084"/>
                  </a:cubicBezTo>
                  <a:cubicBezTo>
                    <a:pt x="2122" y="497"/>
                    <a:pt x="1626" y="0"/>
                    <a:pt x="1039"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10"/>
            <p:cNvSpPr/>
            <p:nvPr/>
          </p:nvSpPr>
          <p:spPr>
            <a:xfrm>
              <a:off x="3727074" y="2308636"/>
              <a:ext cx="108621" cy="95038"/>
            </a:xfrm>
            <a:custGeom>
              <a:avLst/>
              <a:gdLst/>
              <a:ahLst/>
              <a:cxnLst/>
              <a:rect l="l" t="t" r="r" b="b"/>
              <a:pathLst>
                <a:path w="2439" h="2134" extrusionOk="0">
                  <a:moveTo>
                    <a:pt x="1236" y="0"/>
                  </a:moveTo>
                  <a:cubicBezTo>
                    <a:pt x="853" y="0"/>
                    <a:pt x="488" y="192"/>
                    <a:pt x="272"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591" y="41"/>
                    <a:pt x="1411" y="0"/>
                    <a:pt x="1236"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10"/>
            <p:cNvSpPr/>
            <p:nvPr/>
          </p:nvSpPr>
          <p:spPr>
            <a:xfrm>
              <a:off x="3329020"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10"/>
            <p:cNvSpPr/>
            <p:nvPr/>
          </p:nvSpPr>
          <p:spPr>
            <a:xfrm>
              <a:off x="3280789" y="2308191"/>
              <a:ext cx="94503" cy="94548"/>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10"/>
            <p:cNvSpPr/>
            <p:nvPr/>
          </p:nvSpPr>
          <p:spPr>
            <a:xfrm>
              <a:off x="3093831" y="1958368"/>
              <a:ext cx="243295" cy="402151"/>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10"/>
            <p:cNvSpPr/>
            <p:nvPr/>
          </p:nvSpPr>
          <p:spPr>
            <a:xfrm>
              <a:off x="3047559" y="1916595"/>
              <a:ext cx="108621" cy="95082"/>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18"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020355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Big number">
  <p:cSld name="Big number">
    <p:bg>
      <p:bgPr>
        <a:gradFill>
          <a:gsLst>
            <a:gs pos="0">
              <a:schemeClr val="lt1"/>
            </a:gs>
            <a:gs pos="100000">
              <a:srgbClr val="EBF2F9"/>
            </a:gs>
          </a:gsLst>
          <a:lin ang="0" scaled="0"/>
        </a:gradFill>
        <a:effectLst/>
      </p:bgPr>
    </p:bg>
    <p:spTree>
      <p:nvGrpSpPr>
        <p:cNvPr id="1" name="Shape 2107"/>
        <p:cNvGrpSpPr/>
        <p:nvPr/>
      </p:nvGrpSpPr>
      <p:grpSpPr>
        <a:xfrm>
          <a:off x="0" y="0"/>
          <a:ext cx="0" cy="0"/>
          <a:chOff x="0" y="0"/>
          <a:chExt cx="0" cy="0"/>
        </a:xfrm>
      </p:grpSpPr>
      <p:grpSp>
        <p:nvGrpSpPr>
          <p:cNvPr id="2108" name="Google Shape;2108;p11"/>
          <p:cNvGrpSpPr/>
          <p:nvPr/>
        </p:nvGrpSpPr>
        <p:grpSpPr>
          <a:xfrm>
            <a:off x="2674277" y="227341"/>
            <a:ext cx="6437043" cy="6404209"/>
            <a:chOff x="1829898" y="-516917"/>
            <a:chExt cx="2106822" cy="2096075"/>
          </a:xfrm>
        </p:grpSpPr>
        <p:sp>
          <p:nvSpPr>
            <p:cNvPr id="2109" name="Google Shape;2109;p11"/>
            <p:cNvSpPr/>
            <p:nvPr/>
          </p:nvSpPr>
          <p:spPr>
            <a:xfrm>
              <a:off x="2074614" y="1341955"/>
              <a:ext cx="51520" cy="51544"/>
            </a:xfrm>
            <a:custGeom>
              <a:avLst/>
              <a:gdLst/>
              <a:ahLst/>
              <a:cxnLst/>
              <a:rect l="l" t="t" r="r" b="b"/>
              <a:pathLst>
                <a:path w="2167" h="2168" extrusionOk="0">
                  <a:moveTo>
                    <a:pt x="1084" y="0"/>
                  </a:moveTo>
                  <a:cubicBezTo>
                    <a:pt x="497" y="0"/>
                    <a:pt x="0" y="497"/>
                    <a:pt x="0" y="1084"/>
                  </a:cubicBezTo>
                  <a:cubicBezTo>
                    <a:pt x="0" y="1671"/>
                    <a:pt x="497" y="2167"/>
                    <a:pt x="1084" y="2167"/>
                  </a:cubicBezTo>
                  <a:cubicBezTo>
                    <a:pt x="1670" y="2167"/>
                    <a:pt x="2167" y="1671"/>
                    <a:pt x="2167" y="1084"/>
                  </a:cubicBezTo>
                  <a:cubicBezTo>
                    <a:pt x="2167"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11"/>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11"/>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2" name="Google Shape;2112;p11"/>
            <p:cNvSpPr/>
            <p:nvPr/>
          </p:nvSpPr>
          <p:spPr>
            <a:xfrm>
              <a:off x="2799062"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11"/>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11"/>
            <p:cNvSpPr/>
            <p:nvPr/>
          </p:nvSpPr>
          <p:spPr>
            <a:xfrm>
              <a:off x="2191587" y="1133234"/>
              <a:ext cx="57987" cy="507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11"/>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11"/>
            <p:cNvSpPr/>
            <p:nvPr/>
          </p:nvSpPr>
          <p:spPr>
            <a:xfrm>
              <a:off x="2071381" y="1342502"/>
              <a:ext cx="57987" cy="50760"/>
            </a:xfrm>
            <a:custGeom>
              <a:avLst/>
              <a:gdLst/>
              <a:ahLst/>
              <a:cxnLst/>
              <a:rect l="l" t="t" r="r" b="b"/>
              <a:pathLst>
                <a:path w="2439" h="2135" extrusionOk="0">
                  <a:moveTo>
                    <a:pt x="1197" y="1"/>
                  </a:moveTo>
                  <a:cubicBezTo>
                    <a:pt x="833" y="1"/>
                    <a:pt x="496" y="191"/>
                    <a:pt x="317"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11"/>
            <p:cNvSpPr/>
            <p:nvPr/>
          </p:nvSpPr>
          <p:spPr>
            <a:xfrm>
              <a:off x="2074614" y="924466"/>
              <a:ext cx="51520" cy="50451"/>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8" name="Google Shape;2118;p11"/>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9" name="Google Shape;2119;p11"/>
            <p:cNvSpPr/>
            <p:nvPr/>
          </p:nvSpPr>
          <p:spPr>
            <a:xfrm>
              <a:off x="2554346" y="1342502"/>
              <a:ext cx="57987" cy="50427"/>
            </a:xfrm>
            <a:custGeom>
              <a:avLst/>
              <a:gdLst/>
              <a:ahLst/>
              <a:cxnLst/>
              <a:rect l="l" t="t" r="r" b="b"/>
              <a:pathLst>
                <a:path w="2439" h="2121" extrusionOk="0">
                  <a:moveTo>
                    <a:pt x="1222" y="1"/>
                  </a:moveTo>
                  <a:cubicBezTo>
                    <a:pt x="1035" y="1"/>
                    <a:pt x="846" y="51"/>
                    <a:pt x="678" y="158"/>
                  </a:cubicBezTo>
                  <a:cubicBezTo>
                    <a:pt x="181" y="429"/>
                    <a:pt x="1" y="1061"/>
                    <a:pt x="272" y="1603"/>
                  </a:cubicBezTo>
                  <a:cubicBezTo>
                    <a:pt x="480" y="1931"/>
                    <a:pt x="827" y="2121"/>
                    <a:pt x="1182" y="2121"/>
                  </a:cubicBezTo>
                  <a:cubicBezTo>
                    <a:pt x="1364" y="2121"/>
                    <a:pt x="1548" y="2071"/>
                    <a:pt x="1716" y="1964"/>
                  </a:cubicBezTo>
                  <a:cubicBezTo>
                    <a:pt x="2258" y="1693"/>
                    <a:pt x="2438" y="1016"/>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0" name="Google Shape;2120;p11"/>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11"/>
            <p:cNvSpPr/>
            <p:nvPr/>
          </p:nvSpPr>
          <p:spPr>
            <a:xfrm>
              <a:off x="2191587" y="1133234"/>
              <a:ext cx="57987" cy="507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2" name="Google Shape;2122;p11"/>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3" name="Google Shape;2123;p11"/>
            <p:cNvSpPr/>
            <p:nvPr/>
          </p:nvSpPr>
          <p:spPr>
            <a:xfrm>
              <a:off x="2437373"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11"/>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5" name="Google Shape;2125;p11"/>
            <p:cNvSpPr/>
            <p:nvPr/>
          </p:nvSpPr>
          <p:spPr>
            <a:xfrm>
              <a:off x="2916035" y="1133234"/>
              <a:ext cx="57987" cy="50736"/>
            </a:xfrm>
            <a:custGeom>
              <a:avLst/>
              <a:gdLst/>
              <a:ahLst/>
              <a:cxnLst/>
              <a:rect l="l" t="t" r="r" b="b"/>
              <a:pathLst>
                <a:path w="2439" h="2134" extrusionOk="0">
                  <a:moveTo>
                    <a:pt x="1244"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67"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6" name="Google Shape;2126;p11"/>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11"/>
            <p:cNvSpPr/>
            <p:nvPr/>
          </p:nvSpPr>
          <p:spPr>
            <a:xfrm>
              <a:off x="2795829" y="1342502"/>
              <a:ext cx="57987" cy="50760"/>
            </a:xfrm>
            <a:custGeom>
              <a:avLst/>
              <a:gdLst/>
              <a:ahLst/>
              <a:cxnLst/>
              <a:rect l="l" t="t" r="r" b="b"/>
              <a:pathLst>
                <a:path w="2439" h="2135" extrusionOk="0">
                  <a:moveTo>
                    <a:pt x="1195" y="1"/>
                  </a:moveTo>
                  <a:cubicBezTo>
                    <a:pt x="827" y="1"/>
                    <a:pt x="480" y="191"/>
                    <a:pt x="272"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1"/>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9" name="Google Shape;2129;p11"/>
            <p:cNvSpPr/>
            <p:nvPr/>
          </p:nvSpPr>
          <p:spPr>
            <a:xfrm>
              <a:off x="2557579"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0" name="Google Shape;2130;p11"/>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1"/>
            <p:cNvSpPr/>
            <p:nvPr/>
          </p:nvSpPr>
          <p:spPr>
            <a:xfrm>
              <a:off x="2433070" y="1133258"/>
              <a:ext cx="57987" cy="50712"/>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1"/>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1"/>
            <p:cNvSpPr/>
            <p:nvPr/>
          </p:nvSpPr>
          <p:spPr>
            <a:xfrm>
              <a:off x="2554346" y="924466"/>
              <a:ext cx="57987" cy="50451"/>
            </a:xfrm>
            <a:custGeom>
              <a:avLst/>
              <a:gdLst/>
              <a:ahLst/>
              <a:cxnLst/>
              <a:rect l="l" t="t" r="r" b="b"/>
              <a:pathLst>
                <a:path w="2439" h="2122" extrusionOk="0">
                  <a:moveTo>
                    <a:pt x="1205" y="0"/>
                  </a:moveTo>
                  <a:cubicBezTo>
                    <a:pt x="833" y="0"/>
                    <a:pt x="482" y="181"/>
                    <a:pt x="272"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1"/>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5" name="Google Shape;2135;p11"/>
            <p:cNvSpPr/>
            <p:nvPr/>
          </p:nvSpPr>
          <p:spPr>
            <a:xfrm>
              <a:off x="2799062"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6" name="Google Shape;2136;p11"/>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7" name="Google Shape;2137;p11"/>
            <p:cNvSpPr/>
            <p:nvPr/>
          </p:nvSpPr>
          <p:spPr>
            <a:xfrm>
              <a:off x="3277724" y="1342193"/>
              <a:ext cx="57987" cy="50736"/>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525" y="1944"/>
                    <a:pt x="872" y="2134"/>
                    <a:pt x="1227" y="2134"/>
                  </a:cubicBezTo>
                  <a:cubicBezTo>
                    <a:pt x="1409" y="2134"/>
                    <a:pt x="1593" y="2084"/>
                    <a:pt x="1761" y="1977"/>
                  </a:cubicBezTo>
                  <a:cubicBezTo>
                    <a:pt x="2303"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1"/>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1"/>
            <p:cNvSpPr/>
            <p:nvPr/>
          </p:nvSpPr>
          <p:spPr>
            <a:xfrm>
              <a:off x="2795829" y="1342193"/>
              <a:ext cx="57987" cy="50736"/>
            </a:xfrm>
            <a:custGeom>
              <a:avLst/>
              <a:gdLst/>
              <a:ahLst/>
              <a:cxnLst/>
              <a:rect l="l" t="t" r="r" b="b"/>
              <a:pathLst>
                <a:path w="2439" h="2134" extrusionOk="0">
                  <a:moveTo>
                    <a:pt x="1173" y="0"/>
                  </a:moveTo>
                  <a:cubicBezTo>
                    <a:pt x="1004"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1"/>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1"/>
            <p:cNvSpPr/>
            <p:nvPr/>
          </p:nvSpPr>
          <p:spPr>
            <a:xfrm>
              <a:off x="2916035"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1"/>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11"/>
            <p:cNvSpPr/>
            <p:nvPr/>
          </p:nvSpPr>
          <p:spPr>
            <a:xfrm>
              <a:off x="3161821"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11"/>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1"/>
            <p:cNvSpPr/>
            <p:nvPr/>
          </p:nvSpPr>
          <p:spPr>
            <a:xfrm>
              <a:off x="3157518" y="1133234"/>
              <a:ext cx="57987" cy="50736"/>
            </a:xfrm>
            <a:custGeom>
              <a:avLst/>
              <a:gdLst/>
              <a:ahLst/>
              <a:cxnLst/>
              <a:rect l="l" t="t" r="r" b="b"/>
              <a:pathLst>
                <a:path w="2439" h="2134" extrusionOk="0">
                  <a:moveTo>
                    <a:pt x="1242"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22" y="518"/>
                  </a:cubicBezTo>
                  <a:cubicBezTo>
                    <a:pt x="1943" y="190"/>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1"/>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1"/>
            <p:cNvSpPr/>
            <p:nvPr/>
          </p:nvSpPr>
          <p:spPr>
            <a:xfrm>
              <a:off x="3278794" y="924680"/>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1"/>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1"/>
            <p:cNvSpPr/>
            <p:nvPr/>
          </p:nvSpPr>
          <p:spPr>
            <a:xfrm>
              <a:off x="3523510"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1"/>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1"/>
            <p:cNvSpPr/>
            <p:nvPr/>
          </p:nvSpPr>
          <p:spPr>
            <a:xfrm>
              <a:off x="2191587" y="715174"/>
              <a:ext cx="57987" cy="50474"/>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2" name="Google Shape;2152;p11"/>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3" name="Google Shape;2153;p11"/>
            <p:cNvSpPr/>
            <p:nvPr/>
          </p:nvSpPr>
          <p:spPr>
            <a:xfrm>
              <a:off x="2071381" y="924466"/>
              <a:ext cx="57987" cy="50451"/>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1"/>
            <p:cNvSpPr/>
            <p:nvPr/>
          </p:nvSpPr>
          <p:spPr>
            <a:xfrm>
              <a:off x="1829898"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1"/>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1"/>
            <p:cNvSpPr/>
            <p:nvPr/>
          </p:nvSpPr>
          <p:spPr>
            <a:xfrm>
              <a:off x="2074614"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1"/>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1"/>
            <p:cNvSpPr/>
            <p:nvPr/>
          </p:nvSpPr>
          <p:spPr>
            <a:xfrm>
              <a:off x="2554346"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1"/>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1"/>
            <p:cNvSpPr/>
            <p:nvPr/>
          </p:nvSpPr>
          <p:spPr>
            <a:xfrm>
              <a:off x="2433070"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1"/>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2" name="Google Shape;2162;p11"/>
            <p:cNvSpPr/>
            <p:nvPr/>
          </p:nvSpPr>
          <p:spPr>
            <a:xfrm>
              <a:off x="2195890"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3" name="Google Shape;2163;p11"/>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4" name="Google Shape;2164;p11"/>
            <p:cNvSpPr/>
            <p:nvPr/>
          </p:nvSpPr>
          <p:spPr>
            <a:xfrm>
              <a:off x="2071381"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5" name="Google Shape;2165;p11"/>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1"/>
            <p:cNvSpPr/>
            <p:nvPr/>
          </p:nvSpPr>
          <p:spPr>
            <a:xfrm>
              <a:off x="2192657" y="715412"/>
              <a:ext cx="56917" cy="507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1"/>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1"/>
            <p:cNvSpPr/>
            <p:nvPr/>
          </p:nvSpPr>
          <p:spPr>
            <a:xfrm>
              <a:off x="2437373"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1"/>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1"/>
            <p:cNvSpPr/>
            <p:nvPr/>
          </p:nvSpPr>
          <p:spPr>
            <a:xfrm>
              <a:off x="2916035" y="715174"/>
              <a:ext cx="57987" cy="50474"/>
            </a:xfrm>
            <a:custGeom>
              <a:avLst/>
              <a:gdLst/>
              <a:ahLst/>
              <a:cxnLst/>
              <a:rect l="l" t="t" r="r" b="b"/>
              <a:pathLst>
                <a:path w="2439" h="2123" extrusionOk="0">
                  <a:moveTo>
                    <a:pt x="1233"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22" y="542"/>
                  </a:cubicBezTo>
                  <a:cubicBezTo>
                    <a:pt x="1942" y="181"/>
                    <a:pt x="1601" y="0"/>
                    <a:pt x="123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1"/>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1"/>
            <p:cNvSpPr/>
            <p:nvPr/>
          </p:nvSpPr>
          <p:spPr>
            <a:xfrm>
              <a:off x="2795829" y="924680"/>
              <a:ext cx="57987" cy="50712"/>
            </a:xfrm>
            <a:custGeom>
              <a:avLst/>
              <a:gdLst/>
              <a:ahLst/>
              <a:cxnLst/>
              <a:rect l="l" t="t" r="r" b="b"/>
              <a:pathLst>
                <a:path w="2439" h="2133" extrusionOk="0">
                  <a:moveTo>
                    <a:pt x="1235" y="1"/>
                  </a:moveTo>
                  <a:cubicBezTo>
                    <a:pt x="853" y="1"/>
                    <a:pt x="488" y="193"/>
                    <a:pt x="272" y="533"/>
                  </a:cubicBezTo>
                  <a:cubicBezTo>
                    <a:pt x="1" y="1029"/>
                    <a:pt x="181" y="1661"/>
                    <a:pt x="678" y="1977"/>
                  </a:cubicBezTo>
                  <a:cubicBezTo>
                    <a:pt x="843" y="2083"/>
                    <a:pt x="1029" y="2133"/>
                    <a:pt x="1213" y="2133"/>
                  </a:cubicBezTo>
                  <a:cubicBezTo>
                    <a:pt x="1581" y="2133"/>
                    <a:pt x="1942" y="1932"/>
                    <a:pt x="2122" y="1571"/>
                  </a:cubicBezTo>
                  <a:cubicBezTo>
                    <a:pt x="2438" y="1075"/>
                    <a:pt x="2258" y="443"/>
                    <a:pt x="1761" y="127"/>
                  </a:cubicBezTo>
                  <a:cubicBezTo>
                    <a:pt x="1591" y="41"/>
                    <a:pt x="1411"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1"/>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1"/>
            <p:cNvSpPr/>
            <p:nvPr/>
          </p:nvSpPr>
          <p:spPr>
            <a:xfrm>
              <a:off x="2557579"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1"/>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1"/>
            <p:cNvSpPr/>
            <p:nvPr/>
          </p:nvSpPr>
          <p:spPr>
            <a:xfrm>
              <a:off x="2433070" y="715412"/>
              <a:ext cx="57987" cy="50712"/>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1"/>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11"/>
            <p:cNvSpPr/>
            <p:nvPr/>
          </p:nvSpPr>
          <p:spPr>
            <a:xfrm>
              <a:off x="2554346"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11"/>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1"/>
            <p:cNvSpPr/>
            <p:nvPr/>
          </p:nvSpPr>
          <p:spPr>
            <a:xfrm>
              <a:off x="2799062"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1"/>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1"/>
            <p:cNvSpPr/>
            <p:nvPr/>
          </p:nvSpPr>
          <p:spPr>
            <a:xfrm>
              <a:off x="3277724" y="923990"/>
              <a:ext cx="57987" cy="50712"/>
            </a:xfrm>
            <a:custGeom>
              <a:avLst/>
              <a:gdLst/>
              <a:ahLst/>
              <a:cxnLst/>
              <a:rect l="l" t="t" r="r" b="b"/>
              <a:pathLst>
                <a:path w="2439" h="2133" extrusionOk="0">
                  <a:moveTo>
                    <a:pt x="1248" y="0"/>
                  </a:moveTo>
                  <a:cubicBezTo>
                    <a:pt x="1069" y="0"/>
                    <a:pt x="888" y="50"/>
                    <a:pt x="723" y="156"/>
                  </a:cubicBezTo>
                  <a:cubicBezTo>
                    <a:pt x="181" y="426"/>
                    <a:pt x="1" y="1104"/>
                    <a:pt x="317" y="1600"/>
                  </a:cubicBezTo>
                  <a:cubicBezTo>
                    <a:pt x="533" y="1940"/>
                    <a:pt x="898" y="2132"/>
                    <a:pt x="1266" y="2132"/>
                  </a:cubicBezTo>
                  <a:cubicBezTo>
                    <a:pt x="1435" y="2132"/>
                    <a:pt x="1605" y="2092"/>
                    <a:pt x="1761" y="2006"/>
                  </a:cubicBezTo>
                  <a:cubicBezTo>
                    <a:pt x="2303" y="1690"/>
                    <a:pt x="2438" y="1058"/>
                    <a:pt x="2167"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1"/>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1"/>
            <p:cNvSpPr/>
            <p:nvPr/>
          </p:nvSpPr>
          <p:spPr>
            <a:xfrm>
              <a:off x="3157518"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2" y="2134"/>
                  </a:cubicBezTo>
                  <a:cubicBezTo>
                    <a:pt x="1582" y="2134"/>
                    <a:pt x="1937" y="1942"/>
                    <a:pt x="2122"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11"/>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11"/>
            <p:cNvSpPr/>
            <p:nvPr/>
          </p:nvSpPr>
          <p:spPr>
            <a:xfrm>
              <a:off x="2920338"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1"/>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1"/>
            <p:cNvSpPr/>
            <p:nvPr/>
          </p:nvSpPr>
          <p:spPr>
            <a:xfrm>
              <a:off x="2795829" y="923990"/>
              <a:ext cx="57987" cy="50712"/>
            </a:xfrm>
            <a:custGeom>
              <a:avLst/>
              <a:gdLst/>
              <a:ahLst/>
              <a:cxnLst/>
              <a:rect l="l" t="t" r="r" b="b"/>
              <a:pathLst>
                <a:path w="2439" h="2133" extrusionOk="0">
                  <a:moveTo>
                    <a:pt x="1203" y="0"/>
                  </a:moveTo>
                  <a:cubicBezTo>
                    <a:pt x="1024"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1"/>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1"/>
            <p:cNvSpPr/>
            <p:nvPr/>
          </p:nvSpPr>
          <p:spPr>
            <a:xfrm>
              <a:off x="2916035"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1"/>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1"/>
            <p:cNvSpPr/>
            <p:nvPr/>
          </p:nvSpPr>
          <p:spPr>
            <a:xfrm>
              <a:off x="3161821"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1"/>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1"/>
            <p:cNvSpPr/>
            <p:nvPr/>
          </p:nvSpPr>
          <p:spPr>
            <a:xfrm>
              <a:off x="3640483" y="715174"/>
              <a:ext cx="57987" cy="50474"/>
            </a:xfrm>
            <a:custGeom>
              <a:avLst/>
              <a:gdLst/>
              <a:ahLst/>
              <a:cxnLst/>
              <a:rect l="l" t="t" r="r" b="b"/>
              <a:pathLst>
                <a:path w="2439" h="2123" extrusionOk="0">
                  <a:moveTo>
                    <a:pt x="1213" y="0"/>
                  </a:moveTo>
                  <a:cubicBezTo>
                    <a:pt x="1029" y="0"/>
                    <a:pt x="843" y="46"/>
                    <a:pt x="678" y="136"/>
                  </a:cubicBezTo>
                  <a:cubicBezTo>
                    <a:pt x="181" y="452"/>
                    <a:pt x="1" y="1084"/>
                    <a:pt x="271" y="1580"/>
                  </a:cubicBezTo>
                  <a:cubicBezTo>
                    <a:pt x="482" y="1942"/>
                    <a:pt x="833" y="2122"/>
                    <a:pt x="1204"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1"/>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1"/>
            <p:cNvSpPr/>
            <p:nvPr/>
          </p:nvSpPr>
          <p:spPr>
            <a:xfrm>
              <a:off x="3520277" y="924680"/>
              <a:ext cx="56917" cy="50712"/>
            </a:xfrm>
            <a:custGeom>
              <a:avLst/>
              <a:gdLst/>
              <a:ahLst/>
              <a:cxnLst/>
              <a:rect l="l" t="t" r="r" b="b"/>
              <a:pathLst>
                <a:path w="2394" h="2133" extrusionOk="0">
                  <a:moveTo>
                    <a:pt x="1221" y="1"/>
                  </a:moveTo>
                  <a:cubicBezTo>
                    <a:pt x="853" y="1"/>
                    <a:pt x="488" y="193"/>
                    <a:pt x="272" y="533"/>
                  </a:cubicBezTo>
                  <a:cubicBezTo>
                    <a:pt x="1" y="1029"/>
                    <a:pt x="136" y="1707"/>
                    <a:pt x="678" y="1977"/>
                  </a:cubicBezTo>
                  <a:cubicBezTo>
                    <a:pt x="843" y="2083"/>
                    <a:pt x="1024" y="2133"/>
                    <a:pt x="1203" y="2133"/>
                  </a:cubicBezTo>
                  <a:cubicBezTo>
                    <a:pt x="1561" y="2133"/>
                    <a:pt x="1912" y="1932"/>
                    <a:pt x="2122" y="1571"/>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1"/>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1"/>
            <p:cNvSpPr/>
            <p:nvPr/>
          </p:nvSpPr>
          <p:spPr>
            <a:xfrm>
              <a:off x="3282027"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1"/>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1"/>
            <p:cNvSpPr/>
            <p:nvPr/>
          </p:nvSpPr>
          <p:spPr>
            <a:xfrm>
              <a:off x="3157518" y="715174"/>
              <a:ext cx="57987" cy="50474"/>
            </a:xfrm>
            <a:custGeom>
              <a:avLst/>
              <a:gdLst/>
              <a:ahLst/>
              <a:cxnLst/>
              <a:rect l="l" t="t" r="r" b="b"/>
              <a:pathLst>
                <a:path w="2439" h="2123" extrusionOk="0">
                  <a:moveTo>
                    <a:pt x="1213" y="0"/>
                  </a:moveTo>
                  <a:cubicBezTo>
                    <a:pt x="1029" y="0"/>
                    <a:pt x="843" y="46"/>
                    <a:pt x="678" y="136"/>
                  </a:cubicBezTo>
                  <a:cubicBezTo>
                    <a:pt x="181" y="452"/>
                    <a:pt x="1" y="1084"/>
                    <a:pt x="317" y="1580"/>
                  </a:cubicBezTo>
                  <a:cubicBezTo>
                    <a:pt x="497" y="1942"/>
                    <a:pt x="838" y="2122"/>
                    <a:pt x="1206"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1"/>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11"/>
            <p:cNvSpPr/>
            <p:nvPr/>
          </p:nvSpPr>
          <p:spPr>
            <a:xfrm>
              <a:off x="3278794" y="506121"/>
              <a:ext cx="56917" cy="50760"/>
            </a:xfrm>
            <a:custGeom>
              <a:avLst/>
              <a:gdLst/>
              <a:ahLst/>
              <a:cxnLst/>
              <a:rect l="l" t="t" r="r" b="b"/>
              <a:pathLst>
                <a:path w="2394" h="2135"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11"/>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1"/>
            <p:cNvSpPr/>
            <p:nvPr/>
          </p:nvSpPr>
          <p:spPr>
            <a:xfrm>
              <a:off x="3523510"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1"/>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1"/>
            <p:cNvSpPr/>
            <p:nvPr/>
          </p:nvSpPr>
          <p:spPr>
            <a:xfrm>
              <a:off x="3640483"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2" y="2134"/>
                  </a:cubicBezTo>
                  <a:cubicBezTo>
                    <a:pt x="1607" y="2134"/>
                    <a:pt x="1943" y="1944"/>
                    <a:pt x="2122"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1"/>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1"/>
            <p:cNvSpPr/>
            <p:nvPr/>
          </p:nvSpPr>
          <p:spPr>
            <a:xfrm>
              <a:off x="3885199"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1"/>
            <p:cNvSpPr/>
            <p:nvPr/>
          </p:nvSpPr>
          <p:spPr>
            <a:xfrm>
              <a:off x="1829898" y="506121"/>
              <a:ext cx="57987" cy="50760"/>
            </a:xfrm>
            <a:custGeom>
              <a:avLst/>
              <a:gdLst/>
              <a:ahLst/>
              <a:cxnLst/>
              <a:rect l="l" t="t" r="r" b="b"/>
              <a:pathLst>
                <a:path w="2439" h="2135" extrusionOk="0">
                  <a:moveTo>
                    <a:pt x="1182" y="0"/>
                  </a:moveTo>
                  <a:cubicBezTo>
                    <a:pt x="1008" y="0"/>
                    <a:pt x="834" y="41"/>
                    <a:pt x="678" y="126"/>
                  </a:cubicBezTo>
                  <a:cubicBezTo>
                    <a:pt x="181" y="442"/>
                    <a:pt x="1" y="1074"/>
                    <a:pt x="317" y="1616"/>
                  </a:cubicBezTo>
                  <a:cubicBezTo>
                    <a:pt x="496" y="1944"/>
                    <a:pt x="833" y="2134"/>
                    <a:pt x="1197"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1"/>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1"/>
            <p:cNvSpPr/>
            <p:nvPr/>
          </p:nvSpPr>
          <p:spPr>
            <a:xfrm>
              <a:off x="2071381"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1"/>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1"/>
            <p:cNvSpPr/>
            <p:nvPr/>
          </p:nvSpPr>
          <p:spPr>
            <a:xfrm>
              <a:off x="1833131"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1"/>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1"/>
            <p:cNvSpPr/>
            <p:nvPr/>
          </p:nvSpPr>
          <p:spPr>
            <a:xfrm>
              <a:off x="2554346"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1"/>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1"/>
            <p:cNvSpPr/>
            <p:nvPr/>
          </p:nvSpPr>
          <p:spPr>
            <a:xfrm>
              <a:off x="2433070" y="715412"/>
              <a:ext cx="57987" cy="507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1"/>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1"/>
            <p:cNvSpPr/>
            <p:nvPr/>
          </p:nvSpPr>
          <p:spPr>
            <a:xfrm>
              <a:off x="2195890"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1"/>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1"/>
            <p:cNvSpPr/>
            <p:nvPr/>
          </p:nvSpPr>
          <p:spPr>
            <a:xfrm>
              <a:off x="2071381"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1"/>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1"/>
            <p:cNvSpPr/>
            <p:nvPr/>
          </p:nvSpPr>
          <p:spPr>
            <a:xfrm>
              <a:off x="2191587" y="297162"/>
              <a:ext cx="57987" cy="50760"/>
            </a:xfrm>
            <a:custGeom>
              <a:avLst/>
              <a:gdLst/>
              <a:ahLst/>
              <a:cxnLst/>
              <a:rect l="l" t="t" r="r" b="b"/>
              <a:pathLst>
                <a:path w="2439" h="2135" extrusionOk="0">
                  <a:moveTo>
                    <a:pt x="1217" y="0"/>
                  </a:moveTo>
                  <a:cubicBezTo>
                    <a:pt x="852" y="0"/>
                    <a:pt x="496" y="191"/>
                    <a:pt x="317" y="519"/>
                  </a:cubicBezTo>
                  <a:cubicBezTo>
                    <a:pt x="1" y="1060"/>
                    <a:pt x="181" y="1692"/>
                    <a:pt x="723" y="2008"/>
                  </a:cubicBezTo>
                  <a:cubicBezTo>
                    <a:pt x="879" y="2094"/>
                    <a:pt x="1049" y="2134"/>
                    <a:pt x="1218"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1"/>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1"/>
            <p:cNvSpPr/>
            <p:nvPr/>
          </p:nvSpPr>
          <p:spPr>
            <a:xfrm>
              <a:off x="2437373"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1"/>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1"/>
            <p:cNvSpPr/>
            <p:nvPr/>
          </p:nvSpPr>
          <p:spPr>
            <a:xfrm>
              <a:off x="2916035" y="297162"/>
              <a:ext cx="57987" cy="50427"/>
            </a:xfrm>
            <a:custGeom>
              <a:avLst/>
              <a:gdLst/>
              <a:ahLst/>
              <a:cxnLst/>
              <a:rect l="l" t="t" r="r" b="b"/>
              <a:pathLst>
                <a:path w="2439" h="2121" extrusionOk="0">
                  <a:moveTo>
                    <a:pt x="1244" y="0"/>
                  </a:moveTo>
                  <a:cubicBezTo>
                    <a:pt x="1056" y="0"/>
                    <a:pt x="861" y="51"/>
                    <a:pt x="678" y="158"/>
                  </a:cubicBezTo>
                  <a:cubicBezTo>
                    <a:pt x="181" y="429"/>
                    <a:pt x="1" y="1106"/>
                    <a:pt x="317" y="1602"/>
                  </a:cubicBezTo>
                  <a:cubicBezTo>
                    <a:pt x="496" y="1930"/>
                    <a:pt x="852" y="2121"/>
                    <a:pt x="1217" y="2121"/>
                  </a:cubicBezTo>
                  <a:cubicBezTo>
                    <a:pt x="1404" y="2121"/>
                    <a:pt x="1593" y="2070"/>
                    <a:pt x="1761" y="1963"/>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1"/>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1"/>
            <p:cNvSpPr/>
            <p:nvPr/>
          </p:nvSpPr>
          <p:spPr>
            <a:xfrm>
              <a:off x="2795829"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1"/>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1"/>
            <p:cNvSpPr/>
            <p:nvPr/>
          </p:nvSpPr>
          <p:spPr>
            <a:xfrm>
              <a:off x="2557579"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1"/>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1"/>
            <p:cNvSpPr/>
            <p:nvPr/>
          </p:nvSpPr>
          <p:spPr>
            <a:xfrm>
              <a:off x="2433070" y="297162"/>
              <a:ext cx="57987" cy="50760"/>
            </a:xfrm>
            <a:custGeom>
              <a:avLst/>
              <a:gdLst/>
              <a:ahLst/>
              <a:cxnLst/>
              <a:rect l="l" t="t" r="r" b="b"/>
              <a:pathLst>
                <a:path w="2439" h="2135" extrusionOk="0">
                  <a:moveTo>
                    <a:pt x="1244" y="0"/>
                  </a:moveTo>
                  <a:cubicBezTo>
                    <a:pt x="1056" y="0"/>
                    <a:pt x="861" y="51"/>
                    <a:pt x="678" y="158"/>
                  </a:cubicBezTo>
                  <a:cubicBezTo>
                    <a:pt x="181" y="429"/>
                    <a:pt x="1" y="1106"/>
                    <a:pt x="317" y="1602"/>
                  </a:cubicBezTo>
                  <a:cubicBezTo>
                    <a:pt x="502" y="1942"/>
                    <a:pt x="879" y="2134"/>
                    <a:pt x="1257" y="2134"/>
                  </a:cubicBezTo>
                  <a:cubicBezTo>
                    <a:pt x="1431" y="2134"/>
                    <a:pt x="1605" y="2094"/>
                    <a:pt x="1761" y="2008"/>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1"/>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1"/>
            <p:cNvSpPr/>
            <p:nvPr/>
          </p:nvSpPr>
          <p:spPr>
            <a:xfrm>
              <a:off x="2554346"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1"/>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1"/>
            <p:cNvSpPr/>
            <p:nvPr/>
          </p:nvSpPr>
          <p:spPr>
            <a:xfrm>
              <a:off x="2799062"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1"/>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1"/>
            <p:cNvSpPr/>
            <p:nvPr/>
          </p:nvSpPr>
          <p:spPr>
            <a:xfrm>
              <a:off x="3278794" y="506121"/>
              <a:ext cx="56917" cy="50760"/>
            </a:xfrm>
            <a:custGeom>
              <a:avLst/>
              <a:gdLst/>
              <a:ahLst/>
              <a:cxnLst/>
              <a:rect l="l" t="t" r="r" b="b"/>
              <a:pathLst>
                <a:path w="2394" h="2135" extrusionOk="0">
                  <a:moveTo>
                    <a:pt x="1173" y="0"/>
                  </a:moveTo>
                  <a:cubicBezTo>
                    <a:pt x="1004" y="0"/>
                    <a:pt x="834" y="41"/>
                    <a:pt x="678" y="126"/>
                  </a:cubicBezTo>
                  <a:cubicBezTo>
                    <a:pt x="136" y="442"/>
                    <a:pt x="1" y="1074"/>
                    <a:pt x="272" y="1616"/>
                  </a:cubicBezTo>
                  <a:cubicBezTo>
                    <a:pt x="480" y="1944"/>
                    <a:pt x="827" y="2134"/>
                    <a:pt x="1182" y="2134"/>
                  </a:cubicBezTo>
                  <a:cubicBezTo>
                    <a:pt x="1364" y="2134"/>
                    <a:pt x="1548" y="2084"/>
                    <a:pt x="1716" y="1977"/>
                  </a:cubicBezTo>
                  <a:cubicBezTo>
                    <a:pt x="2258" y="1706"/>
                    <a:pt x="2393"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1"/>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1"/>
            <p:cNvSpPr/>
            <p:nvPr/>
          </p:nvSpPr>
          <p:spPr>
            <a:xfrm>
              <a:off x="3157518"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1"/>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1"/>
            <p:cNvSpPr/>
            <p:nvPr/>
          </p:nvSpPr>
          <p:spPr>
            <a:xfrm>
              <a:off x="2920338"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1"/>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1"/>
            <p:cNvSpPr/>
            <p:nvPr/>
          </p:nvSpPr>
          <p:spPr>
            <a:xfrm>
              <a:off x="2795829"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1"/>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1"/>
            <p:cNvSpPr/>
            <p:nvPr/>
          </p:nvSpPr>
          <p:spPr>
            <a:xfrm>
              <a:off x="2916035"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4"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1"/>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1"/>
            <p:cNvSpPr/>
            <p:nvPr/>
          </p:nvSpPr>
          <p:spPr>
            <a:xfrm>
              <a:off x="3161821"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1"/>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1"/>
            <p:cNvSpPr/>
            <p:nvPr/>
          </p:nvSpPr>
          <p:spPr>
            <a:xfrm>
              <a:off x="3640483" y="297162"/>
              <a:ext cx="57987" cy="50760"/>
            </a:xfrm>
            <a:custGeom>
              <a:avLst/>
              <a:gdLst/>
              <a:ahLst/>
              <a:cxnLst/>
              <a:rect l="l" t="t" r="r" b="b"/>
              <a:pathLst>
                <a:path w="2439" h="2135" extrusionOk="0">
                  <a:moveTo>
                    <a:pt x="1222" y="0"/>
                  </a:moveTo>
                  <a:cubicBezTo>
                    <a:pt x="1035" y="0"/>
                    <a:pt x="846" y="51"/>
                    <a:pt x="678" y="158"/>
                  </a:cubicBezTo>
                  <a:cubicBezTo>
                    <a:pt x="181" y="429"/>
                    <a:pt x="1" y="1106"/>
                    <a:pt x="271" y="1602"/>
                  </a:cubicBezTo>
                  <a:cubicBezTo>
                    <a:pt x="488" y="1942"/>
                    <a:pt x="853" y="2134"/>
                    <a:pt x="1235" y="2134"/>
                  </a:cubicBezTo>
                  <a:cubicBezTo>
                    <a:pt x="1411" y="2134"/>
                    <a:pt x="1591" y="2094"/>
                    <a:pt x="1761" y="2008"/>
                  </a:cubicBezTo>
                  <a:cubicBezTo>
                    <a:pt x="2258" y="1692"/>
                    <a:pt x="2438" y="1060"/>
                    <a:pt x="2122" y="519"/>
                  </a:cubicBezTo>
                  <a:cubicBezTo>
                    <a:pt x="1943" y="191"/>
                    <a:pt x="1587" y="0"/>
                    <a:pt x="122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11"/>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11"/>
            <p:cNvSpPr/>
            <p:nvPr/>
          </p:nvSpPr>
          <p:spPr>
            <a:xfrm>
              <a:off x="3519207" y="506121"/>
              <a:ext cx="57987" cy="50760"/>
            </a:xfrm>
            <a:custGeom>
              <a:avLst/>
              <a:gdLst/>
              <a:ahLst/>
              <a:cxnLst/>
              <a:rect l="l" t="t" r="r" b="b"/>
              <a:pathLst>
                <a:path w="2439" h="2135" extrusionOk="0">
                  <a:moveTo>
                    <a:pt x="1266" y="0"/>
                  </a:moveTo>
                  <a:cubicBezTo>
                    <a:pt x="898" y="0"/>
                    <a:pt x="533" y="192"/>
                    <a:pt x="317" y="532"/>
                  </a:cubicBezTo>
                  <a:cubicBezTo>
                    <a:pt x="1" y="1029"/>
                    <a:pt x="181" y="1706"/>
                    <a:pt x="723" y="1977"/>
                  </a:cubicBezTo>
                  <a:cubicBezTo>
                    <a:pt x="891" y="2084"/>
                    <a:pt x="1075" y="2134"/>
                    <a:pt x="1257" y="2134"/>
                  </a:cubicBezTo>
                  <a:cubicBezTo>
                    <a:pt x="1612" y="2134"/>
                    <a:pt x="1959" y="1944"/>
                    <a:pt x="2167" y="1616"/>
                  </a:cubicBezTo>
                  <a:cubicBezTo>
                    <a:pt x="2438" y="1074"/>
                    <a:pt x="2303" y="442"/>
                    <a:pt x="1761" y="126"/>
                  </a:cubicBezTo>
                  <a:cubicBezTo>
                    <a:pt x="1605" y="41"/>
                    <a:pt x="1435" y="0"/>
                    <a:pt x="126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1"/>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1"/>
            <p:cNvSpPr/>
            <p:nvPr/>
          </p:nvSpPr>
          <p:spPr>
            <a:xfrm>
              <a:off x="3282027"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1"/>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1"/>
            <p:cNvSpPr/>
            <p:nvPr/>
          </p:nvSpPr>
          <p:spPr>
            <a:xfrm>
              <a:off x="3157518" y="297162"/>
              <a:ext cx="57987" cy="50760"/>
            </a:xfrm>
            <a:custGeom>
              <a:avLst/>
              <a:gdLst/>
              <a:ahLst/>
              <a:cxnLst/>
              <a:rect l="l" t="t" r="r" b="b"/>
              <a:pathLst>
                <a:path w="2439" h="2135" extrusionOk="0">
                  <a:moveTo>
                    <a:pt x="1242" y="0"/>
                  </a:moveTo>
                  <a:cubicBezTo>
                    <a:pt x="1056" y="0"/>
                    <a:pt x="861" y="51"/>
                    <a:pt x="678" y="158"/>
                  </a:cubicBezTo>
                  <a:cubicBezTo>
                    <a:pt x="181" y="429"/>
                    <a:pt x="1" y="1106"/>
                    <a:pt x="317" y="1602"/>
                  </a:cubicBezTo>
                  <a:cubicBezTo>
                    <a:pt x="502" y="1942"/>
                    <a:pt x="878" y="2134"/>
                    <a:pt x="1257" y="2134"/>
                  </a:cubicBezTo>
                  <a:cubicBezTo>
                    <a:pt x="1431" y="2134"/>
                    <a:pt x="1605" y="2094"/>
                    <a:pt x="1761" y="2008"/>
                  </a:cubicBezTo>
                  <a:cubicBezTo>
                    <a:pt x="2258" y="1692"/>
                    <a:pt x="2438" y="1060"/>
                    <a:pt x="2122" y="519"/>
                  </a:cubicBezTo>
                  <a:cubicBezTo>
                    <a:pt x="1943" y="191"/>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1"/>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1"/>
            <p:cNvSpPr/>
            <p:nvPr/>
          </p:nvSpPr>
          <p:spPr>
            <a:xfrm>
              <a:off x="3278794" y="87919"/>
              <a:ext cx="57987" cy="50712"/>
            </a:xfrm>
            <a:custGeom>
              <a:avLst/>
              <a:gdLst/>
              <a:ahLst/>
              <a:cxnLst/>
              <a:rect l="l" t="t" r="r" b="b"/>
              <a:pathLst>
                <a:path w="2439" h="2133" extrusionOk="0">
                  <a:moveTo>
                    <a:pt x="1191"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1"/>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1"/>
            <p:cNvSpPr/>
            <p:nvPr/>
          </p:nvSpPr>
          <p:spPr>
            <a:xfrm>
              <a:off x="3523510"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1"/>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1"/>
            <p:cNvSpPr/>
            <p:nvPr/>
          </p:nvSpPr>
          <p:spPr>
            <a:xfrm>
              <a:off x="3643716"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1"/>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1"/>
            <p:cNvSpPr/>
            <p:nvPr/>
          </p:nvSpPr>
          <p:spPr>
            <a:xfrm>
              <a:off x="3519207" y="506121"/>
              <a:ext cx="57987" cy="50760"/>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1"/>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1"/>
            <p:cNvSpPr/>
            <p:nvPr/>
          </p:nvSpPr>
          <p:spPr>
            <a:xfrm>
              <a:off x="3640483" y="297162"/>
              <a:ext cx="57987" cy="50760"/>
            </a:xfrm>
            <a:custGeom>
              <a:avLst/>
              <a:gdLst/>
              <a:ahLst/>
              <a:cxnLst/>
              <a:rect l="l" t="t" r="r" b="b"/>
              <a:pathLst>
                <a:path w="2439" h="2135" extrusionOk="0">
                  <a:moveTo>
                    <a:pt x="1195" y="0"/>
                  </a:moveTo>
                  <a:cubicBezTo>
                    <a:pt x="827" y="0"/>
                    <a:pt x="480" y="191"/>
                    <a:pt x="271" y="519"/>
                  </a:cubicBezTo>
                  <a:cubicBezTo>
                    <a:pt x="1" y="1060"/>
                    <a:pt x="181" y="1692"/>
                    <a:pt x="678" y="2008"/>
                  </a:cubicBezTo>
                  <a:cubicBezTo>
                    <a:pt x="834" y="2094"/>
                    <a:pt x="1008" y="2134"/>
                    <a:pt x="1182" y="2134"/>
                  </a:cubicBezTo>
                  <a:cubicBezTo>
                    <a:pt x="1560" y="2134"/>
                    <a:pt x="1937" y="1942"/>
                    <a:pt x="2122" y="1602"/>
                  </a:cubicBezTo>
                  <a:cubicBezTo>
                    <a:pt x="2438" y="1106"/>
                    <a:pt x="2258" y="429"/>
                    <a:pt x="1761" y="158"/>
                  </a:cubicBezTo>
                  <a:cubicBezTo>
                    <a:pt x="1577" y="51"/>
                    <a:pt x="1383"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1"/>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1"/>
            <p:cNvSpPr/>
            <p:nvPr/>
          </p:nvSpPr>
          <p:spPr>
            <a:xfrm>
              <a:off x="3885199"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1"/>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1"/>
            <p:cNvSpPr/>
            <p:nvPr/>
          </p:nvSpPr>
          <p:spPr>
            <a:xfrm>
              <a:off x="2554346" y="87871"/>
              <a:ext cx="57987" cy="50760"/>
            </a:xfrm>
            <a:custGeom>
              <a:avLst/>
              <a:gdLst/>
              <a:ahLst/>
              <a:cxnLst/>
              <a:rect l="l" t="t" r="r" b="b"/>
              <a:pathLst>
                <a:path w="2439" h="2135" extrusionOk="0">
                  <a:moveTo>
                    <a:pt x="1222" y="1"/>
                  </a:moveTo>
                  <a:cubicBezTo>
                    <a:pt x="1035"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1"/>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1"/>
            <p:cNvSpPr/>
            <p:nvPr/>
          </p:nvSpPr>
          <p:spPr>
            <a:xfrm>
              <a:off x="2433070" y="297162"/>
              <a:ext cx="57987" cy="50427"/>
            </a:xfrm>
            <a:custGeom>
              <a:avLst/>
              <a:gdLst/>
              <a:ahLst/>
              <a:cxnLst/>
              <a:rect l="l" t="t" r="r" b="b"/>
              <a:pathLst>
                <a:path w="2439" h="2121" extrusionOk="0">
                  <a:moveTo>
                    <a:pt x="1217" y="0"/>
                  </a:moveTo>
                  <a:cubicBezTo>
                    <a:pt x="852" y="0"/>
                    <a:pt x="496" y="191"/>
                    <a:pt x="317" y="519"/>
                  </a:cubicBezTo>
                  <a:cubicBezTo>
                    <a:pt x="1" y="1060"/>
                    <a:pt x="181" y="1692"/>
                    <a:pt x="678" y="1963"/>
                  </a:cubicBezTo>
                  <a:cubicBezTo>
                    <a:pt x="861" y="2070"/>
                    <a:pt x="1056" y="2121"/>
                    <a:pt x="1244" y="2121"/>
                  </a:cubicBezTo>
                  <a:cubicBezTo>
                    <a:pt x="1612" y="2121"/>
                    <a:pt x="1959" y="1930"/>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1"/>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1"/>
            <p:cNvSpPr/>
            <p:nvPr/>
          </p:nvSpPr>
          <p:spPr>
            <a:xfrm>
              <a:off x="2195890"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1"/>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1"/>
            <p:cNvSpPr/>
            <p:nvPr/>
          </p:nvSpPr>
          <p:spPr>
            <a:xfrm>
              <a:off x="2437373"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1"/>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1"/>
            <p:cNvSpPr/>
            <p:nvPr/>
          </p:nvSpPr>
          <p:spPr>
            <a:xfrm>
              <a:off x="2916035" y="-121373"/>
              <a:ext cx="57987" cy="50712"/>
            </a:xfrm>
            <a:custGeom>
              <a:avLst/>
              <a:gdLst/>
              <a:ahLst/>
              <a:cxnLst/>
              <a:rect l="l" t="t" r="r" b="b"/>
              <a:pathLst>
                <a:path w="2439" h="2133" extrusionOk="0">
                  <a:moveTo>
                    <a:pt x="1233" y="1"/>
                  </a:moveTo>
                  <a:cubicBezTo>
                    <a:pt x="1049" y="1"/>
                    <a:pt x="858" y="51"/>
                    <a:pt x="678" y="156"/>
                  </a:cubicBezTo>
                  <a:cubicBezTo>
                    <a:pt x="181" y="427"/>
                    <a:pt x="1" y="1104"/>
                    <a:pt x="317" y="1601"/>
                  </a:cubicBezTo>
                  <a:cubicBezTo>
                    <a:pt x="502" y="1941"/>
                    <a:pt x="878" y="2133"/>
                    <a:pt x="1257" y="2133"/>
                  </a:cubicBezTo>
                  <a:cubicBezTo>
                    <a:pt x="1431" y="2133"/>
                    <a:pt x="1605" y="2092"/>
                    <a:pt x="1761" y="2007"/>
                  </a:cubicBezTo>
                  <a:cubicBezTo>
                    <a:pt x="2258" y="1691"/>
                    <a:pt x="2438" y="1059"/>
                    <a:pt x="2122" y="563"/>
                  </a:cubicBezTo>
                  <a:cubicBezTo>
                    <a:pt x="1942" y="201"/>
                    <a:pt x="1601" y="1"/>
                    <a:pt x="123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1"/>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1"/>
            <p:cNvSpPr/>
            <p:nvPr/>
          </p:nvSpPr>
          <p:spPr>
            <a:xfrm>
              <a:off x="2795829"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1"/>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1"/>
            <p:cNvSpPr/>
            <p:nvPr/>
          </p:nvSpPr>
          <p:spPr>
            <a:xfrm>
              <a:off x="2557579"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1"/>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1"/>
            <p:cNvSpPr/>
            <p:nvPr/>
          </p:nvSpPr>
          <p:spPr>
            <a:xfrm>
              <a:off x="2433070" y="-121373"/>
              <a:ext cx="57987" cy="50950"/>
            </a:xfrm>
            <a:custGeom>
              <a:avLst/>
              <a:gdLst/>
              <a:ahLst/>
              <a:cxnLst/>
              <a:rect l="l" t="t" r="r" b="b"/>
              <a:pathLst>
                <a:path w="2439" h="2143" extrusionOk="0">
                  <a:moveTo>
                    <a:pt x="1235" y="1"/>
                  </a:moveTo>
                  <a:cubicBezTo>
                    <a:pt x="1049" y="1"/>
                    <a:pt x="858" y="51"/>
                    <a:pt x="678" y="156"/>
                  </a:cubicBezTo>
                  <a:cubicBezTo>
                    <a:pt x="181" y="472"/>
                    <a:pt x="1" y="1104"/>
                    <a:pt x="317" y="1601"/>
                  </a:cubicBezTo>
                  <a:cubicBezTo>
                    <a:pt x="497" y="1962"/>
                    <a:pt x="858" y="2143"/>
                    <a:pt x="1226" y="2143"/>
                  </a:cubicBezTo>
                  <a:cubicBezTo>
                    <a:pt x="1410" y="2143"/>
                    <a:pt x="1596" y="2097"/>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11"/>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11"/>
            <p:cNvSpPr/>
            <p:nvPr/>
          </p:nvSpPr>
          <p:spPr>
            <a:xfrm>
              <a:off x="2554346" y="-329951"/>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1"/>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1"/>
            <p:cNvSpPr/>
            <p:nvPr/>
          </p:nvSpPr>
          <p:spPr>
            <a:xfrm>
              <a:off x="2799062"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1"/>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1"/>
            <p:cNvSpPr/>
            <p:nvPr/>
          </p:nvSpPr>
          <p:spPr>
            <a:xfrm>
              <a:off x="3277724"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33" y="1943"/>
                    <a:pt x="898" y="2135"/>
                    <a:pt x="1266" y="2135"/>
                  </a:cubicBezTo>
                  <a:cubicBezTo>
                    <a:pt x="1435"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1"/>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1"/>
            <p:cNvSpPr/>
            <p:nvPr/>
          </p:nvSpPr>
          <p:spPr>
            <a:xfrm>
              <a:off x="3157518"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2" y="2134"/>
                  </a:cubicBezTo>
                  <a:cubicBezTo>
                    <a:pt x="1582" y="2134"/>
                    <a:pt x="1937" y="1942"/>
                    <a:pt x="2122"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11"/>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11"/>
            <p:cNvSpPr/>
            <p:nvPr/>
          </p:nvSpPr>
          <p:spPr>
            <a:xfrm>
              <a:off x="2920338"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11"/>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1"/>
            <p:cNvSpPr/>
            <p:nvPr/>
          </p:nvSpPr>
          <p:spPr>
            <a:xfrm>
              <a:off x="2795829" y="87871"/>
              <a:ext cx="57987" cy="50760"/>
            </a:xfrm>
            <a:custGeom>
              <a:avLst/>
              <a:gdLst/>
              <a:ahLst/>
              <a:cxnLst/>
              <a:rect l="l" t="t" r="r" b="b"/>
              <a:pathLst>
                <a:path w="2439" h="2135" extrusionOk="0">
                  <a:moveTo>
                    <a:pt x="1212" y="1"/>
                  </a:moveTo>
                  <a:cubicBezTo>
                    <a:pt x="1030"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14" y="191"/>
                    <a:pt x="1567" y="1"/>
                    <a:pt x="121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1"/>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1"/>
            <p:cNvSpPr/>
            <p:nvPr/>
          </p:nvSpPr>
          <p:spPr>
            <a:xfrm>
              <a:off x="2916035"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1"/>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1"/>
            <p:cNvSpPr/>
            <p:nvPr/>
          </p:nvSpPr>
          <p:spPr>
            <a:xfrm>
              <a:off x="3161821"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1"/>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1"/>
            <p:cNvSpPr/>
            <p:nvPr/>
          </p:nvSpPr>
          <p:spPr>
            <a:xfrm>
              <a:off x="3520277" y="87919"/>
              <a:ext cx="57987" cy="50712"/>
            </a:xfrm>
            <a:custGeom>
              <a:avLst/>
              <a:gdLst/>
              <a:ahLst/>
              <a:cxnLst/>
              <a:rect l="l" t="t" r="r" b="b"/>
              <a:pathLst>
                <a:path w="2439" h="2133" extrusionOk="0">
                  <a:moveTo>
                    <a:pt x="1191" y="0"/>
                  </a:moveTo>
                  <a:cubicBezTo>
                    <a:pt x="833" y="0"/>
                    <a:pt x="482" y="201"/>
                    <a:pt x="272" y="562"/>
                  </a:cubicBezTo>
                  <a:cubicBezTo>
                    <a:pt x="1" y="1059"/>
                    <a:pt x="136" y="1691"/>
                    <a:pt x="678" y="2007"/>
                  </a:cubicBezTo>
                  <a:cubicBezTo>
                    <a:pt x="834" y="2092"/>
                    <a:pt x="1004" y="2133"/>
                    <a:pt x="1173" y="2133"/>
                  </a:cubicBezTo>
                  <a:cubicBezTo>
                    <a:pt x="1541" y="2133"/>
                    <a:pt x="1906" y="1941"/>
                    <a:pt x="2122" y="1600"/>
                  </a:cubicBezTo>
                  <a:cubicBezTo>
                    <a:pt x="2438" y="1104"/>
                    <a:pt x="2258" y="472"/>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11"/>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11"/>
            <p:cNvSpPr/>
            <p:nvPr/>
          </p:nvSpPr>
          <p:spPr>
            <a:xfrm>
              <a:off x="3282027"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1"/>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11"/>
            <p:cNvSpPr/>
            <p:nvPr/>
          </p:nvSpPr>
          <p:spPr>
            <a:xfrm>
              <a:off x="3157518" y="-121373"/>
              <a:ext cx="57987" cy="50712"/>
            </a:xfrm>
            <a:custGeom>
              <a:avLst/>
              <a:gdLst/>
              <a:ahLst/>
              <a:cxnLst/>
              <a:rect l="l" t="t" r="r" b="b"/>
              <a:pathLst>
                <a:path w="2439" h="2133" extrusionOk="0">
                  <a:moveTo>
                    <a:pt x="1213" y="1"/>
                  </a:moveTo>
                  <a:cubicBezTo>
                    <a:pt x="1029" y="1"/>
                    <a:pt x="843" y="51"/>
                    <a:pt x="678" y="156"/>
                  </a:cubicBezTo>
                  <a:cubicBezTo>
                    <a:pt x="181" y="427"/>
                    <a:pt x="1" y="1104"/>
                    <a:pt x="317" y="1601"/>
                  </a:cubicBezTo>
                  <a:cubicBezTo>
                    <a:pt x="502" y="1941"/>
                    <a:pt x="857" y="2133"/>
                    <a:pt x="1237" y="2133"/>
                  </a:cubicBezTo>
                  <a:cubicBezTo>
                    <a:pt x="1411" y="2133"/>
                    <a:pt x="1591" y="2092"/>
                    <a:pt x="1761" y="2007"/>
                  </a:cubicBezTo>
                  <a:cubicBezTo>
                    <a:pt x="2258" y="1691"/>
                    <a:pt x="2438" y="1059"/>
                    <a:pt x="2122" y="563"/>
                  </a:cubicBezTo>
                  <a:cubicBezTo>
                    <a:pt x="1942" y="20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8" name="Google Shape;2308;p11"/>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1"/>
            <p:cNvSpPr/>
            <p:nvPr/>
          </p:nvSpPr>
          <p:spPr>
            <a:xfrm>
              <a:off x="3278794" y="-329951"/>
              <a:ext cx="56917" cy="50760"/>
            </a:xfrm>
            <a:custGeom>
              <a:avLst/>
              <a:gdLst/>
              <a:ahLst/>
              <a:cxnLst/>
              <a:rect l="l" t="t" r="r" b="b"/>
              <a:pathLst>
                <a:path w="2394" h="2135" extrusionOk="0">
                  <a:moveTo>
                    <a:pt x="1221" y="1"/>
                  </a:moveTo>
                  <a:cubicBezTo>
                    <a:pt x="853" y="1"/>
                    <a:pt x="488" y="193"/>
                    <a:pt x="272" y="533"/>
                  </a:cubicBezTo>
                  <a:cubicBezTo>
                    <a:pt x="1" y="1029"/>
                    <a:pt x="136" y="1707"/>
                    <a:pt x="678" y="1977"/>
                  </a:cubicBezTo>
                  <a:cubicBezTo>
                    <a:pt x="846" y="2085"/>
                    <a:pt x="1030" y="2135"/>
                    <a:pt x="1212" y="2135"/>
                  </a:cubicBezTo>
                  <a:cubicBezTo>
                    <a:pt x="1567" y="2135"/>
                    <a:pt x="1914" y="1944"/>
                    <a:pt x="2122" y="1616"/>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1"/>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1"/>
            <p:cNvSpPr/>
            <p:nvPr/>
          </p:nvSpPr>
          <p:spPr>
            <a:xfrm>
              <a:off x="3643716"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1"/>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1"/>
            <p:cNvSpPr/>
            <p:nvPr/>
          </p:nvSpPr>
          <p:spPr>
            <a:xfrm>
              <a:off x="3519207"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02" y="1943"/>
                    <a:pt x="878" y="2135"/>
                    <a:pt x="1257" y="2135"/>
                  </a:cubicBezTo>
                  <a:cubicBezTo>
                    <a:pt x="1430"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1"/>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1"/>
            <p:cNvSpPr/>
            <p:nvPr/>
          </p:nvSpPr>
          <p:spPr>
            <a:xfrm>
              <a:off x="3640483"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3" y="2133"/>
                  </a:cubicBezTo>
                  <a:cubicBezTo>
                    <a:pt x="1601" y="2133"/>
                    <a:pt x="1942" y="1932"/>
                    <a:pt x="2122"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1"/>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1"/>
            <p:cNvSpPr/>
            <p:nvPr/>
          </p:nvSpPr>
          <p:spPr>
            <a:xfrm>
              <a:off x="2554346" y="-329951"/>
              <a:ext cx="57987" cy="50760"/>
            </a:xfrm>
            <a:custGeom>
              <a:avLst/>
              <a:gdLst/>
              <a:ahLst/>
              <a:cxnLst/>
              <a:rect l="l" t="t" r="r" b="b"/>
              <a:pathLst>
                <a:path w="2439" h="2135" extrusionOk="0">
                  <a:moveTo>
                    <a:pt x="1182" y="1"/>
                  </a:moveTo>
                  <a:cubicBezTo>
                    <a:pt x="1008" y="1"/>
                    <a:pt x="834" y="41"/>
                    <a:pt x="678" y="127"/>
                  </a:cubicBezTo>
                  <a:cubicBezTo>
                    <a:pt x="181" y="443"/>
                    <a:pt x="1" y="1075"/>
                    <a:pt x="272" y="1616"/>
                  </a:cubicBezTo>
                  <a:cubicBezTo>
                    <a:pt x="480" y="1944"/>
                    <a:pt x="827" y="2135"/>
                    <a:pt x="1195" y="2135"/>
                  </a:cubicBezTo>
                  <a:cubicBezTo>
                    <a:pt x="1384" y="2135"/>
                    <a:pt x="1578" y="2085"/>
                    <a:pt x="1761"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1"/>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1"/>
            <p:cNvSpPr/>
            <p:nvPr/>
          </p:nvSpPr>
          <p:spPr>
            <a:xfrm>
              <a:off x="2433070" y="-120897"/>
              <a:ext cx="57987" cy="50474"/>
            </a:xfrm>
            <a:custGeom>
              <a:avLst/>
              <a:gdLst/>
              <a:ahLst/>
              <a:cxnLst/>
              <a:rect l="l" t="t" r="r" b="b"/>
              <a:pathLst>
                <a:path w="2439" h="2123" extrusionOk="0">
                  <a:moveTo>
                    <a:pt x="1226" y="1"/>
                  </a:moveTo>
                  <a:cubicBezTo>
                    <a:pt x="858" y="1"/>
                    <a:pt x="497" y="181"/>
                    <a:pt x="317" y="543"/>
                  </a:cubicBezTo>
                  <a:cubicBezTo>
                    <a:pt x="1" y="1039"/>
                    <a:pt x="181" y="1671"/>
                    <a:pt x="723" y="1987"/>
                  </a:cubicBezTo>
                  <a:cubicBezTo>
                    <a:pt x="888" y="2077"/>
                    <a:pt x="1069" y="2123"/>
                    <a:pt x="1248" y="2123"/>
                  </a:cubicBezTo>
                  <a:cubicBezTo>
                    <a:pt x="1606" y="2123"/>
                    <a:pt x="1957" y="1942"/>
                    <a:pt x="2167" y="1581"/>
                  </a:cubicBezTo>
                  <a:cubicBezTo>
                    <a:pt x="2438"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1"/>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1"/>
            <p:cNvSpPr/>
            <p:nvPr/>
          </p:nvSpPr>
          <p:spPr>
            <a:xfrm>
              <a:off x="2195890"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1"/>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1"/>
            <p:cNvSpPr/>
            <p:nvPr/>
          </p:nvSpPr>
          <p:spPr>
            <a:xfrm>
              <a:off x="2795829" y="-329951"/>
              <a:ext cx="57987" cy="50760"/>
            </a:xfrm>
            <a:custGeom>
              <a:avLst/>
              <a:gdLst/>
              <a:ahLst/>
              <a:cxnLst/>
              <a:rect l="l" t="t" r="r" b="b"/>
              <a:pathLst>
                <a:path w="2439" h="2135" extrusionOk="0">
                  <a:moveTo>
                    <a:pt x="1221" y="1"/>
                  </a:moveTo>
                  <a:cubicBezTo>
                    <a:pt x="853" y="1"/>
                    <a:pt x="488" y="193"/>
                    <a:pt x="272" y="533"/>
                  </a:cubicBezTo>
                  <a:cubicBezTo>
                    <a:pt x="1" y="1029"/>
                    <a:pt x="181" y="1707"/>
                    <a:pt x="678" y="1977"/>
                  </a:cubicBezTo>
                  <a:cubicBezTo>
                    <a:pt x="846" y="2085"/>
                    <a:pt x="1035" y="2135"/>
                    <a:pt x="1222" y="2135"/>
                  </a:cubicBezTo>
                  <a:cubicBezTo>
                    <a:pt x="1587" y="2135"/>
                    <a:pt x="1943" y="1944"/>
                    <a:pt x="2122" y="1616"/>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11"/>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11"/>
            <p:cNvSpPr/>
            <p:nvPr/>
          </p:nvSpPr>
          <p:spPr>
            <a:xfrm>
              <a:off x="2557579"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1"/>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1"/>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1"/>
            <p:cNvSpPr/>
            <p:nvPr/>
          </p:nvSpPr>
          <p:spPr>
            <a:xfrm>
              <a:off x="3157518"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1"/>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1"/>
            <p:cNvSpPr/>
            <p:nvPr/>
          </p:nvSpPr>
          <p:spPr>
            <a:xfrm>
              <a:off x="2920338"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1"/>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1"/>
            <p:cNvSpPr/>
            <p:nvPr/>
          </p:nvSpPr>
          <p:spPr>
            <a:xfrm>
              <a:off x="2795829" y="-329951"/>
              <a:ext cx="57987" cy="50712"/>
            </a:xfrm>
            <a:custGeom>
              <a:avLst/>
              <a:gdLst/>
              <a:ahLst/>
              <a:cxnLst/>
              <a:rect l="l" t="t" r="r" b="b"/>
              <a:pathLst>
                <a:path w="2439" h="2133" extrusionOk="0">
                  <a:moveTo>
                    <a:pt x="1182" y="1"/>
                  </a:moveTo>
                  <a:cubicBezTo>
                    <a:pt x="1008"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1"/>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34" name="Google Shape;2334;p11"/>
          <p:cNvSpPr txBox="1">
            <a:spLocks noGrp="1"/>
          </p:cNvSpPr>
          <p:nvPr>
            <p:ph type="title" hasCustomPrompt="1"/>
          </p:nvPr>
        </p:nvSpPr>
        <p:spPr>
          <a:xfrm>
            <a:off x="1192400" y="1883400"/>
            <a:ext cx="6006400" cy="208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9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335" name="Google Shape;2335;p11"/>
          <p:cNvSpPr txBox="1">
            <a:spLocks noGrp="1"/>
          </p:cNvSpPr>
          <p:nvPr>
            <p:ph type="body" idx="1"/>
          </p:nvPr>
        </p:nvSpPr>
        <p:spPr>
          <a:xfrm>
            <a:off x="1622800" y="3889867"/>
            <a:ext cx="5145600" cy="10856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sz="2133"/>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Tree>
    <p:extLst>
      <p:ext uri="{BB962C8B-B14F-4D97-AF65-F5344CB8AC3E}">
        <p14:creationId xmlns:p14="http://schemas.microsoft.com/office/powerpoint/2010/main" val="19430612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36"/>
        <p:cNvGrpSpPr/>
        <p:nvPr/>
      </p:nvGrpSpPr>
      <p:grpSpPr>
        <a:xfrm>
          <a:off x="0" y="0"/>
          <a:ext cx="0" cy="0"/>
          <a:chOff x="0" y="0"/>
          <a:chExt cx="0" cy="0"/>
        </a:xfrm>
      </p:grpSpPr>
    </p:spTree>
    <p:extLst>
      <p:ext uri="{BB962C8B-B14F-4D97-AF65-F5344CB8AC3E}">
        <p14:creationId xmlns:p14="http://schemas.microsoft.com/office/powerpoint/2010/main" val="11273481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gradFill>
          <a:gsLst>
            <a:gs pos="0">
              <a:schemeClr val="lt1"/>
            </a:gs>
            <a:gs pos="100000">
              <a:srgbClr val="EBF2F9"/>
            </a:gs>
          </a:gsLst>
          <a:lin ang="10801400" scaled="0"/>
        </a:gradFill>
        <a:effectLst/>
      </p:bgPr>
    </p:bg>
    <p:spTree>
      <p:nvGrpSpPr>
        <p:cNvPr id="1" name="Shape 2337"/>
        <p:cNvGrpSpPr/>
        <p:nvPr/>
      </p:nvGrpSpPr>
      <p:grpSpPr>
        <a:xfrm>
          <a:off x="0" y="0"/>
          <a:ext cx="0" cy="0"/>
          <a:chOff x="0" y="0"/>
          <a:chExt cx="0" cy="0"/>
        </a:xfrm>
      </p:grpSpPr>
      <p:sp>
        <p:nvSpPr>
          <p:cNvPr id="2564" name="Google Shape;2564;p13"/>
          <p:cNvSpPr txBox="1">
            <a:spLocks noGrp="1"/>
          </p:cNvSpPr>
          <p:nvPr>
            <p:ph type="title"/>
          </p:nvPr>
        </p:nvSpPr>
        <p:spPr>
          <a:xfrm>
            <a:off x="950967" y="489400"/>
            <a:ext cx="10392000" cy="763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565" name="Google Shape;2565;p13"/>
          <p:cNvSpPr txBox="1">
            <a:spLocks noGrp="1"/>
          </p:cNvSpPr>
          <p:nvPr>
            <p:ph type="subTitle" idx="1"/>
          </p:nvPr>
        </p:nvSpPr>
        <p:spPr>
          <a:xfrm>
            <a:off x="1852065" y="1978433"/>
            <a:ext cx="3740800" cy="614000"/>
          </a:xfrm>
          <a:prstGeom prst="rect">
            <a:avLst/>
          </a:prstGeom>
        </p:spPr>
        <p:txBody>
          <a:bodyPr spcFirstLastPara="1" wrap="square" lIns="91425" tIns="91425" rIns="91425" bIns="91425" anchor="t" anchorCtr="0">
            <a:noAutofit/>
          </a:bodyPr>
          <a:lstStyle>
            <a:lvl1pPr lvl="0" algn="l" rtl="0">
              <a:lnSpc>
                <a:spcPct val="100000"/>
              </a:lnSpc>
              <a:spcBef>
                <a:spcPts val="0"/>
              </a:spcBef>
              <a:spcAft>
                <a:spcPts val="0"/>
              </a:spcAft>
              <a:buClr>
                <a:schemeClr val="dk1"/>
              </a:buClr>
              <a:buSzPts val="1800"/>
              <a:buFont typeface="Hind Siliguri"/>
              <a:buNone/>
              <a:defRPr sz="2800" b="1">
                <a:solidFill>
                  <a:schemeClr val="dk1"/>
                </a:solidFill>
                <a:latin typeface="Encode Sans"/>
                <a:ea typeface="Encode Sans"/>
                <a:cs typeface="Encode Sans"/>
                <a:sym typeface="Encode Sans"/>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a:endParaRPr/>
          </a:p>
        </p:txBody>
      </p:sp>
      <p:sp>
        <p:nvSpPr>
          <p:cNvPr id="2566" name="Google Shape;2566;p13"/>
          <p:cNvSpPr txBox="1">
            <a:spLocks noGrp="1"/>
          </p:cNvSpPr>
          <p:nvPr>
            <p:ph type="subTitle" idx="2"/>
          </p:nvPr>
        </p:nvSpPr>
        <p:spPr>
          <a:xfrm>
            <a:off x="6671699" y="1978433"/>
            <a:ext cx="3740800" cy="614000"/>
          </a:xfrm>
          <a:prstGeom prst="rect">
            <a:avLst/>
          </a:prstGeom>
        </p:spPr>
        <p:txBody>
          <a:bodyPr spcFirstLastPara="1" wrap="square" lIns="91425" tIns="91425" rIns="91425" bIns="91425" anchor="t" anchorCtr="0">
            <a:noAutofit/>
          </a:bodyPr>
          <a:lstStyle>
            <a:lvl1pPr lvl="0" algn="l" rtl="0">
              <a:lnSpc>
                <a:spcPct val="100000"/>
              </a:lnSpc>
              <a:spcBef>
                <a:spcPts val="0"/>
              </a:spcBef>
              <a:spcAft>
                <a:spcPts val="0"/>
              </a:spcAft>
              <a:buClr>
                <a:schemeClr val="dk1"/>
              </a:buClr>
              <a:buSzPts val="1800"/>
              <a:buFont typeface="Hind Siliguri"/>
              <a:buNone/>
              <a:defRPr sz="2800" b="1">
                <a:solidFill>
                  <a:schemeClr val="dk1"/>
                </a:solidFill>
                <a:latin typeface="Encode Sans"/>
                <a:ea typeface="Encode Sans"/>
                <a:cs typeface="Encode Sans"/>
                <a:sym typeface="Encode Sans"/>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a:endParaRPr/>
          </a:p>
        </p:txBody>
      </p:sp>
      <p:sp>
        <p:nvSpPr>
          <p:cNvPr id="2567" name="Google Shape;2567;p13"/>
          <p:cNvSpPr txBox="1">
            <a:spLocks noGrp="1"/>
          </p:cNvSpPr>
          <p:nvPr>
            <p:ph type="subTitle" idx="3"/>
          </p:nvPr>
        </p:nvSpPr>
        <p:spPr>
          <a:xfrm>
            <a:off x="1852065" y="3981233"/>
            <a:ext cx="3740800" cy="614000"/>
          </a:xfrm>
          <a:prstGeom prst="rect">
            <a:avLst/>
          </a:prstGeom>
        </p:spPr>
        <p:txBody>
          <a:bodyPr spcFirstLastPara="1" wrap="square" lIns="91425" tIns="91425" rIns="91425" bIns="91425" anchor="t" anchorCtr="0">
            <a:noAutofit/>
          </a:bodyPr>
          <a:lstStyle>
            <a:lvl1pPr lvl="0" algn="l" rtl="0">
              <a:lnSpc>
                <a:spcPct val="100000"/>
              </a:lnSpc>
              <a:spcBef>
                <a:spcPts val="0"/>
              </a:spcBef>
              <a:spcAft>
                <a:spcPts val="0"/>
              </a:spcAft>
              <a:buClr>
                <a:schemeClr val="dk1"/>
              </a:buClr>
              <a:buSzPts val="1800"/>
              <a:buFont typeface="Hind Siliguri"/>
              <a:buNone/>
              <a:defRPr sz="2800" b="1">
                <a:solidFill>
                  <a:schemeClr val="dk1"/>
                </a:solidFill>
                <a:latin typeface="Encode Sans"/>
                <a:ea typeface="Encode Sans"/>
                <a:cs typeface="Encode Sans"/>
                <a:sym typeface="Encode Sans"/>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a:endParaRPr/>
          </a:p>
        </p:txBody>
      </p:sp>
      <p:sp>
        <p:nvSpPr>
          <p:cNvPr id="2568" name="Google Shape;2568;p13"/>
          <p:cNvSpPr txBox="1">
            <a:spLocks noGrp="1"/>
          </p:cNvSpPr>
          <p:nvPr>
            <p:ph type="subTitle" idx="4"/>
          </p:nvPr>
        </p:nvSpPr>
        <p:spPr>
          <a:xfrm>
            <a:off x="6671700" y="3981233"/>
            <a:ext cx="3740800" cy="614000"/>
          </a:xfrm>
          <a:prstGeom prst="rect">
            <a:avLst/>
          </a:prstGeom>
        </p:spPr>
        <p:txBody>
          <a:bodyPr spcFirstLastPara="1" wrap="square" lIns="91425" tIns="91425" rIns="91425" bIns="91425" anchor="t" anchorCtr="0">
            <a:noAutofit/>
          </a:bodyPr>
          <a:lstStyle>
            <a:lvl1pPr lvl="0" algn="l" rtl="0">
              <a:lnSpc>
                <a:spcPct val="100000"/>
              </a:lnSpc>
              <a:spcBef>
                <a:spcPts val="0"/>
              </a:spcBef>
              <a:spcAft>
                <a:spcPts val="0"/>
              </a:spcAft>
              <a:buClr>
                <a:schemeClr val="dk1"/>
              </a:buClr>
              <a:buSzPts val="1800"/>
              <a:buFont typeface="Hind Siliguri"/>
              <a:buNone/>
              <a:defRPr sz="2800" b="1">
                <a:solidFill>
                  <a:schemeClr val="dk1"/>
                </a:solidFill>
                <a:latin typeface="Encode Sans"/>
                <a:ea typeface="Encode Sans"/>
                <a:cs typeface="Encode Sans"/>
                <a:sym typeface="Encode Sans"/>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a:endParaRPr/>
          </a:p>
        </p:txBody>
      </p:sp>
      <p:sp>
        <p:nvSpPr>
          <p:cNvPr id="2569" name="Google Shape;2569;p13"/>
          <p:cNvSpPr txBox="1">
            <a:spLocks noGrp="1"/>
          </p:cNvSpPr>
          <p:nvPr>
            <p:ph type="subTitle" idx="5"/>
          </p:nvPr>
        </p:nvSpPr>
        <p:spPr>
          <a:xfrm>
            <a:off x="1852065" y="2554805"/>
            <a:ext cx="3740800" cy="933200"/>
          </a:xfrm>
          <a:prstGeom prst="rect">
            <a:avLst/>
          </a:prstGeom>
        </p:spPr>
        <p:txBody>
          <a:bodyPr spcFirstLastPara="1" wrap="square" lIns="91425" tIns="91425" rIns="91425" bIns="91425" anchor="t" anchorCtr="0">
            <a:noAutofit/>
          </a:bodyPr>
          <a:lstStyle>
            <a:lvl1pPr lvl="0" algn="l" rtl="0">
              <a:lnSpc>
                <a:spcPct val="100000"/>
              </a:lnSpc>
              <a:spcBef>
                <a:spcPts val="0"/>
              </a:spcBef>
              <a:spcAft>
                <a:spcPts val="0"/>
              </a:spcAft>
              <a:buClr>
                <a:schemeClr val="dk1"/>
              </a:buClr>
              <a:buSzPts val="1400"/>
              <a:buNone/>
              <a:defRPr sz="2133">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70" name="Google Shape;2570;p13"/>
          <p:cNvSpPr txBox="1">
            <a:spLocks noGrp="1"/>
          </p:cNvSpPr>
          <p:nvPr>
            <p:ph type="subTitle" idx="6"/>
          </p:nvPr>
        </p:nvSpPr>
        <p:spPr>
          <a:xfrm>
            <a:off x="6671633" y="2554805"/>
            <a:ext cx="3740800" cy="933200"/>
          </a:xfrm>
          <a:prstGeom prst="rect">
            <a:avLst/>
          </a:prstGeom>
        </p:spPr>
        <p:txBody>
          <a:bodyPr spcFirstLastPara="1" wrap="square" lIns="91425" tIns="91425" rIns="91425" bIns="91425" anchor="t" anchorCtr="0">
            <a:noAutofit/>
          </a:bodyPr>
          <a:lstStyle>
            <a:lvl1pPr lvl="0" algn="l" rtl="0">
              <a:lnSpc>
                <a:spcPct val="100000"/>
              </a:lnSpc>
              <a:spcBef>
                <a:spcPts val="0"/>
              </a:spcBef>
              <a:spcAft>
                <a:spcPts val="0"/>
              </a:spcAft>
              <a:buClr>
                <a:schemeClr val="dk1"/>
              </a:buClr>
              <a:buSzPts val="1400"/>
              <a:buNone/>
              <a:defRPr sz="2133">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71" name="Google Shape;2571;p13"/>
          <p:cNvSpPr txBox="1">
            <a:spLocks noGrp="1"/>
          </p:cNvSpPr>
          <p:nvPr>
            <p:ph type="subTitle" idx="7"/>
          </p:nvPr>
        </p:nvSpPr>
        <p:spPr>
          <a:xfrm>
            <a:off x="1852065" y="4531567"/>
            <a:ext cx="3740800" cy="933200"/>
          </a:xfrm>
          <a:prstGeom prst="rect">
            <a:avLst/>
          </a:prstGeom>
        </p:spPr>
        <p:txBody>
          <a:bodyPr spcFirstLastPara="1" wrap="square" lIns="91425" tIns="91425" rIns="91425" bIns="91425" anchor="t" anchorCtr="0">
            <a:noAutofit/>
          </a:bodyPr>
          <a:lstStyle>
            <a:lvl1pPr lvl="0" algn="l" rtl="0">
              <a:lnSpc>
                <a:spcPct val="100000"/>
              </a:lnSpc>
              <a:spcBef>
                <a:spcPts val="0"/>
              </a:spcBef>
              <a:spcAft>
                <a:spcPts val="0"/>
              </a:spcAft>
              <a:buClr>
                <a:schemeClr val="dk1"/>
              </a:buClr>
              <a:buSzPts val="1400"/>
              <a:buNone/>
              <a:defRPr sz="2133">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72" name="Google Shape;2572;p13"/>
          <p:cNvSpPr txBox="1">
            <a:spLocks noGrp="1"/>
          </p:cNvSpPr>
          <p:nvPr>
            <p:ph type="subTitle" idx="8"/>
          </p:nvPr>
        </p:nvSpPr>
        <p:spPr>
          <a:xfrm>
            <a:off x="6671633" y="4531567"/>
            <a:ext cx="3740800" cy="933200"/>
          </a:xfrm>
          <a:prstGeom prst="rect">
            <a:avLst/>
          </a:prstGeom>
        </p:spPr>
        <p:txBody>
          <a:bodyPr spcFirstLastPara="1" wrap="square" lIns="91425" tIns="91425" rIns="91425" bIns="91425" anchor="t" anchorCtr="0">
            <a:noAutofit/>
          </a:bodyPr>
          <a:lstStyle>
            <a:lvl1pPr lvl="0" algn="l" rtl="0">
              <a:lnSpc>
                <a:spcPct val="100000"/>
              </a:lnSpc>
              <a:spcBef>
                <a:spcPts val="0"/>
              </a:spcBef>
              <a:spcAft>
                <a:spcPts val="0"/>
              </a:spcAft>
              <a:buClr>
                <a:schemeClr val="dk1"/>
              </a:buClr>
              <a:buSzPts val="1400"/>
              <a:buNone/>
              <a:defRPr sz="2133">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73" name="Google Shape;2573;p13"/>
          <p:cNvSpPr txBox="1">
            <a:spLocks noGrp="1"/>
          </p:cNvSpPr>
          <p:nvPr>
            <p:ph type="title" idx="9" hasCustomPrompt="1"/>
          </p:nvPr>
        </p:nvSpPr>
        <p:spPr>
          <a:xfrm>
            <a:off x="5592867" y="1993600"/>
            <a:ext cx="998800" cy="614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800"/>
              <a:buNone/>
              <a:defRPr>
                <a:solidFill>
                  <a:schemeClr val="accent1"/>
                </a:solidFill>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r>
              <a:t>xx%</a:t>
            </a:r>
          </a:p>
        </p:txBody>
      </p:sp>
      <p:sp>
        <p:nvSpPr>
          <p:cNvPr id="2574" name="Google Shape;2574;p13"/>
          <p:cNvSpPr txBox="1">
            <a:spLocks noGrp="1"/>
          </p:cNvSpPr>
          <p:nvPr>
            <p:ph type="title" idx="13" hasCustomPrompt="1"/>
          </p:nvPr>
        </p:nvSpPr>
        <p:spPr>
          <a:xfrm>
            <a:off x="10412467" y="1993600"/>
            <a:ext cx="998800" cy="614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800"/>
              <a:buNone/>
              <a:defRPr>
                <a:solidFill>
                  <a:schemeClr val="accent1"/>
                </a:solidFill>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r>
              <a:t>xx%</a:t>
            </a:r>
          </a:p>
        </p:txBody>
      </p:sp>
      <p:sp>
        <p:nvSpPr>
          <p:cNvPr id="2575" name="Google Shape;2575;p13"/>
          <p:cNvSpPr txBox="1">
            <a:spLocks noGrp="1"/>
          </p:cNvSpPr>
          <p:nvPr>
            <p:ph type="title" idx="14" hasCustomPrompt="1"/>
          </p:nvPr>
        </p:nvSpPr>
        <p:spPr>
          <a:xfrm>
            <a:off x="5592867" y="3981232"/>
            <a:ext cx="998800" cy="614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800"/>
              <a:buNone/>
              <a:defRPr>
                <a:solidFill>
                  <a:schemeClr val="accent1"/>
                </a:solidFill>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r>
              <a:t>xx%</a:t>
            </a:r>
          </a:p>
        </p:txBody>
      </p:sp>
      <p:sp>
        <p:nvSpPr>
          <p:cNvPr id="2576" name="Google Shape;2576;p13"/>
          <p:cNvSpPr txBox="1">
            <a:spLocks noGrp="1"/>
          </p:cNvSpPr>
          <p:nvPr>
            <p:ph type="title" idx="15" hasCustomPrompt="1"/>
          </p:nvPr>
        </p:nvSpPr>
        <p:spPr>
          <a:xfrm>
            <a:off x="10412467" y="3981232"/>
            <a:ext cx="998800" cy="614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800"/>
              <a:buNone/>
              <a:defRPr>
                <a:solidFill>
                  <a:schemeClr val="accent1"/>
                </a:solidFill>
              </a:defRPr>
            </a:lvl1pPr>
            <a:lvl2pPr lvl="1" algn="r" rtl="0">
              <a:spcBef>
                <a:spcPts val="0"/>
              </a:spcBef>
              <a:spcAft>
                <a:spcPts val="0"/>
              </a:spcAft>
              <a:buSzPts val="1800"/>
              <a:buNone/>
              <a:defRPr sz="2400"/>
            </a:lvl2pPr>
            <a:lvl3pPr lvl="2" algn="r" rtl="0">
              <a:spcBef>
                <a:spcPts val="0"/>
              </a:spcBef>
              <a:spcAft>
                <a:spcPts val="0"/>
              </a:spcAft>
              <a:buSzPts val="1800"/>
              <a:buNone/>
              <a:defRPr sz="2400"/>
            </a:lvl3pPr>
            <a:lvl4pPr lvl="3" algn="r" rtl="0">
              <a:spcBef>
                <a:spcPts val="0"/>
              </a:spcBef>
              <a:spcAft>
                <a:spcPts val="0"/>
              </a:spcAft>
              <a:buSzPts val="1800"/>
              <a:buNone/>
              <a:defRPr sz="2400"/>
            </a:lvl4pPr>
            <a:lvl5pPr lvl="4" algn="r" rtl="0">
              <a:spcBef>
                <a:spcPts val="0"/>
              </a:spcBef>
              <a:spcAft>
                <a:spcPts val="0"/>
              </a:spcAft>
              <a:buSzPts val="1800"/>
              <a:buNone/>
              <a:defRPr sz="2400"/>
            </a:lvl5pPr>
            <a:lvl6pPr lvl="5" algn="r" rtl="0">
              <a:spcBef>
                <a:spcPts val="0"/>
              </a:spcBef>
              <a:spcAft>
                <a:spcPts val="0"/>
              </a:spcAft>
              <a:buSzPts val="1800"/>
              <a:buNone/>
              <a:defRPr sz="2400"/>
            </a:lvl6pPr>
            <a:lvl7pPr lvl="6" algn="r" rtl="0">
              <a:spcBef>
                <a:spcPts val="0"/>
              </a:spcBef>
              <a:spcAft>
                <a:spcPts val="0"/>
              </a:spcAft>
              <a:buSzPts val="1800"/>
              <a:buNone/>
              <a:defRPr sz="2400"/>
            </a:lvl7pPr>
            <a:lvl8pPr lvl="7" algn="r" rtl="0">
              <a:spcBef>
                <a:spcPts val="0"/>
              </a:spcBef>
              <a:spcAft>
                <a:spcPts val="0"/>
              </a:spcAft>
              <a:buSzPts val="1800"/>
              <a:buNone/>
              <a:defRPr sz="2400"/>
            </a:lvl8pPr>
            <a:lvl9pPr lvl="8" algn="r" rtl="0">
              <a:spcBef>
                <a:spcPts val="0"/>
              </a:spcBef>
              <a:spcAft>
                <a:spcPts val="0"/>
              </a:spcAft>
              <a:buSzPts val="1800"/>
              <a:buNone/>
              <a:defRPr sz="2400"/>
            </a:lvl9pPr>
          </a:lstStyle>
          <a:p>
            <a:r>
              <a:t>xx%</a:t>
            </a:r>
          </a:p>
        </p:txBody>
      </p:sp>
    </p:spTree>
    <p:extLst>
      <p:ext uri="{BB962C8B-B14F-4D97-AF65-F5344CB8AC3E}">
        <p14:creationId xmlns:p14="http://schemas.microsoft.com/office/powerpoint/2010/main" val="43964110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only 1">
  <p:cSld name="Title only 1">
    <p:bg>
      <p:bgPr>
        <a:gradFill>
          <a:gsLst>
            <a:gs pos="0">
              <a:schemeClr val="lt1"/>
            </a:gs>
            <a:gs pos="100000">
              <a:srgbClr val="EBF2F9"/>
            </a:gs>
          </a:gsLst>
          <a:lin ang="10801400" scaled="0"/>
        </a:gradFill>
        <a:effectLst/>
      </p:bgPr>
    </p:bg>
    <p:spTree>
      <p:nvGrpSpPr>
        <p:cNvPr id="1" name="Shape 2806"/>
        <p:cNvGrpSpPr/>
        <p:nvPr/>
      </p:nvGrpSpPr>
      <p:grpSpPr>
        <a:xfrm>
          <a:off x="0" y="0"/>
          <a:ext cx="0" cy="0"/>
          <a:chOff x="0" y="0"/>
          <a:chExt cx="0" cy="0"/>
        </a:xfrm>
      </p:grpSpPr>
      <p:sp>
        <p:nvSpPr>
          <p:cNvPr id="2807" name="Google Shape;2807;p15"/>
          <p:cNvSpPr txBox="1">
            <a:spLocks noGrp="1"/>
          </p:cNvSpPr>
          <p:nvPr>
            <p:ph type="title"/>
          </p:nvPr>
        </p:nvSpPr>
        <p:spPr>
          <a:xfrm>
            <a:off x="950967" y="489400"/>
            <a:ext cx="1039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2808" name="Google Shape;2808;p15"/>
          <p:cNvGrpSpPr/>
          <p:nvPr/>
        </p:nvGrpSpPr>
        <p:grpSpPr>
          <a:xfrm rot="2917203">
            <a:off x="-781271" y="4137800"/>
            <a:ext cx="4597552" cy="4192728"/>
            <a:chOff x="-110774" y="1958368"/>
            <a:chExt cx="3447900" cy="3144305"/>
          </a:xfrm>
        </p:grpSpPr>
        <p:sp>
          <p:nvSpPr>
            <p:cNvPr id="2809" name="Google Shape;2809;p15"/>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15"/>
            <p:cNvSpPr/>
            <p:nvPr/>
          </p:nvSpPr>
          <p:spPr>
            <a:xfrm>
              <a:off x="560680"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15"/>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15"/>
            <p:cNvSpPr/>
            <p:nvPr/>
          </p:nvSpPr>
          <p:spPr>
            <a:xfrm>
              <a:off x="341568"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15"/>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15"/>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15"/>
            <p:cNvSpPr/>
            <p:nvPr/>
          </p:nvSpPr>
          <p:spPr>
            <a:xfrm>
              <a:off x="1021083"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15"/>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15"/>
            <p:cNvSpPr/>
            <p:nvPr/>
          </p:nvSpPr>
          <p:spPr>
            <a:xfrm>
              <a:off x="1917706" y="4657368"/>
              <a:ext cx="108621" cy="95082"/>
            </a:xfrm>
            <a:custGeom>
              <a:avLst/>
              <a:gdLst/>
              <a:ahLst/>
              <a:cxnLst/>
              <a:rect l="l" t="t" r="r" b="b"/>
              <a:pathLst>
                <a:path w="2439" h="2135" extrusionOk="0">
                  <a:moveTo>
                    <a:pt x="1243"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23" y="519"/>
                  </a:cubicBezTo>
                  <a:cubicBezTo>
                    <a:pt x="1944" y="191"/>
                    <a:pt x="1607" y="1"/>
                    <a:pt x="124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8" name="Google Shape;2818;p15"/>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9" name="Google Shape;2819;p15"/>
            <p:cNvSpPr/>
            <p:nvPr/>
          </p:nvSpPr>
          <p:spPr>
            <a:xfrm>
              <a:off x="1013022"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15"/>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1" name="Google Shape;2821;p15"/>
            <p:cNvSpPr/>
            <p:nvPr/>
          </p:nvSpPr>
          <p:spPr>
            <a:xfrm>
              <a:off x="1240195" y="4266751"/>
              <a:ext cx="108621" cy="94993"/>
            </a:xfrm>
            <a:custGeom>
              <a:avLst/>
              <a:gdLst/>
              <a:ahLst/>
              <a:cxnLst/>
              <a:rect l="l" t="t" r="r" b="b"/>
              <a:pathLst>
                <a:path w="2439" h="2133" extrusionOk="0">
                  <a:moveTo>
                    <a:pt x="1221" y="0"/>
                  </a:moveTo>
                  <a:cubicBezTo>
                    <a:pt x="853" y="0"/>
                    <a:pt x="488" y="192"/>
                    <a:pt x="272" y="533"/>
                  </a:cubicBezTo>
                  <a:cubicBezTo>
                    <a:pt x="1" y="1029"/>
                    <a:pt x="182" y="1706"/>
                    <a:pt x="678" y="1977"/>
                  </a:cubicBezTo>
                  <a:cubicBezTo>
                    <a:pt x="844" y="2082"/>
                    <a:pt x="1029" y="2133"/>
                    <a:pt x="1213" y="2133"/>
                  </a:cubicBezTo>
                  <a:cubicBezTo>
                    <a:pt x="1581" y="2133"/>
                    <a:pt x="1942" y="1932"/>
                    <a:pt x="2123" y="1571"/>
                  </a:cubicBezTo>
                  <a:cubicBezTo>
                    <a:pt x="2439"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2" name="Google Shape;2822;p15"/>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15"/>
            <p:cNvSpPr/>
            <p:nvPr/>
          </p:nvSpPr>
          <p:spPr>
            <a:xfrm>
              <a:off x="169859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15"/>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15"/>
            <p:cNvSpPr/>
            <p:nvPr/>
          </p:nvSpPr>
          <p:spPr>
            <a:xfrm>
              <a:off x="560680"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15"/>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15"/>
            <p:cNvSpPr/>
            <p:nvPr/>
          </p:nvSpPr>
          <p:spPr>
            <a:xfrm>
              <a:off x="335511" y="4266751"/>
              <a:ext cx="108621" cy="94993"/>
            </a:xfrm>
            <a:custGeom>
              <a:avLst/>
              <a:gdLst/>
              <a:ahLst/>
              <a:cxnLst/>
              <a:rect l="l" t="t" r="r" b="b"/>
              <a:pathLst>
                <a:path w="2439" h="2133" extrusionOk="0">
                  <a:moveTo>
                    <a:pt x="1236" y="0"/>
                  </a:moveTo>
                  <a:cubicBezTo>
                    <a:pt x="853" y="0"/>
                    <a:pt x="488" y="192"/>
                    <a:pt x="272" y="533"/>
                  </a:cubicBezTo>
                  <a:cubicBezTo>
                    <a:pt x="1" y="1029"/>
                    <a:pt x="182" y="1661"/>
                    <a:pt x="678" y="1977"/>
                  </a:cubicBezTo>
                  <a:cubicBezTo>
                    <a:pt x="844" y="2082"/>
                    <a:pt x="1029" y="2133"/>
                    <a:pt x="1213" y="2133"/>
                  </a:cubicBezTo>
                  <a:cubicBezTo>
                    <a:pt x="1581" y="2133"/>
                    <a:pt x="1942" y="1932"/>
                    <a:pt x="2123" y="1571"/>
                  </a:cubicBezTo>
                  <a:cubicBezTo>
                    <a:pt x="2439" y="1074"/>
                    <a:pt x="2258" y="442"/>
                    <a:pt x="1762"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15"/>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15"/>
            <p:cNvSpPr/>
            <p:nvPr/>
          </p:nvSpPr>
          <p:spPr>
            <a:xfrm>
              <a:off x="-11077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15"/>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15"/>
            <p:cNvSpPr/>
            <p:nvPr/>
          </p:nvSpPr>
          <p:spPr>
            <a:xfrm>
              <a:off x="1240195" y="4266306"/>
              <a:ext cx="108621" cy="95439"/>
            </a:xfrm>
            <a:custGeom>
              <a:avLst/>
              <a:gdLst/>
              <a:ahLst/>
              <a:cxnLst/>
              <a:rect l="l" t="t" r="r" b="b"/>
              <a:pathLst>
                <a:path w="2439" h="2143" extrusionOk="0">
                  <a:moveTo>
                    <a:pt x="1213" y="1"/>
                  </a:moveTo>
                  <a:cubicBezTo>
                    <a:pt x="1029" y="1"/>
                    <a:pt x="844" y="46"/>
                    <a:pt x="678" y="136"/>
                  </a:cubicBezTo>
                  <a:cubicBezTo>
                    <a:pt x="182" y="452"/>
                    <a:pt x="1" y="1084"/>
                    <a:pt x="272" y="1581"/>
                  </a:cubicBezTo>
                  <a:cubicBezTo>
                    <a:pt x="483" y="1942"/>
                    <a:pt x="834" y="2143"/>
                    <a:pt x="1191" y="2143"/>
                  </a:cubicBezTo>
                  <a:cubicBezTo>
                    <a:pt x="1370" y="2143"/>
                    <a:pt x="1551" y="2092"/>
                    <a:pt x="1716"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15"/>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15"/>
            <p:cNvSpPr/>
            <p:nvPr/>
          </p:nvSpPr>
          <p:spPr>
            <a:xfrm>
              <a:off x="1013022" y="4658347"/>
              <a:ext cx="108621" cy="94548"/>
            </a:xfrm>
            <a:custGeom>
              <a:avLst/>
              <a:gdLst/>
              <a:ahLst/>
              <a:cxnLst/>
              <a:rect l="l" t="t" r="r" b="b"/>
              <a:pathLst>
                <a:path w="2439" h="2123" extrusionOk="0">
                  <a:moveTo>
                    <a:pt x="1226" y="1"/>
                  </a:moveTo>
                  <a:cubicBezTo>
                    <a:pt x="859" y="1"/>
                    <a:pt x="497" y="181"/>
                    <a:pt x="317" y="542"/>
                  </a:cubicBezTo>
                  <a:cubicBezTo>
                    <a:pt x="1" y="1039"/>
                    <a:pt x="181" y="1671"/>
                    <a:pt x="678" y="1987"/>
                  </a:cubicBezTo>
                  <a:cubicBezTo>
                    <a:pt x="859" y="2077"/>
                    <a:pt x="1049" y="2122"/>
                    <a:pt x="1235" y="2122"/>
                  </a:cubicBezTo>
                  <a:cubicBezTo>
                    <a:pt x="1606" y="2122"/>
                    <a:pt x="1957" y="1942"/>
                    <a:pt x="2168" y="1580"/>
                  </a:cubicBezTo>
                  <a:cubicBezTo>
                    <a:pt x="2439"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15"/>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15"/>
            <p:cNvSpPr/>
            <p:nvPr/>
          </p:nvSpPr>
          <p:spPr>
            <a:xfrm>
              <a:off x="568741"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15"/>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15"/>
            <p:cNvSpPr/>
            <p:nvPr/>
          </p:nvSpPr>
          <p:spPr>
            <a:xfrm>
              <a:off x="335511" y="4266306"/>
              <a:ext cx="108621" cy="94548"/>
            </a:xfrm>
            <a:custGeom>
              <a:avLst/>
              <a:gdLst/>
              <a:ahLst/>
              <a:cxnLst/>
              <a:rect l="l" t="t" r="r" b="b"/>
              <a:pathLst>
                <a:path w="2439" h="2123" extrusionOk="0">
                  <a:moveTo>
                    <a:pt x="1213" y="1"/>
                  </a:moveTo>
                  <a:cubicBezTo>
                    <a:pt x="1029" y="1"/>
                    <a:pt x="844" y="46"/>
                    <a:pt x="678" y="136"/>
                  </a:cubicBezTo>
                  <a:cubicBezTo>
                    <a:pt x="182" y="452"/>
                    <a:pt x="1" y="1084"/>
                    <a:pt x="272" y="1581"/>
                  </a:cubicBezTo>
                  <a:cubicBezTo>
                    <a:pt x="483" y="1942"/>
                    <a:pt x="834" y="2123"/>
                    <a:pt x="1205" y="2123"/>
                  </a:cubicBezTo>
                  <a:cubicBezTo>
                    <a:pt x="1390" y="2123"/>
                    <a:pt x="1581" y="2077"/>
                    <a:pt x="1762"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15"/>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15"/>
            <p:cNvSpPr/>
            <p:nvPr/>
          </p:nvSpPr>
          <p:spPr>
            <a:xfrm>
              <a:off x="560680"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15"/>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15"/>
            <p:cNvSpPr/>
            <p:nvPr/>
          </p:nvSpPr>
          <p:spPr>
            <a:xfrm>
              <a:off x="1021083"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15"/>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15"/>
            <p:cNvSpPr/>
            <p:nvPr/>
          </p:nvSpPr>
          <p:spPr>
            <a:xfrm>
              <a:off x="1917706" y="3874709"/>
              <a:ext cx="108621" cy="94993"/>
            </a:xfrm>
            <a:custGeom>
              <a:avLst/>
              <a:gdLst/>
              <a:ahLst/>
              <a:cxnLst/>
              <a:rect l="l" t="t" r="r" b="b"/>
              <a:pathLst>
                <a:path w="2439" h="2133" extrusionOk="0">
                  <a:moveTo>
                    <a:pt x="1182" y="1"/>
                  </a:moveTo>
                  <a:cubicBezTo>
                    <a:pt x="1009" y="1"/>
                    <a:pt x="834"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15"/>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15"/>
            <p:cNvSpPr/>
            <p:nvPr/>
          </p:nvSpPr>
          <p:spPr>
            <a:xfrm>
              <a:off x="1692537" y="4266751"/>
              <a:ext cx="106617" cy="94993"/>
            </a:xfrm>
            <a:custGeom>
              <a:avLst/>
              <a:gdLst/>
              <a:ahLst/>
              <a:cxnLst/>
              <a:rect l="l" t="t" r="r" b="b"/>
              <a:pathLst>
                <a:path w="2394" h="2133" extrusionOk="0">
                  <a:moveTo>
                    <a:pt x="1221" y="0"/>
                  </a:moveTo>
                  <a:cubicBezTo>
                    <a:pt x="853" y="0"/>
                    <a:pt x="488" y="192"/>
                    <a:pt x="272" y="533"/>
                  </a:cubicBezTo>
                  <a:cubicBezTo>
                    <a:pt x="1" y="1029"/>
                    <a:pt x="136" y="1706"/>
                    <a:pt x="678" y="1977"/>
                  </a:cubicBezTo>
                  <a:cubicBezTo>
                    <a:pt x="844" y="2082"/>
                    <a:pt x="1024" y="2133"/>
                    <a:pt x="1203" y="2133"/>
                  </a:cubicBezTo>
                  <a:cubicBezTo>
                    <a:pt x="1561" y="2133"/>
                    <a:pt x="1912" y="1932"/>
                    <a:pt x="2123" y="1571"/>
                  </a:cubicBezTo>
                  <a:cubicBezTo>
                    <a:pt x="2394"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15"/>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15"/>
            <p:cNvSpPr/>
            <p:nvPr/>
          </p:nvSpPr>
          <p:spPr>
            <a:xfrm>
              <a:off x="1246252"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15"/>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15"/>
            <p:cNvSpPr/>
            <p:nvPr/>
          </p:nvSpPr>
          <p:spPr>
            <a:xfrm>
              <a:off x="1013022"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0" name="Google Shape;2850;p15"/>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15"/>
            <p:cNvSpPr/>
            <p:nvPr/>
          </p:nvSpPr>
          <p:spPr>
            <a:xfrm>
              <a:off x="1240195"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15"/>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15"/>
            <p:cNvSpPr/>
            <p:nvPr/>
          </p:nvSpPr>
          <p:spPr>
            <a:xfrm>
              <a:off x="1698594"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15"/>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5" name="Google Shape;2855;p15"/>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6" name="Google Shape;2856;p15"/>
            <p:cNvSpPr/>
            <p:nvPr/>
          </p:nvSpPr>
          <p:spPr>
            <a:xfrm>
              <a:off x="1692537" y="4266306"/>
              <a:ext cx="106617" cy="94548"/>
            </a:xfrm>
            <a:custGeom>
              <a:avLst/>
              <a:gdLst/>
              <a:ahLst/>
              <a:cxnLst/>
              <a:rect l="l" t="t" r="r" b="b"/>
              <a:pathLst>
                <a:path w="2394" h="2123" extrusionOk="0">
                  <a:moveTo>
                    <a:pt x="1203" y="1"/>
                  </a:moveTo>
                  <a:cubicBezTo>
                    <a:pt x="1024" y="1"/>
                    <a:pt x="844" y="46"/>
                    <a:pt x="678" y="136"/>
                  </a:cubicBezTo>
                  <a:cubicBezTo>
                    <a:pt x="136" y="452"/>
                    <a:pt x="1" y="1084"/>
                    <a:pt x="272" y="1581"/>
                  </a:cubicBezTo>
                  <a:cubicBezTo>
                    <a:pt x="482" y="1942"/>
                    <a:pt x="834" y="2123"/>
                    <a:pt x="1191" y="2123"/>
                  </a:cubicBezTo>
                  <a:cubicBezTo>
                    <a:pt x="1370" y="2123"/>
                    <a:pt x="1551" y="2077"/>
                    <a:pt x="1716" y="1987"/>
                  </a:cubicBezTo>
                  <a:cubicBezTo>
                    <a:pt x="2258" y="1671"/>
                    <a:pt x="2394" y="1039"/>
                    <a:pt x="2123" y="543"/>
                  </a:cubicBezTo>
                  <a:cubicBezTo>
                    <a:pt x="1912" y="181"/>
                    <a:pt x="1561" y="1"/>
                    <a:pt x="120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7" name="Google Shape;2857;p15"/>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15"/>
            <p:cNvSpPr/>
            <p:nvPr/>
          </p:nvSpPr>
          <p:spPr>
            <a:xfrm>
              <a:off x="1917706" y="3875333"/>
              <a:ext cx="108621" cy="94459"/>
            </a:xfrm>
            <a:custGeom>
              <a:avLst/>
              <a:gdLst/>
              <a:ahLst/>
              <a:cxnLst/>
              <a:rect l="l" t="t" r="r" b="b"/>
              <a:pathLst>
                <a:path w="2439" h="2121" extrusionOk="0">
                  <a:moveTo>
                    <a:pt x="1217" y="0"/>
                  </a:moveTo>
                  <a:cubicBezTo>
                    <a:pt x="852" y="0"/>
                    <a:pt x="496" y="191"/>
                    <a:pt x="317" y="519"/>
                  </a:cubicBezTo>
                  <a:cubicBezTo>
                    <a:pt x="1" y="1015"/>
                    <a:pt x="181" y="1693"/>
                    <a:pt x="678" y="1963"/>
                  </a:cubicBezTo>
                  <a:cubicBezTo>
                    <a:pt x="862" y="2071"/>
                    <a:pt x="1056" y="2121"/>
                    <a:pt x="1244" y="2121"/>
                  </a:cubicBezTo>
                  <a:cubicBezTo>
                    <a:pt x="1612" y="2121"/>
                    <a:pt x="1959" y="1930"/>
                    <a:pt x="2168" y="1602"/>
                  </a:cubicBezTo>
                  <a:cubicBezTo>
                    <a:pt x="2439" y="1061"/>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15"/>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15"/>
            <p:cNvSpPr/>
            <p:nvPr/>
          </p:nvSpPr>
          <p:spPr>
            <a:xfrm>
              <a:off x="2376105" y="3874309"/>
              <a:ext cx="96552" cy="94503"/>
            </a:xfrm>
            <a:custGeom>
              <a:avLst/>
              <a:gdLst/>
              <a:ahLst/>
              <a:cxnLst/>
              <a:rect l="l" t="t" r="r" b="b"/>
              <a:pathLst>
                <a:path w="2168" h="2122" extrusionOk="0">
                  <a:moveTo>
                    <a:pt x="1084" y="0"/>
                  </a:moveTo>
                  <a:cubicBezTo>
                    <a:pt x="497" y="0"/>
                    <a:pt x="0" y="497"/>
                    <a:pt x="0" y="1084"/>
                  </a:cubicBezTo>
                  <a:cubicBezTo>
                    <a:pt x="0" y="1670"/>
                    <a:pt x="497" y="2122"/>
                    <a:pt x="1084" y="2122"/>
                  </a:cubicBezTo>
                  <a:cubicBezTo>
                    <a:pt x="1671" y="2122"/>
                    <a:pt x="2167" y="1670"/>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15"/>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15"/>
            <p:cNvSpPr/>
            <p:nvPr/>
          </p:nvSpPr>
          <p:spPr>
            <a:xfrm>
              <a:off x="2370048"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4" y="2133"/>
                    <a:pt x="1205" y="2133"/>
                  </a:cubicBezTo>
                  <a:cubicBezTo>
                    <a:pt x="1390" y="2133"/>
                    <a:pt x="1581"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15"/>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15"/>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15"/>
            <p:cNvSpPr/>
            <p:nvPr/>
          </p:nvSpPr>
          <p:spPr>
            <a:xfrm>
              <a:off x="1240195"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82" y="2134"/>
                  </a:cubicBezTo>
                  <a:cubicBezTo>
                    <a:pt x="1364" y="2134"/>
                    <a:pt x="1548" y="2084"/>
                    <a:pt x="1716"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15"/>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15"/>
            <p:cNvSpPr/>
            <p:nvPr/>
          </p:nvSpPr>
          <p:spPr>
            <a:xfrm>
              <a:off x="1013022"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15"/>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15"/>
            <p:cNvSpPr/>
            <p:nvPr/>
          </p:nvSpPr>
          <p:spPr>
            <a:xfrm>
              <a:off x="568741"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15"/>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15"/>
            <p:cNvSpPr/>
            <p:nvPr/>
          </p:nvSpPr>
          <p:spPr>
            <a:xfrm>
              <a:off x="335511"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95" y="2134"/>
                  </a:cubicBezTo>
                  <a:cubicBezTo>
                    <a:pt x="1384" y="2134"/>
                    <a:pt x="1578" y="2084"/>
                    <a:pt x="1762"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2" name="Google Shape;2872;p15"/>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3" name="Google Shape;2873;p15"/>
            <p:cNvSpPr/>
            <p:nvPr/>
          </p:nvSpPr>
          <p:spPr>
            <a:xfrm>
              <a:off x="1917706"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15"/>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15"/>
            <p:cNvSpPr/>
            <p:nvPr/>
          </p:nvSpPr>
          <p:spPr>
            <a:xfrm>
              <a:off x="1692537"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6" name="Google Shape;2876;p15"/>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7" name="Google Shape;2877;p15"/>
            <p:cNvSpPr/>
            <p:nvPr/>
          </p:nvSpPr>
          <p:spPr>
            <a:xfrm>
              <a:off x="1246252"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15"/>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9" name="Google Shape;2879;p15"/>
            <p:cNvSpPr/>
            <p:nvPr/>
          </p:nvSpPr>
          <p:spPr>
            <a:xfrm>
              <a:off x="1013022" y="3091294"/>
              <a:ext cx="108621" cy="95038"/>
            </a:xfrm>
            <a:custGeom>
              <a:avLst/>
              <a:gdLst/>
              <a:ahLst/>
              <a:cxnLst/>
              <a:rect l="l" t="t" r="r" b="b"/>
              <a:pathLst>
                <a:path w="2439" h="2134" extrusionOk="0">
                  <a:moveTo>
                    <a:pt x="1244" y="0"/>
                  </a:moveTo>
                  <a:cubicBezTo>
                    <a:pt x="1056" y="0"/>
                    <a:pt x="862"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68"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0" name="Google Shape;2880;p15"/>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15"/>
            <p:cNvSpPr/>
            <p:nvPr/>
          </p:nvSpPr>
          <p:spPr>
            <a:xfrm>
              <a:off x="1698594"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15"/>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15"/>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15"/>
            <p:cNvSpPr/>
            <p:nvPr/>
          </p:nvSpPr>
          <p:spPr>
            <a:xfrm>
              <a:off x="2370048" y="3874709"/>
              <a:ext cx="108621" cy="95082"/>
            </a:xfrm>
            <a:custGeom>
              <a:avLst/>
              <a:gdLst/>
              <a:ahLst/>
              <a:cxnLst/>
              <a:rect l="l" t="t" r="r" b="b"/>
              <a:pathLst>
                <a:path w="2439" h="2135" extrusionOk="0">
                  <a:moveTo>
                    <a:pt x="1237" y="1"/>
                  </a:moveTo>
                  <a:cubicBezTo>
                    <a:pt x="858" y="1"/>
                    <a:pt x="502" y="193"/>
                    <a:pt x="317" y="533"/>
                  </a:cubicBezTo>
                  <a:cubicBezTo>
                    <a:pt x="1" y="1029"/>
                    <a:pt x="181" y="1707"/>
                    <a:pt x="678" y="1977"/>
                  </a:cubicBezTo>
                  <a:cubicBezTo>
                    <a:pt x="846" y="2085"/>
                    <a:pt x="1036" y="2135"/>
                    <a:pt x="1223" y="2135"/>
                  </a:cubicBezTo>
                  <a:cubicBezTo>
                    <a:pt x="1587" y="2135"/>
                    <a:pt x="1944" y="1944"/>
                    <a:pt x="2123" y="1616"/>
                  </a:cubicBezTo>
                  <a:cubicBezTo>
                    <a:pt x="2439" y="1075"/>
                    <a:pt x="2258" y="443"/>
                    <a:pt x="1761" y="127"/>
                  </a:cubicBezTo>
                  <a:cubicBezTo>
                    <a:pt x="1591" y="41"/>
                    <a:pt x="1411" y="1"/>
                    <a:pt x="123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15"/>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15"/>
            <p:cNvSpPr/>
            <p:nvPr/>
          </p:nvSpPr>
          <p:spPr>
            <a:xfrm>
              <a:off x="1925767"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15"/>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8" name="Google Shape;2888;p15"/>
            <p:cNvSpPr/>
            <p:nvPr/>
          </p:nvSpPr>
          <p:spPr>
            <a:xfrm>
              <a:off x="1692537" y="3482712"/>
              <a:ext cx="106617" cy="95038"/>
            </a:xfrm>
            <a:custGeom>
              <a:avLst/>
              <a:gdLst/>
              <a:ahLst/>
              <a:cxnLst/>
              <a:rect l="l" t="t" r="r" b="b"/>
              <a:pathLst>
                <a:path w="2394" h="2134" extrusionOk="0">
                  <a:moveTo>
                    <a:pt x="1173" y="0"/>
                  </a:moveTo>
                  <a:cubicBezTo>
                    <a:pt x="1004" y="0"/>
                    <a:pt x="834" y="41"/>
                    <a:pt x="678" y="126"/>
                  </a:cubicBezTo>
                  <a:cubicBezTo>
                    <a:pt x="136" y="442"/>
                    <a:pt x="1" y="1074"/>
                    <a:pt x="272" y="1616"/>
                  </a:cubicBezTo>
                  <a:cubicBezTo>
                    <a:pt x="481" y="1944"/>
                    <a:pt x="828" y="2134"/>
                    <a:pt x="1182" y="2134"/>
                  </a:cubicBezTo>
                  <a:cubicBezTo>
                    <a:pt x="1364" y="2134"/>
                    <a:pt x="1548" y="2084"/>
                    <a:pt x="1716" y="1977"/>
                  </a:cubicBezTo>
                  <a:cubicBezTo>
                    <a:pt x="2258" y="1706"/>
                    <a:pt x="2394" y="1029"/>
                    <a:pt x="2123"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15"/>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0" name="Google Shape;2890;p15"/>
            <p:cNvSpPr/>
            <p:nvPr/>
          </p:nvSpPr>
          <p:spPr>
            <a:xfrm>
              <a:off x="1917706" y="3091294"/>
              <a:ext cx="108621" cy="95038"/>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9" y="2093"/>
                    <a:pt x="1028" y="2134"/>
                    <a:pt x="1202" y="2134"/>
                  </a:cubicBezTo>
                  <a:cubicBezTo>
                    <a:pt x="1582" y="2134"/>
                    <a:pt x="1937" y="1942"/>
                    <a:pt x="2123" y="1602"/>
                  </a:cubicBezTo>
                  <a:cubicBezTo>
                    <a:pt x="2439"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1" name="Google Shape;2891;p15"/>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15"/>
            <p:cNvSpPr/>
            <p:nvPr/>
          </p:nvSpPr>
          <p:spPr>
            <a:xfrm>
              <a:off x="2376105" y="3092229"/>
              <a:ext cx="96552" cy="94548"/>
            </a:xfrm>
            <a:custGeom>
              <a:avLst/>
              <a:gdLst/>
              <a:ahLst/>
              <a:cxnLst/>
              <a:rect l="l" t="t" r="r" b="b"/>
              <a:pathLst>
                <a:path w="2168" h="2123" extrusionOk="0">
                  <a:moveTo>
                    <a:pt x="1084" y="1"/>
                  </a:moveTo>
                  <a:cubicBezTo>
                    <a:pt x="497" y="1"/>
                    <a:pt x="0" y="452"/>
                    <a:pt x="0" y="1039"/>
                  </a:cubicBezTo>
                  <a:cubicBezTo>
                    <a:pt x="0" y="1626"/>
                    <a:pt x="497" y="2123"/>
                    <a:pt x="1084" y="2123"/>
                  </a:cubicBezTo>
                  <a:cubicBezTo>
                    <a:pt x="1671" y="2123"/>
                    <a:pt x="2167" y="1626"/>
                    <a:pt x="2167" y="1039"/>
                  </a:cubicBezTo>
                  <a:cubicBezTo>
                    <a:pt x="2167"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15"/>
            <p:cNvSpPr/>
            <p:nvPr/>
          </p:nvSpPr>
          <p:spPr>
            <a:xfrm>
              <a:off x="2649505"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15"/>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15"/>
            <p:cNvSpPr/>
            <p:nvPr/>
          </p:nvSpPr>
          <p:spPr>
            <a:xfrm>
              <a:off x="2370048"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58" y="2134"/>
                    <a:pt x="1237" y="2134"/>
                  </a:cubicBezTo>
                  <a:cubicBezTo>
                    <a:pt x="1411" y="2134"/>
                    <a:pt x="1591"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15"/>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15"/>
            <p:cNvSpPr/>
            <p:nvPr/>
          </p:nvSpPr>
          <p:spPr>
            <a:xfrm>
              <a:off x="3093831"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15"/>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15"/>
            <p:cNvSpPr/>
            <p:nvPr/>
          </p:nvSpPr>
          <p:spPr>
            <a:xfrm>
              <a:off x="1692537" y="2700232"/>
              <a:ext cx="108621" cy="94503"/>
            </a:xfrm>
            <a:custGeom>
              <a:avLst/>
              <a:gdLst/>
              <a:ahLst/>
              <a:cxnLst/>
              <a:rect l="l" t="t" r="r" b="b"/>
              <a:pathLst>
                <a:path w="2439" h="2122" extrusionOk="0">
                  <a:moveTo>
                    <a:pt x="1191" y="0"/>
                  </a:moveTo>
                  <a:cubicBezTo>
                    <a:pt x="834" y="0"/>
                    <a:pt x="482" y="181"/>
                    <a:pt x="272" y="542"/>
                  </a:cubicBezTo>
                  <a:cubicBezTo>
                    <a:pt x="1" y="1038"/>
                    <a:pt x="182" y="1670"/>
                    <a:pt x="678" y="1986"/>
                  </a:cubicBezTo>
                  <a:cubicBezTo>
                    <a:pt x="844" y="2077"/>
                    <a:pt x="1029" y="2122"/>
                    <a:pt x="1213" y="2122"/>
                  </a:cubicBezTo>
                  <a:cubicBezTo>
                    <a:pt x="1581" y="2122"/>
                    <a:pt x="1942" y="1941"/>
                    <a:pt x="2123" y="1580"/>
                  </a:cubicBezTo>
                  <a:cubicBezTo>
                    <a:pt x="2439" y="1084"/>
                    <a:pt x="2258" y="452"/>
                    <a:pt x="1716" y="136"/>
                  </a:cubicBezTo>
                  <a:cubicBezTo>
                    <a:pt x="1551" y="45"/>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15"/>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15"/>
            <p:cNvSpPr/>
            <p:nvPr/>
          </p:nvSpPr>
          <p:spPr>
            <a:xfrm>
              <a:off x="1246252"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15"/>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15"/>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15"/>
            <p:cNvSpPr/>
            <p:nvPr/>
          </p:nvSpPr>
          <p:spPr>
            <a:xfrm>
              <a:off x="2370048" y="3091294"/>
              <a:ext cx="108621" cy="95038"/>
            </a:xfrm>
            <a:custGeom>
              <a:avLst/>
              <a:gdLst/>
              <a:ahLst/>
              <a:cxnLst/>
              <a:rect l="l" t="t" r="r" b="b"/>
              <a:pathLst>
                <a:path w="2439" h="2134" extrusionOk="0">
                  <a:moveTo>
                    <a:pt x="1197" y="0"/>
                  </a:moveTo>
                  <a:cubicBezTo>
                    <a:pt x="833" y="0"/>
                    <a:pt x="496" y="190"/>
                    <a:pt x="317"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15"/>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15"/>
            <p:cNvSpPr/>
            <p:nvPr/>
          </p:nvSpPr>
          <p:spPr>
            <a:xfrm>
              <a:off x="1925767" y="3092229"/>
              <a:ext cx="94548" cy="94548"/>
            </a:xfrm>
            <a:custGeom>
              <a:avLst/>
              <a:gdLst/>
              <a:ahLst/>
              <a:cxnLst/>
              <a:rect l="l" t="t" r="r" b="b"/>
              <a:pathLst>
                <a:path w="2123" h="2123" extrusionOk="0">
                  <a:moveTo>
                    <a:pt x="1039" y="1"/>
                  </a:moveTo>
                  <a:cubicBezTo>
                    <a:pt x="452" y="1"/>
                    <a:pt x="0" y="452"/>
                    <a:pt x="0" y="1039"/>
                  </a:cubicBezTo>
                  <a:cubicBezTo>
                    <a:pt x="0" y="1626"/>
                    <a:pt x="452" y="2123"/>
                    <a:pt x="1039" y="2123"/>
                  </a:cubicBezTo>
                  <a:cubicBezTo>
                    <a:pt x="1626" y="2123"/>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15"/>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8" name="Google Shape;2908;p15"/>
            <p:cNvSpPr/>
            <p:nvPr/>
          </p:nvSpPr>
          <p:spPr>
            <a:xfrm>
              <a:off x="1692537" y="2699342"/>
              <a:ext cx="106617" cy="94993"/>
            </a:xfrm>
            <a:custGeom>
              <a:avLst/>
              <a:gdLst/>
              <a:ahLst/>
              <a:cxnLst/>
              <a:rect l="l" t="t" r="r" b="b"/>
              <a:pathLst>
                <a:path w="2394" h="2133" extrusionOk="0">
                  <a:moveTo>
                    <a:pt x="1203" y="0"/>
                  </a:moveTo>
                  <a:cubicBezTo>
                    <a:pt x="1024" y="0"/>
                    <a:pt x="844" y="50"/>
                    <a:pt x="678" y="156"/>
                  </a:cubicBezTo>
                  <a:cubicBezTo>
                    <a:pt x="136" y="426"/>
                    <a:pt x="1" y="1104"/>
                    <a:pt x="272" y="1600"/>
                  </a:cubicBezTo>
                  <a:cubicBezTo>
                    <a:pt x="488" y="1940"/>
                    <a:pt x="853" y="2132"/>
                    <a:pt x="1221" y="2132"/>
                  </a:cubicBezTo>
                  <a:cubicBezTo>
                    <a:pt x="1390" y="2132"/>
                    <a:pt x="1560" y="2092"/>
                    <a:pt x="1716" y="2006"/>
                  </a:cubicBezTo>
                  <a:cubicBezTo>
                    <a:pt x="2258" y="1690"/>
                    <a:pt x="2394" y="1058"/>
                    <a:pt x="2123"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9" name="Google Shape;2909;p15"/>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15"/>
            <p:cNvSpPr/>
            <p:nvPr/>
          </p:nvSpPr>
          <p:spPr>
            <a:xfrm>
              <a:off x="1917706"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62" y="2084"/>
                    <a:pt x="1056" y="2134"/>
                    <a:pt x="1244" y="2134"/>
                  </a:cubicBezTo>
                  <a:cubicBezTo>
                    <a:pt x="1612" y="2134"/>
                    <a:pt x="1959" y="1944"/>
                    <a:pt x="2168"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15"/>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15"/>
            <p:cNvSpPr/>
            <p:nvPr/>
          </p:nvSpPr>
          <p:spPr>
            <a:xfrm>
              <a:off x="2376105" y="2308191"/>
              <a:ext cx="96552" cy="94548"/>
            </a:xfrm>
            <a:custGeom>
              <a:avLst/>
              <a:gdLst/>
              <a:ahLst/>
              <a:cxnLst/>
              <a:rect l="l" t="t" r="r" b="b"/>
              <a:pathLst>
                <a:path w="2168" h="2123" extrusionOk="0">
                  <a:moveTo>
                    <a:pt x="1084" y="0"/>
                  </a:moveTo>
                  <a:cubicBezTo>
                    <a:pt x="497" y="0"/>
                    <a:pt x="0" y="497"/>
                    <a:pt x="0" y="1084"/>
                  </a:cubicBezTo>
                  <a:cubicBezTo>
                    <a:pt x="0" y="1671"/>
                    <a:pt x="497" y="2122"/>
                    <a:pt x="1084" y="2122"/>
                  </a:cubicBezTo>
                  <a:cubicBezTo>
                    <a:pt x="1671" y="2122"/>
                    <a:pt x="2167" y="1671"/>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15"/>
            <p:cNvSpPr/>
            <p:nvPr/>
          </p:nvSpPr>
          <p:spPr>
            <a:xfrm>
              <a:off x="2649505"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15"/>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15"/>
            <p:cNvSpPr/>
            <p:nvPr/>
          </p:nvSpPr>
          <p:spPr>
            <a:xfrm>
              <a:off x="2370048"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4" y="2122"/>
                    <a:pt x="1205" y="2122"/>
                  </a:cubicBezTo>
                  <a:cubicBezTo>
                    <a:pt x="1390" y="2122"/>
                    <a:pt x="1581" y="2077"/>
                    <a:pt x="1761"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15"/>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15"/>
            <p:cNvSpPr/>
            <p:nvPr/>
          </p:nvSpPr>
          <p:spPr>
            <a:xfrm>
              <a:off x="3093831"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15"/>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15"/>
            <p:cNvSpPr/>
            <p:nvPr/>
          </p:nvSpPr>
          <p:spPr>
            <a:xfrm>
              <a:off x="2370048"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15"/>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15"/>
            <p:cNvSpPr/>
            <p:nvPr/>
          </p:nvSpPr>
          <p:spPr>
            <a:xfrm>
              <a:off x="1925767" y="2308191"/>
              <a:ext cx="94548" cy="94548"/>
            </a:xfrm>
            <a:custGeom>
              <a:avLst/>
              <a:gdLst/>
              <a:ahLst/>
              <a:cxnLst/>
              <a:rect l="l" t="t" r="r" b="b"/>
              <a:pathLst>
                <a:path w="2123" h="2123" extrusionOk="0">
                  <a:moveTo>
                    <a:pt x="1039" y="0"/>
                  </a:moveTo>
                  <a:cubicBezTo>
                    <a:pt x="452" y="0"/>
                    <a:pt x="0" y="497"/>
                    <a:pt x="0" y="1084"/>
                  </a:cubicBezTo>
                  <a:cubicBezTo>
                    <a:pt x="0" y="1671"/>
                    <a:pt x="452" y="2122"/>
                    <a:pt x="1039" y="2122"/>
                  </a:cubicBezTo>
                  <a:cubicBezTo>
                    <a:pt x="1626" y="2122"/>
                    <a:pt x="2122" y="1671"/>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071251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only 2">
  <p:cSld name="Title only 2">
    <p:bg>
      <p:bgPr>
        <a:gradFill>
          <a:gsLst>
            <a:gs pos="0">
              <a:schemeClr val="lt1"/>
            </a:gs>
            <a:gs pos="100000">
              <a:srgbClr val="EBF2F9"/>
            </a:gs>
          </a:gsLst>
          <a:lin ang="10801400" scaled="0"/>
        </a:gradFill>
        <a:effectLst/>
      </p:bgPr>
    </p:bg>
    <p:spTree>
      <p:nvGrpSpPr>
        <p:cNvPr id="1" name="Shape 2922"/>
        <p:cNvGrpSpPr/>
        <p:nvPr/>
      </p:nvGrpSpPr>
      <p:grpSpPr>
        <a:xfrm>
          <a:off x="0" y="0"/>
          <a:ext cx="0" cy="0"/>
          <a:chOff x="0" y="0"/>
          <a:chExt cx="0" cy="0"/>
        </a:xfrm>
      </p:grpSpPr>
      <p:sp>
        <p:nvSpPr>
          <p:cNvPr id="2923" name="Google Shape;2923;p16"/>
          <p:cNvSpPr txBox="1">
            <a:spLocks noGrp="1"/>
          </p:cNvSpPr>
          <p:nvPr>
            <p:ph type="title"/>
          </p:nvPr>
        </p:nvSpPr>
        <p:spPr>
          <a:xfrm>
            <a:off x="950967" y="489400"/>
            <a:ext cx="1039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2924" name="Google Shape;2924;p16"/>
          <p:cNvGrpSpPr/>
          <p:nvPr/>
        </p:nvGrpSpPr>
        <p:grpSpPr>
          <a:xfrm>
            <a:off x="-2809501" y="-1940673"/>
            <a:ext cx="7061548" cy="5700956"/>
            <a:chOff x="-110774" y="1916595"/>
            <a:chExt cx="3946469" cy="3186078"/>
          </a:xfrm>
        </p:grpSpPr>
        <p:sp>
          <p:nvSpPr>
            <p:cNvPr id="2925" name="Google Shape;2925;p16"/>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6" name="Google Shape;2926;p16"/>
            <p:cNvSpPr/>
            <p:nvPr/>
          </p:nvSpPr>
          <p:spPr>
            <a:xfrm>
              <a:off x="560680"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7" name="Google Shape;2927;p16"/>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8" name="Google Shape;2928;p16"/>
            <p:cNvSpPr/>
            <p:nvPr/>
          </p:nvSpPr>
          <p:spPr>
            <a:xfrm>
              <a:off x="341568"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16"/>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0" name="Google Shape;2930;p16"/>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1" name="Google Shape;2931;p16"/>
            <p:cNvSpPr/>
            <p:nvPr/>
          </p:nvSpPr>
          <p:spPr>
            <a:xfrm>
              <a:off x="1021083"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16"/>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3" name="Google Shape;2933;p16"/>
            <p:cNvSpPr/>
            <p:nvPr/>
          </p:nvSpPr>
          <p:spPr>
            <a:xfrm>
              <a:off x="1917706" y="4657368"/>
              <a:ext cx="108621" cy="95082"/>
            </a:xfrm>
            <a:custGeom>
              <a:avLst/>
              <a:gdLst/>
              <a:ahLst/>
              <a:cxnLst/>
              <a:rect l="l" t="t" r="r" b="b"/>
              <a:pathLst>
                <a:path w="2439" h="2135" extrusionOk="0">
                  <a:moveTo>
                    <a:pt x="1243"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23" y="519"/>
                  </a:cubicBezTo>
                  <a:cubicBezTo>
                    <a:pt x="1944" y="191"/>
                    <a:pt x="1607" y="1"/>
                    <a:pt x="124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4" name="Google Shape;2934;p16"/>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16"/>
            <p:cNvSpPr/>
            <p:nvPr/>
          </p:nvSpPr>
          <p:spPr>
            <a:xfrm>
              <a:off x="1013022"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16"/>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16"/>
            <p:cNvSpPr/>
            <p:nvPr/>
          </p:nvSpPr>
          <p:spPr>
            <a:xfrm>
              <a:off x="1240195" y="4266751"/>
              <a:ext cx="108621" cy="94993"/>
            </a:xfrm>
            <a:custGeom>
              <a:avLst/>
              <a:gdLst/>
              <a:ahLst/>
              <a:cxnLst/>
              <a:rect l="l" t="t" r="r" b="b"/>
              <a:pathLst>
                <a:path w="2439" h="2133" extrusionOk="0">
                  <a:moveTo>
                    <a:pt x="1221" y="0"/>
                  </a:moveTo>
                  <a:cubicBezTo>
                    <a:pt x="853" y="0"/>
                    <a:pt x="488" y="192"/>
                    <a:pt x="272" y="533"/>
                  </a:cubicBezTo>
                  <a:cubicBezTo>
                    <a:pt x="1" y="1029"/>
                    <a:pt x="182" y="1706"/>
                    <a:pt x="678" y="1977"/>
                  </a:cubicBezTo>
                  <a:cubicBezTo>
                    <a:pt x="844" y="2082"/>
                    <a:pt x="1029" y="2133"/>
                    <a:pt x="1213" y="2133"/>
                  </a:cubicBezTo>
                  <a:cubicBezTo>
                    <a:pt x="1581" y="2133"/>
                    <a:pt x="1942" y="1932"/>
                    <a:pt x="2123" y="1571"/>
                  </a:cubicBezTo>
                  <a:cubicBezTo>
                    <a:pt x="2439"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16"/>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16"/>
            <p:cNvSpPr/>
            <p:nvPr/>
          </p:nvSpPr>
          <p:spPr>
            <a:xfrm>
              <a:off x="169859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16"/>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16"/>
            <p:cNvSpPr/>
            <p:nvPr/>
          </p:nvSpPr>
          <p:spPr>
            <a:xfrm>
              <a:off x="560680"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16"/>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16"/>
            <p:cNvSpPr/>
            <p:nvPr/>
          </p:nvSpPr>
          <p:spPr>
            <a:xfrm>
              <a:off x="335511" y="4266751"/>
              <a:ext cx="108621" cy="94993"/>
            </a:xfrm>
            <a:custGeom>
              <a:avLst/>
              <a:gdLst/>
              <a:ahLst/>
              <a:cxnLst/>
              <a:rect l="l" t="t" r="r" b="b"/>
              <a:pathLst>
                <a:path w="2439" h="2133" extrusionOk="0">
                  <a:moveTo>
                    <a:pt x="1236" y="0"/>
                  </a:moveTo>
                  <a:cubicBezTo>
                    <a:pt x="853" y="0"/>
                    <a:pt x="488" y="192"/>
                    <a:pt x="272" y="533"/>
                  </a:cubicBezTo>
                  <a:cubicBezTo>
                    <a:pt x="1" y="1029"/>
                    <a:pt x="182" y="1661"/>
                    <a:pt x="678" y="1977"/>
                  </a:cubicBezTo>
                  <a:cubicBezTo>
                    <a:pt x="844" y="2082"/>
                    <a:pt x="1029" y="2133"/>
                    <a:pt x="1213" y="2133"/>
                  </a:cubicBezTo>
                  <a:cubicBezTo>
                    <a:pt x="1581" y="2133"/>
                    <a:pt x="1942" y="1932"/>
                    <a:pt x="2123" y="1571"/>
                  </a:cubicBezTo>
                  <a:cubicBezTo>
                    <a:pt x="2439" y="1074"/>
                    <a:pt x="2258" y="442"/>
                    <a:pt x="1762"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16"/>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16"/>
            <p:cNvSpPr/>
            <p:nvPr/>
          </p:nvSpPr>
          <p:spPr>
            <a:xfrm>
              <a:off x="-11077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16"/>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16"/>
            <p:cNvSpPr/>
            <p:nvPr/>
          </p:nvSpPr>
          <p:spPr>
            <a:xfrm>
              <a:off x="1240195" y="4266306"/>
              <a:ext cx="108621" cy="95439"/>
            </a:xfrm>
            <a:custGeom>
              <a:avLst/>
              <a:gdLst/>
              <a:ahLst/>
              <a:cxnLst/>
              <a:rect l="l" t="t" r="r" b="b"/>
              <a:pathLst>
                <a:path w="2439" h="2143" extrusionOk="0">
                  <a:moveTo>
                    <a:pt x="1213" y="1"/>
                  </a:moveTo>
                  <a:cubicBezTo>
                    <a:pt x="1029" y="1"/>
                    <a:pt x="844" y="46"/>
                    <a:pt x="678" y="136"/>
                  </a:cubicBezTo>
                  <a:cubicBezTo>
                    <a:pt x="182" y="452"/>
                    <a:pt x="1" y="1084"/>
                    <a:pt x="272" y="1581"/>
                  </a:cubicBezTo>
                  <a:cubicBezTo>
                    <a:pt x="483" y="1942"/>
                    <a:pt x="834" y="2143"/>
                    <a:pt x="1191" y="2143"/>
                  </a:cubicBezTo>
                  <a:cubicBezTo>
                    <a:pt x="1370" y="2143"/>
                    <a:pt x="1551" y="2092"/>
                    <a:pt x="1716"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16"/>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16"/>
            <p:cNvSpPr/>
            <p:nvPr/>
          </p:nvSpPr>
          <p:spPr>
            <a:xfrm>
              <a:off x="1013022" y="4658347"/>
              <a:ext cx="108621" cy="94548"/>
            </a:xfrm>
            <a:custGeom>
              <a:avLst/>
              <a:gdLst/>
              <a:ahLst/>
              <a:cxnLst/>
              <a:rect l="l" t="t" r="r" b="b"/>
              <a:pathLst>
                <a:path w="2439" h="2123" extrusionOk="0">
                  <a:moveTo>
                    <a:pt x="1226" y="1"/>
                  </a:moveTo>
                  <a:cubicBezTo>
                    <a:pt x="859" y="1"/>
                    <a:pt x="497" y="181"/>
                    <a:pt x="317" y="542"/>
                  </a:cubicBezTo>
                  <a:cubicBezTo>
                    <a:pt x="1" y="1039"/>
                    <a:pt x="181" y="1671"/>
                    <a:pt x="678" y="1987"/>
                  </a:cubicBezTo>
                  <a:cubicBezTo>
                    <a:pt x="859" y="2077"/>
                    <a:pt x="1049" y="2122"/>
                    <a:pt x="1235" y="2122"/>
                  </a:cubicBezTo>
                  <a:cubicBezTo>
                    <a:pt x="1606" y="2122"/>
                    <a:pt x="1957" y="1942"/>
                    <a:pt x="2168" y="1580"/>
                  </a:cubicBezTo>
                  <a:cubicBezTo>
                    <a:pt x="2439"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16"/>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16"/>
            <p:cNvSpPr/>
            <p:nvPr/>
          </p:nvSpPr>
          <p:spPr>
            <a:xfrm>
              <a:off x="568741"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16"/>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16"/>
            <p:cNvSpPr/>
            <p:nvPr/>
          </p:nvSpPr>
          <p:spPr>
            <a:xfrm>
              <a:off x="335511" y="4266306"/>
              <a:ext cx="108621" cy="94548"/>
            </a:xfrm>
            <a:custGeom>
              <a:avLst/>
              <a:gdLst/>
              <a:ahLst/>
              <a:cxnLst/>
              <a:rect l="l" t="t" r="r" b="b"/>
              <a:pathLst>
                <a:path w="2439" h="2123" extrusionOk="0">
                  <a:moveTo>
                    <a:pt x="1213" y="1"/>
                  </a:moveTo>
                  <a:cubicBezTo>
                    <a:pt x="1029" y="1"/>
                    <a:pt x="844" y="46"/>
                    <a:pt x="678" y="136"/>
                  </a:cubicBezTo>
                  <a:cubicBezTo>
                    <a:pt x="182" y="452"/>
                    <a:pt x="1" y="1084"/>
                    <a:pt x="272" y="1581"/>
                  </a:cubicBezTo>
                  <a:cubicBezTo>
                    <a:pt x="483" y="1942"/>
                    <a:pt x="834" y="2123"/>
                    <a:pt x="1205" y="2123"/>
                  </a:cubicBezTo>
                  <a:cubicBezTo>
                    <a:pt x="1390" y="2123"/>
                    <a:pt x="1581" y="2077"/>
                    <a:pt x="1762"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16"/>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16"/>
            <p:cNvSpPr/>
            <p:nvPr/>
          </p:nvSpPr>
          <p:spPr>
            <a:xfrm>
              <a:off x="560680"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16"/>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16"/>
            <p:cNvSpPr/>
            <p:nvPr/>
          </p:nvSpPr>
          <p:spPr>
            <a:xfrm>
              <a:off x="1021083"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16"/>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16"/>
            <p:cNvSpPr/>
            <p:nvPr/>
          </p:nvSpPr>
          <p:spPr>
            <a:xfrm>
              <a:off x="1917706" y="3874709"/>
              <a:ext cx="108621" cy="94993"/>
            </a:xfrm>
            <a:custGeom>
              <a:avLst/>
              <a:gdLst/>
              <a:ahLst/>
              <a:cxnLst/>
              <a:rect l="l" t="t" r="r" b="b"/>
              <a:pathLst>
                <a:path w="2439" h="2133" extrusionOk="0">
                  <a:moveTo>
                    <a:pt x="1182" y="1"/>
                  </a:moveTo>
                  <a:cubicBezTo>
                    <a:pt x="1009" y="1"/>
                    <a:pt x="834"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16"/>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16"/>
            <p:cNvSpPr/>
            <p:nvPr/>
          </p:nvSpPr>
          <p:spPr>
            <a:xfrm>
              <a:off x="1692537" y="4266751"/>
              <a:ext cx="106617" cy="94993"/>
            </a:xfrm>
            <a:custGeom>
              <a:avLst/>
              <a:gdLst/>
              <a:ahLst/>
              <a:cxnLst/>
              <a:rect l="l" t="t" r="r" b="b"/>
              <a:pathLst>
                <a:path w="2394" h="2133" extrusionOk="0">
                  <a:moveTo>
                    <a:pt x="1221" y="0"/>
                  </a:moveTo>
                  <a:cubicBezTo>
                    <a:pt x="853" y="0"/>
                    <a:pt x="488" y="192"/>
                    <a:pt x="272" y="533"/>
                  </a:cubicBezTo>
                  <a:cubicBezTo>
                    <a:pt x="1" y="1029"/>
                    <a:pt x="136" y="1706"/>
                    <a:pt x="678" y="1977"/>
                  </a:cubicBezTo>
                  <a:cubicBezTo>
                    <a:pt x="844" y="2082"/>
                    <a:pt x="1024" y="2133"/>
                    <a:pt x="1203" y="2133"/>
                  </a:cubicBezTo>
                  <a:cubicBezTo>
                    <a:pt x="1561" y="2133"/>
                    <a:pt x="1912" y="1932"/>
                    <a:pt x="2123" y="1571"/>
                  </a:cubicBezTo>
                  <a:cubicBezTo>
                    <a:pt x="2394"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2" name="Google Shape;2962;p16"/>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16"/>
            <p:cNvSpPr/>
            <p:nvPr/>
          </p:nvSpPr>
          <p:spPr>
            <a:xfrm>
              <a:off x="1246252"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16"/>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5" name="Google Shape;2965;p16"/>
            <p:cNvSpPr/>
            <p:nvPr/>
          </p:nvSpPr>
          <p:spPr>
            <a:xfrm>
              <a:off x="1013022"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6" name="Google Shape;2966;p16"/>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16"/>
            <p:cNvSpPr/>
            <p:nvPr/>
          </p:nvSpPr>
          <p:spPr>
            <a:xfrm>
              <a:off x="1240195"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16"/>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16"/>
            <p:cNvSpPr/>
            <p:nvPr/>
          </p:nvSpPr>
          <p:spPr>
            <a:xfrm>
              <a:off x="1698594"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16"/>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16"/>
            <p:cNvSpPr/>
            <p:nvPr/>
          </p:nvSpPr>
          <p:spPr>
            <a:xfrm>
              <a:off x="2595217" y="4266306"/>
              <a:ext cx="108621" cy="95439"/>
            </a:xfrm>
            <a:custGeom>
              <a:avLst/>
              <a:gdLst/>
              <a:ahLst/>
              <a:cxnLst/>
              <a:rect l="l" t="t" r="r" b="b"/>
              <a:pathLst>
                <a:path w="2439" h="2143" extrusionOk="0">
                  <a:moveTo>
                    <a:pt x="1248" y="1"/>
                  </a:moveTo>
                  <a:cubicBezTo>
                    <a:pt x="1069" y="1"/>
                    <a:pt x="889" y="46"/>
                    <a:pt x="723" y="136"/>
                  </a:cubicBezTo>
                  <a:cubicBezTo>
                    <a:pt x="181" y="452"/>
                    <a:pt x="1" y="1084"/>
                    <a:pt x="317" y="1581"/>
                  </a:cubicBezTo>
                  <a:cubicBezTo>
                    <a:pt x="497" y="1942"/>
                    <a:pt x="859" y="2143"/>
                    <a:pt x="1226" y="2143"/>
                  </a:cubicBezTo>
                  <a:cubicBezTo>
                    <a:pt x="1410" y="2143"/>
                    <a:pt x="1596" y="2092"/>
                    <a:pt x="1761" y="1987"/>
                  </a:cubicBezTo>
                  <a:cubicBezTo>
                    <a:pt x="2258" y="1671"/>
                    <a:pt x="2438" y="1039"/>
                    <a:pt x="2168" y="543"/>
                  </a:cubicBezTo>
                  <a:cubicBezTo>
                    <a:pt x="1957" y="181"/>
                    <a:pt x="1606" y="1"/>
                    <a:pt x="124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16"/>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16"/>
            <p:cNvSpPr/>
            <p:nvPr/>
          </p:nvSpPr>
          <p:spPr>
            <a:xfrm>
              <a:off x="1692537" y="4266306"/>
              <a:ext cx="106617" cy="94548"/>
            </a:xfrm>
            <a:custGeom>
              <a:avLst/>
              <a:gdLst/>
              <a:ahLst/>
              <a:cxnLst/>
              <a:rect l="l" t="t" r="r" b="b"/>
              <a:pathLst>
                <a:path w="2394" h="2123" extrusionOk="0">
                  <a:moveTo>
                    <a:pt x="1203" y="1"/>
                  </a:moveTo>
                  <a:cubicBezTo>
                    <a:pt x="1024" y="1"/>
                    <a:pt x="844" y="46"/>
                    <a:pt x="678" y="136"/>
                  </a:cubicBezTo>
                  <a:cubicBezTo>
                    <a:pt x="136" y="452"/>
                    <a:pt x="1" y="1084"/>
                    <a:pt x="272" y="1581"/>
                  </a:cubicBezTo>
                  <a:cubicBezTo>
                    <a:pt x="482" y="1942"/>
                    <a:pt x="834" y="2123"/>
                    <a:pt x="1191" y="2123"/>
                  </a:cubicBezTo>
                  <a:cubicBezTo>
                    <a:pt x="1370" y="2123"/>
                    <a:pt x="1551" y="2077"/>
                    <a:pt x="1716" y="1987"/>
                  </a:cubicBezTo>
                  <a:cubicBezTo>
                    <a:pt x="2258" y="1671"/>
                    <a:pt x="2394" y="1039"/>
                    <a:pt x="2123" y="543"/>
                  </a:cubicBezTo>
                  <a:cubicBezTo>
                    <a:pt x="1912" y="181"/>
                    <a:pt x="1561" y="1"/>
                    <a:pt x="120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16"/>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16"/>
            <p:cNvSpPr/>
            <p:nvPr/>
          </p:nvSpPr>
          <p:spPr>
            <a:xfrm>
              <a:off x="1917706" y="3875333"/>
              <a:ext cx="108621" cy="94459"/>
            </a:xfrm>
            <a:custGeom>
              <a:avLst/>
              <a:gdLst/>
              <a:ahLst/>
              <a:cxnLst/>
              <a:rect l="l" t="t" r="r" b="b"/>
              <a:pathLst>
                <a:path w="2439" h="2121" extrusionOk="0">
                  <a:moveTo>
                    <a:pt x="1217" y="0"/>
                  </a:moveTo>
                  <a:cubicBezTo>
                    <a:pt x="852" y="0"/>
                    <a:pt x="496" y="191"/>
                    <a:pt x="317" y="519"/>
                  </a:cubicBezTo>
                  <a:cubicBezTo>
                    <a:pt x="1" y="1015"/>
                    <a:pt x="181" y="1693"/>
                    <a:pt x="678" y="1963"/>
                  </a:cubicBezTo>
                  <a:cubicBezTo>
                    <a:pt x="862" y="2071"/>
                    <a:pt x="1056" y="2121"/>
                    <a:pt x="1244" y="2121"/>
                  </a:cubicBezTo>
                  <a:cubicBezTo>
                    <a:pt x="1612" y="2121"/>
                    <a:pt x="1959" y="1930"/>
                    <a:pt x="2168" y="1602"/>
                  </a:cubicBezTo>
                  <a:cubicBezTo>
                    <a:pt x="2439" y="1061"/>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16"/>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16"/>
            <p:cNvSpPr/>
            <p:nvPr/>
          </p:nvSpPr>
          <p:spPr>
            <a:xfrm>
              <a:off x="2376105" y="3874309"/>
              <a:ext cx="96552" cy="94503"/>
            </a:xfrm>
            <a:custGeom>
              <a:avLst/>
              <a:gdLst/>
              <a:ahLst/>
              <a:cxnLst/>
              <a:rect l="l" t="t" r="r" b="b"/>
              <a:pathLst>
                <a:path w="2168" h="2122" extrusionOk="0">
                  <a:moveTo>
                    <a:pt x="1084" y="0"/>
                  </a:moveTo>
                  <a:cubicBezTo>
                    <a:pt x="497" y="0"/>
                    <a:pt x="0" y="497"/>
                    <a:pt x="0" y="1084"/>
                  </a:cubicBezTo>
                  <a:cubicBezTo>
                    <a:pt x="0" y="1670"/>
                    <a:pt x="497" y="2122"/>
                    <a:pt x="1084" y="2122"/>
                  </a:cubicBezTo>
                  <a:cubicBezTo>
                    <a:pt x="1671" y="2122"/>
                    <a:pt x="2167" y="1670"/>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16"/>
            <p:cNvSpPr/>
            <p:nvPr/>
          </p:nvSpPr>
          <p:spPr>
            <a:xfrm>
              <a:off x="3093831" y="3524486"/>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16"/>
            <p:cNvSpPr/>
            <p:nvPr/>
          </p:nvSpPr>
          <p:spPr>
            <a:xfrm>
              <a:off x="3274732"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3" y="2133"/>
                    <a:pt x="1205" y="2133"/>
                  </a:cubicBezTo>
                  <a:cubicBezTo>
                    <a:pt x="1390" y="2133"/>
                    <a:pt x="1581"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16"/>
            <p:cNvSpPr/>
            <p:nvPr/>
          </p:nvSpPr>
          <p:spPr>
            <a:xfrm>
              <a:off x="3093831"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16"/>
            <p:cNvSpPr/>
            <p:nvPr/>
          </p:nvSpPr>
          <p:spPr>
            <a:xfrm>
              <a:off x="3047559" y="4266751"/>
              <a:ext cx="108621" cy="94993"/>
            </a:xfrm>
            <a:custGeom>
              <a:avLst/>
              <a:gdLst/>
              <a:ahLst/>
              <a:cxnLst/>
              <a:rect l="l" t="t" r="r" b="b"/>
              <a:pathLst>
                <a:path w="2439" h="2133" extrusionOk="0">
                  <a:moveTo>
                    <a:pt x="1257" y="0"/>
                  </a:moveTo>
                  <a:cubicBezTo>
                    <a:pt x="879" y="0"/>
                    <a:pt x="502" y="192"/>
                    <a:pt x="317" y="533"/>
                  </a:cubicBezTo>
                  <a:cubicBezTo>
                    <a:pt x="1" y="1029"/>
                    <a:pt x="181" y="1706"/>
                    <a:pt x="723" y="1977"/>
                  </a:cubicBezTo>
                  <a:cubicBezTo>
                    <a:pt x="889" y="2082"/>
                    <a:pt x="1069" y="2133"/>
                    <a:pt x="1248" y="2133"/>
                  </a:cubicBezTo>
                  <a:cubicBezTo>
                    <a:pt x="1606" y="2133"/>
                    <a:pt x="1957" y="1932"/>
                    <a:pt x="2168"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2" name="Google Shape;2982;p16"/>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3" name="Google Shape;2983;p16"/>
            <p:cNvSpPr/>
            <p:nvPr/>
          </p:nvSpPr>
          <p:spPr>
            <a:xfrm>
              <a:off x="2370048"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4" y="2133"/>
                    <a:pt x="1205" y="2133"/>
                  </a:cubicBezTo>
                  <a:cubicBezTo>
                    <a:pt x="1390" y="2133"/>
                    <a:pt x="1581"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16"/>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16"/>
            <p:cNvSpPr/>
            <p:nvPr/>
          </p:nvSpPr>
          <p:spPr>
            <a:xfrm>
              <a:off x="2597221" y="3483291"/>
              <a:ext cx="106617" cy="95082"/>
            </a:xfrm>
            <a:custGeom>
              <a:avLst/>
              <a:gdLst/>
              <a:ahLst/>
              <a:cxnLst/>
              <a:rect l="l" t="t" r="r" b="b"/>
              <a:pathLst>
                <a:path w="2394" h="2135" extrusionOk="0">
                  <a:moveTo>
                    <a:pt x="1182" y="1"/>
                  </a:moveTo>
                  <a:cubicBezTo>
                    <a:pt x="828" y="1"/>
                    <a:pt x="481" y="191"/>
                    <a:pt x="272" y="519"/>
                  </a:cubicBezTo>
                  <a:cubicBezTo>
                    <a:pt x="1" y="1061"/>
                    <a:pt x="136" y="1693"/>
                    <a:pt x="678" y="2009"/>
                  </a:cubicBezTo>
                  <a:cubicBezTo>
                    <a:pt x="834" y="2094"/>
                    <a:pt x="1004" y="2135"/>
                    <a:pt x="1173" y="2135"/>
                  </a:cubicBezTo>
                  <a:cubicBezTo>
                    <a:pt x="1541" y="2135"/>
                    <a:pt x="1906" y="1943"/>
                    <a:pt x="2123" y="1603"/>
                  </a:cubicBezTo>
                  <a:cubicBezTo>
                    <a:pt x="2393"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16"/>
            <p:cNvSpPr/>
            <p:nvPr/>
          </p:nvSpPr>
          <p:spPr>
            <a:xfrm>
              <a:off x="2649505"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16"/>
            <p:cNvSpPr/>
            <p:nvPr/>
          </p:nvSpPr>
          <p:spPr>
            <a:xfrm>
              <a:off x="3055620" y="3482267"/>
              <a:ext cx="94548" cy="96552"/>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25" y="2167"/>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16"/>
            <p:cNvSpPr/>
            <p:nvPr/>
          </p:nvSpPr>
          <p:spPr>
            <a:xfrm>
              <a:off x="3093831"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16"/>
            <p:cNvSpPr/>
            <p:nvPr/>
          </p:nvSpPr>
          <p:spPr>
            <a:xfrm>
              <a:off x="3274732" y="3875333"/>
              <a:ext cx="108621" cy="94459"/>
            </a:xfrm>
            <a:custGeom>
              <a:avLst/>
              <a:gdLst/>
              <a:ahLst/>
              <a:cxnLst/>
              <a:rect l="l" t="t" r="r" b="b"/>
              <a:pathLst>
                <a:path w="2439" h="2121" extrusionOk="0">
                  <a:moveTo>
                    <a:pt x="1195" y="0"/>
                  </a:moveTo>
                  <a:cubicBezTo>
                    <a:pt x="827" y="0"/>
                    <a:pt x="481" y="191"/>
                    <a:pt x="272" y="519"/>
                  </a:cubicBezTo>
                  <a:cubicBezTo>
                    <a:pt x="1" y="1015"/>
                    <a:pt x="181" y="1693"/>
                    <a:pt x="678" y="1963"/>
                  </a:cubicBezTo>
                  <a:cubicBezTo>
                    <a:pt x="846" y="2071"/>
                    <a:pt x="1036" y="2121"/>
                    <a:pt x="1223" y="2121"/>
                  </a:cubicBezTo>
                  <a:cubicBezTo>
                    <a:pt x="1587" y="2121"/>
                    <a:pt x="1944" y="1930"/>
                    <a:pt x="2123" y="1602"/>
                  </a:cubicBezTo>
                  <a:cubicBezTo>
                    <a:pt x="2439" y="1061"/>
                    <a:pt x="2258" y="429"/>
                    <a:pt x="1761" y="158"/>
                  </a:cubicBezTo>
                  <a:cubicBezTo>
                    <a:pt x="1578" y="51"/>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16"/>
            <p:cNvSpPr/>
            <p:nvPr/>
          </p:nvSpPr>
          <p:spPr>
            <a:xfrm>
              <a:off x="3329020"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16"/>
            <p:cNvSpPr/>
            <p:nvPr/>
          </p:nvSpPr>
          <p:spPr>
            <a:xfrm>
              <a:off x="3733131" y="3874309"/>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16"/>
            <p:cNvSpPr/>
            <p:nvPr/>
          </p:nvSpPr>
          <p:spPr>
            <a:xfrm>
              <a:off x="3727074"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16"/>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16"/>
            <p:cNvSpPr/>
            <p:nvPr/>
          </p:nvSpPr>
          <p:spPr>
            <a:xfrm>
              <a:off x="1240195"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82" y="2134"/>
                  </a:cubicBezTo>
                  <a:cubicBezTo>
                    <a:pt x="1364" y="2134"/>
                    <a:pt x="1548" y="2084"/>
                    <a:pt x="1716"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16"/>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16"/>
            <p:cNvSpPr/>
            <p:nvPr/>
          </p:nvSpPr>
          <p:spPr>
            <a:xfrm>
              <a:off x="1013022"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16"/>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16"/>
            <p:cNvSpPr/>
            <p:nvPr/>
          </p:nvSpPr>
          <p:spPr>
            <a:xfrm>
              <a:off x="568741"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16"/>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16"/>
            <p:cNvSpPr/>
            <p:nvPr/>
          </p:nvSpPr>
          <p:spPr>
            <a:xfrm>
              <a:off x="335511"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95" y="2134"/>
                  </a:cubicBezTo>
                  <a:cubicBezTo>
                    <a:pt x="1384" y="2134"/>
                    <a:pt x="1578" y="2084"/>
                    <a:pt x="1762"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16"/>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16"/>
            <p:cNvSpPr/>
            <p:nvPr/>
          </p:nvSpPr>
          <p:spPr>
            <a:xfrm>
              <a:off x="1917706"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16"/>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16"/>
            <p:cNvSpPr/>
            <p:nvPr/>
          </p:nvSpPr>
          <p:spPr>
            <a:xfrm>
              <a:off x="1692537"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16"/>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16"/>
            <p:cNvSpPr/>
            <p:nvPr/>
          </p:nvSpPr>
          <p:spPr>
            <a:xfrm>
              <a:off x="1246252"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16"/>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16"/>
            <p:cNvSpPr/>
            <p:nvPr/>
          </p:nvSpPr>
          <p:spPr>
            <a:xfrm>
              <a:off x="1013022" y="3091294"/>
              <a:ext cx="108621" cy="95038"/>
            </a:xfrm>
            <a:custGeom>
              <a:avLst/>
              <a:gdLst/>
              <a:ahLst/>
              <a:cxnLst/>
              <a:rect l="l" t="t" r="r" b="b"/>
              <a:pathLst>
                <a:path w="2439" h="2134" extrusionOk="0">
                  <a:moveTo>
                    <a:pt x="1244" y="0"/>
                  </a:moveTo>
                  <a:cubicBezTo>
                    <a:pt x="1056" y="0"/>
                    <a:pt x="862"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68"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16"/>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16"/>
            <p:cNvSpPr/>
            <p:nvPr/>
          </p:nvSpPr>
          <p:spPr>
            <a:xfrm>
              <a:off x="1698594"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1" name="Google Shape;3011;p16"/>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2" name="Google Shape;3012;p16"/>
            <p:cNvSpPr/>
            <p:nvPr/>
          </p:nvSpPr>
          <p:spPr>
            <a:xfrm>
              <a:off x="2595217" y="3482712"/>
              <a:ext cx="108621" cy="95038"/>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16"/>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16"/>
            <p:cNvSpPr/>
            <p:nvPr/>
          </p:nvSpPr>
          <p:spPr>
            <a:xfrm>
              <a:off x="2370048" y="3874709"/>
              <a:ext cx="108621" cy="95082"/>
            </a:xfrm>
            <a:custGeom>
              <a:avLst/>
              <a:gdLst/>
              <a:ahLst/>
              <a:cxnLst/>
              <a:rect l="l" t="t" r="r" b="b"/>
              <a:pathLst>
                <a:path w="2439" h="2135" extrusionOk="0">
                  <a:moveTo>
                    <a:pt x="1237" y="1"/>
                  </a:moveTo>
                  <a:cubicBezTo>
                    <a:pt x="858" y="1"/>
                    <a:pt x="502" y="193"/>
                    <a:pt x="317" y="533"/>
                  </a:cubicBezTo>
                  <a:cubicBezTo>
                    <a:pt x="1" y="1029"/>
                    <a:pt x="181" y="1707"/>
                    <a:pt x="678" y="1977"/>
                  </a:cubicBezTo>
                  <a:cubicBezTo>
                    <a:pt x="846" y="2085"/>
                    <a:pt x="1036" y="2135"/>
                    <a:pt x="1223" y="2135"/>
                  </a:cubicBezTo>
                  <a:cubicBezTo>
                    <a:pt x="1587" y="2135"/>
                    <a:pt x="1944" y="1944"/>
                    <a:pt x="2123" y="1616"/>
                  </a:cubicBezTo>
                  <a:cubicBezTo>
                    <a:pt x="2439" y="1075"/>
                    <a:pt x="2258" y="443"/>
                    <a:pt x="1761" y="127"/>
                  </a:cubicBezTo>
                  <a:cubicBezTo>
                    <a:pt x="1591" y="41"/>
                    <a:pt x="1411" y="1"/>
                    <a:pt x="123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16"/>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16"/>
            <p:cNvSpPr/>
            <p:nvPr/>
          </p:nvSpPr>
          <p:spPr>
            <a:xfrm>
              <a:off x="1925767"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16"/>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16"/>
            <p:cNvSpPr/>
            <p:nvPr/>
          </p:nvSpPr>
          <p:spPr>
            <a:xfrm>
              <a:off x="1692537" y="3482712"/>
              <a:ext cx="106617" cy="95038"/>
            </a:xfrm>
            <a:custGeom>
              <a:avLst/>
              <a:gdLst/>
              <a:ahLst/>
              <a:cxnLst/>
              <a:rect l="l" t="t" r="r" b="b"/>
              <a:pathLst>
                <a:path w="2394" h="2134" extrusionOk="0">
                  <a:moveTo>
                    <a:pt x="1173" y="0"/>
                  </a:moveTo>
                  <a:cubicBezTo>
                    <a:pt x="1004" y="0"/>
                    <a:pt x="834" y="41"/>
                    <a:pt x="678" y="126"/>
                  </a:cubicBezTo>
                  <a:cubicBezTo>
                    <a:pt x="136" y="442"/>
                    <a:pt x="1" y="1074"/>
                    <a:pt x="272" y="1616"/>
                  </a:cubicBezTo>
                  <a:cubicBezTo>
                    <a:pt x="481" y="1944"/>
                    <a:pt x="828" y="2134"/>
                    <a:pt x="1182" y="2134"/>
                  </a:cubicBezTo>
                  <a:cubicBezTo>
                    <a:pt x="1364" y="2134"/>
                    <a:pt x="1548" y="2084"/>
                    <a:pt x="1716" y="1977"/>
                  </a:cubicBezTo>
                  <a:cubicBezTo>
                    <a:pt x="2258" y="1706"/>
                    <a:pt x="2394" y="1029"/>
                    <a:pt x="2123"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16"/>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16"/>
            <p:cNvSpPr/>
            <p:nvPr/>
          </p:nvSpPr>
          <p:spPr>
            <a:xfrm>
              <a:off x="1917706" y="3091294"/>
              <a:ext cx="108621" cy="95038"/>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9" y="2093"/>
                    <a:pt x="1028" y="2134"/>
                    <a:pt x="1202" y="2134"/>
                  </a:cubicBezTo>
                  <a:cubicBezTo>
                    <a:pt x="1582" y="2134"/>
                    <a:pt x="1937" y="1942"/>
                    <a:pt x="2123" y="1602"/>
                  </a:cubicBezTo>
                  <a:cubicBezTo>
                    <a:pt x="2439"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16"/>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16"/>
            <p:cNvSpPr/>
            <p:nvPr/>
          </p:nvSpPr>
          <p:spPr>
            <a:xfrm>
              <a:off x="2376105" y="3092229"/>
              <a:ext cx="96552" cy="94548"/>
            </a:xfrm>
            <a:custGeom>
              <a:avLst/>
              <a:gdLst/>
              <a:ahLst/>
              <a:cxnLst/>
              <a:rect l="l" t="t" r="r" b="b"/>
              <a:pathLst>
                <a:path w="2168" h="2123" extrusionOk="0">
                  <a:moveTo>
                    <a:pt x="1084" y="1"/>
                  </a:moveTo>
                  <a:cubicBezTo>
                    <a:pt x="497" y="1"/>
                    <a:pt x="0" y="452"/>
                    <a:pt x="0" y="1039"/>
                  </a:cubicBezTo>
                  <a:cubicBezTo>
                    <a:pt x="0" y="1626"/>
                    <a:pt x="497" y="2123"/>
                    <a:pt x="1084" y="2123"/>
                  </a:cubicBezTo>
                  <a:cubicBezTo>
                    <a:pt x="1671" y="2123"/>
                    <a:pt x="2167" y="1626"/>
                    <a:pt x="2167" y="1039"/>
                  </a:cubicBezTo>
                  <a:cubicBezTo>
                    <a:pt x="2167"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16"/>
            <p:cNvSpPr/>
            <p:nvPr/>
          </p:nvSpPr>
          <p:spPr>
            <a:xfrm>
              <a:off x="3093831"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16"/>
            <p:cNvSpPr/>
            <p:nvPr/>
          </p:nvSpPr>
          <p:spPr>
            <a:xfrm>
              <a:off x="3274732" y="3091294"/>
              <a:ext cx="108621" cy="95038"/>
            </a:xfrm>
            <a:custGeom>
              <a:avLst/>
              <a:gdLst/>
              <a:ahLst/>
              <a:cxnLst/>
              <a:rect l="l" t="t" r="r" b="b"/>
              <a:pathLst>
                <a:path w="2439" h="2134" extrusionOk="0">
                  <a:moveTo>
                    <a:pt x="1223" y="0"/>
                  </a:moveTo>
                  <a:cubicBezTo>
                    <a:pt x="1036" y="0"/>
                    <a:pt x="846" y="50"/>
                    <a:pt x="678" y="157"/>
                  </a:cubicBezTo>
                  <a:cubicBezTo>
                    <a:pt x="181" y="428"/>
                    <a:pt x="1" y="1105"/>
                    <a:pt x="272" y="1602"/>
                  </a:cubicBezTo>
                  <a:cubicBezTo>
                    <a:pt x="488" y="1942"/>
                    <a:pt x="853" y="2134"/>
                    <a:pt x="1236" y="2134"/>
                  </a:cubicBezTo>
                  <a:cubicBezTo>
                    <a:pt x="1411" y="2134"/>
                    <a:pt x="1591"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16"/>
            <p:cNvSpPr/>
            <p:nvPr/>
          </p:nvSpPr>
          <p:spPr>
            <a:xfrm>
              <a:off x="3093831"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16"/>
            <p:cNvSpPr/>
            <p:nvPr/>
          </p:nvSpPr>
          <p:spPr>
            <a:xfrm>
              <a:off x="3047559" y="3483291"/>
              <a:ext cx="108621" cy="95082"/>
            </a:xfrm>
            <a:custGeom>
              <a:avLst/>
              <a:gdLst/>
              <a:ahLst/>
              <a:cxnLst/>
              <a:rect l="l" t="t" r="r" b="b"/>
              <a:pathLst>
                <a:path w="2439" h="2135" extrusionOk="0">
                  <a:moveTo>
                    <a:pt x="1217" y="1"/>
                  </a:moveTo>
                  <a:cubicBezTo>
                    <a:pt x="852" y="1"/>
                    <a:pt x="496" y="191"/>
                    <a:pt x="317" y="519"/>
                  </a:cubicBezTo>
                  <a:cubicBezTo>
                    <a:pt x="1" y="1061"/>
                    <a:pt x="181" y="1693"/>
                    <a:pt x="723" y="2009"/>
                  </a:cubicBezTo>
                  <a:cubicBezTo>
                    <a:pt x="879" y="2094"/>
                    <a:pt x="1049" y="2135"/>
                    <a:pt x="1218" y="2135"/>
                  </a:cubicBezTo>
                  <a:cubicBezTo>
                    <a:pt x="1586" y="2135"/>
                    <a:pt x="1951" y="1943"/>
                    <a:pt x="2168" y="1603"/>
                  </a:cubicBezTo>
                  <a:cubicBezTo>
                    <a:pt x="2438" y="1106"/>
                    <a:pt x="2258" y="429"/>
                    <a:pt x="1761" y="158"/>
                  </a:cubicBezTo>
                  <a:cubicBezTo>
                    <a:pt x="1593" y="51"/>
                    <a:pt x="1404" y="1"/>
                    <a:pt x="121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16"/>
            <p:cNvSpPr/>
            <p:nvPr/>
          </p:nvSpPr>
          <p:spPr>
            <a:xfrm>
              <a:off x="2649505"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16"/>
            <p:cNvSpPr/>
            <p:nvPr/>
          </p:nvSpPr>
          <p:spPr>
            <a:xfrm>
              <a:off x="2603278" y="3482267"/>
              <a:ext cx="94548" cy="96552"/>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71" y="2167"/>
                    <a:pt x="2122" y="1671"/>
                    <a:pt x="2122" y="1084"/>
                  </a:cubicBezTo>
                  <a:cubicBezTo>
                    <a:pt x="2122" y="497"/>
                    <a:pt x="1671"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16"/>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16"/>
            <p:cNvSpPr/>
            <p:nvPr/>
          </p:nvSpPr>
          <p:spPr>
            <a:xfrm>
              <a:off x="2370048"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58" y="2134"/>
                    <a:pt x="1237" y="2134"/>
                  </a:cubicBezTo>
                  <a:cubicBezTo>
                    <a:pt x="1411" y="2134"/>
                    <a:pt x="1591"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16"/>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16"/>
            <p:cNvSpPr/>
            <p:nvPr/>
          </p:nvSpPr>
          <p:spPr>
            <a:xfrm>
              <a:off x="2597221" y="2700232"/>
              <a:ext cx="106617" cy="94503"/>
            </a:xfrm>
            <a:custGeom>
              <a:avLst/>
              <a:gdLst/>
              <a:ahLst/>
              <a:cxnLst/>
              <a:rect l="l" t="t" r="r" b="b"/>
              <a:pathLst>
                <a:path w="2394" h="2122" extrusionOk="0">
                  <a:moveTo>
                    <a:pt x="1191" y="0"/>
                  </a:moveTo>
                  <a:cubicBezTo>
                    <a:pt x="834" y="0"/>
                    <a:pt x="482" y="181"/>
                    <a:pt x="272" y="542"/>
                  </a:cubicBezTo>
                  <a:cubicBezTo>
                    <a:pt x="1" y="1038"/>
                    <a:pt x="136" y="1670"/>
                    <a:pt x="678" y="1986"/>
                  </a:cubicBezTo>
                  <a:cubicBezTo>
                    <a:pt x="844" y="2077"/>
                    <a:pt x="1024" y="2122"/>
                    <a:pt x="1203" y="2122"/>
                  </a:cubicBezTo>
                  <a:cubicBezTo>
                    <a:pt x="1561" y="2122"/>
                    <a:pt x="1912" y="1941"/>
                    <a:pt x="2123" y="1580"/>
                  </a:cubicBezTo>
                  <a:cubicBezTo>
                    <a:pt x="2393" y="1084"/>
                    <a:pt x="2258" y="452"/>
                    <a:pt x="1716" y="136"/>
                  </a:cubicBezTo>
                  <a:cubicBezTo>
                    <a:pt x="1551" y="45"/>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16"/>
            <p:cNvSpPr/>
            <p:nvPr/>
          </p:nvSpPr>
          <p:spPr>
            <a:xfrm>
              <a:off x="2649505"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16"/>
            <p:cNvSpPr/>
            <p:nvPr/>
          </p:nvSpPr>
          <p:spPr>
            <a:xfrm>
              <a:off x="3055620" y="2700232"/>
              <a:ext cx="94548" cy="94503"/>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25" y="2122"/>
                    <a:pt x="2122" y="1625"/>
                    <a:pt x="2122" y="1038"/>
                  </a:cubicBezTo>
                  <a:cubicBezTo>
                    <a:pt x="2122" y="452"/>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16"/>
            <p:cNvSpPr/>
            <p:nvPr/>
          </p:nvSpPr>
          <p:spPr>
            <a:xfrm>
              <a:off x="3727074" y="3874709"/>
              <a:ext cx="108621" cy="95082"/>
            </a:xfrm>
            <a:custGeom>
              <a:avLst/>
              <a:gdLst/>
              <a:ahLst/>
              <a:cxnLst/>
              <a:rect l="l" t="t" r="r" b="b"/>
              <a:pathLst>
                <a:path w="2439" h="2135" extrusionOk="0">
                  <a:moveTo>
                    <a:pt x="1236" y="1"/>
                  </a:moveTo>
                  <a:cubicBezTo>
                    <a:pt x="853" y="1"/>
                    <a:pt x="488" y="193"/>
                    <a:pt x="272" y="533"/>
                  </a:cubicBezTo>
                  <a:cubicBezTo>
                    <a:pt x="1" y="1029"/>
                    <a:pt x="181" y="1707"/>
                    <a:pt x="678" y="1977"/>
                  </a:cubicBezTo>
                  <a:cubicBezTo>
                    <a:pt x="846" y="2085"/>
                    <a:pt x="1036" y="2135"/>
                    <a:pt x="1223" y="2135"/>
                  </a:cubicBezTo>
                  <a:cubicBezTo>
                    <a:pt x="1587" y="2135"/>
                    <a:pt x="1944" y="1944"/>
                    <a:pt x="2123" y="1616"/>
                  </a:cubicBezTo>
                  <a:cubicBezTo>
                    <a:pt x="2439" y="1075"/>
                    <a:pt x="2258" y="443"/>
                    <a:pt x="1761" y="127"/>
                  </a:cubicBezTo>
                  <a:cubicBezTo>
                    <a:pt x="1591" y="41"/>
                    <a:pt x="1411" y="1"/>
                    <a:pt x="123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16"/>
            <p:cNvSpPr/>
            <p:nvPr/>
          </p:nvSpPr>
          <p:spPr>
            <a:xfrm>
              <a:off x="3329020"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16"/>
            <p:cNvSpPr/>
            <p:nvPr/>
          </p:nvSpPr>
          <p:spPr>
            <a:xfrm>
              <a:off x="3280789" y="3874309"/>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8" name="Google Shape;3038;p16"/>
            <p:cNvSpPr/>
            <p:nvPr/>
          </p:nvSpPr>
          <p:spPr>
            <a:xfrm>
              <a:off x="3093831" y="3524486"/>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16"/>
            <p:cNvSpPr/>
            <p:nvPr/>
          </p:nvSpPr>
          <p:spPr>
            <a:xfrm>
              <a:off x="3047559" y="3482712"/>
              <a:ext cx="108621" cy="95038"/>
            </a:xfrm>
            <a:custGeom>
              <a:avLst/>
              <a:gdLst/>
              <a:ahLst/>
              <a:cxnLst/>
              <a:rect l="l" t="t" r="r" b="b"/>
              <a:pathLst>
                <a:path w="2439" h="2134" extrusionOk="0">
                  <a:moveTo>
                    <a:pt x="1204" y="0"/>
                  </a:moveTo>
                  <a:cubicBezTo>
                    <a:pt x="1028" y="0"/>
                    <a:pt x="849" y="41"/>
                    <a:pt x="678"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0" name="Google Shape;3040;p16"/>
            <p:cNvSpPr/>
            <p:nvPr/>
          </p:nvSpPr>
          <p:spPr>
            <a:xfrm>
              <a:off x="3093831"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1" name="Google Shape;3041;p16"/>
            <p:cNvSpPr/>
            <p:nvPr/>
          </p:nvSpPr>
          <p:spPr>
            <a:xfrm>
              <a:off x="3274732" y="3091294"/>
              <a:ext cx="108621" cy="95038"/>
            </a:xfrm>
            <a:custGeom>
              <a:avLst/>
              <a:gdLst/>
              <a:ahLst/>
              <a:cxnLst/>
              <a:rect l="l" t="t" r="r" b="b"/>
              <a:pathLst>
                <a:path w="2439" h="2134" extrusionOk="0">
                  <a:moveTo>
                    <a:pt x="1195" y="0"/>
                  </a:moveTo>
                  <a:cubicBezTo>
                    <a:pt x="827" y="0"/>
                    <a:pt x="481" y="190"/>
                    <a:pt x="272"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2" name="Google Shape;3042;p16"/>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3" name="Google Shape;3043;p16"/>
            <p:cNvSpPr/>
            <p:nvPr/>
          </p:nvSpPr>
          <p:spPr>
            <a:xfrm>
              <a:off x="1692537" y="2700232"/>
              <a:ext cx="108621" cy="94503"/>
            </a:xfrm>
            <a:custGeom>
              <a:avLst/>
              <a:gdLst/>
              <a:ahLst/>
              <a:cxnLst/>
              <a:rect l="l" t="t" r="r" b="b"/>
              <a:pathLst>
                <a:path w="2439" h="2122" extrusionOk="0">
                  <a:moveTo>
                    <a:pt x="1191" y="0"/>
                  </a:moveTo>
                  <a:cubicBezTo>
                    <a:pt x="834" y="0"/>
                    <a:pt x="482" y="181"/>
                    <a:pt x="272" y="542"/>
                  </a:cubicBezTo>
                  <a:cubicBezTo>
                    <a:pt x="1" y="1038"/>
                    <a:pt x="182" y="1670"/>
                    <a:pt x="678" y="1986"/>
                  </a:cubicBezTo>
                  <a:cubicBezTo>
                    <a:pt x="844" y="2077"/>
                    <a:pt x="1029" y="2122"/>
                    <a:pt x="1213" y="2122"/>
                  </a:cubicBezTo>
                  <a:cubicBezTo>
                    <a:pt x="1581" y="2122"/>
                    <a:pt x="1942" y="1941"/>
                    <a:pt x="2123" y="1580"/>
                  </a:cubicBezTo>
                  <a:cubicBezTo>
                    <a:pt x="2439" y="1084"/>
                    <a:pt x="2258" y="452"/>
                    <a:pt x="1716" y="136"/>
                  </a:cubicBezTo>
                  <a:cubicBezTo>
                    <a:pt x="1551" y="45"/>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4" name="Google Shape;3044;p16"/>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16"/>
            <p:cNvSpPr/>
            <p:nvPr/>
          </p:nvSpPr>
          <p:spPr>
            <a:xfrm>
              <a:off x="1246252"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6" name="Google Shape;3046;p16"/>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7" name="Google Shape;3047;p16"/>
            <p:cNvSpPr/>
            <p:nvPr/>
          </p:nvSpPr>
          <p:spPr>
            <a:xfrm>
              <a:off x="2595217" y="2699342"/>
              <a:ext cx="108621" cy="94993"/>
            </a:xfrm>
            <a:custGeom>
              <a:avLst/>
              <a:gdLst/>
              <a:ahLst/>
              <a:cxnLst/>
              <a:rect l="l" t="t" r="r" b="b"/>
              <a:pathLst>
                <a:path w="2439" h="2133" extrusionOk="0">
                  <a:moveTo>
                    <a:pt x="1248" y="0"/>
                  </a:moveTo>
                  <a:cubicBezTo>
                    <a:pt x="1069" y="0"/>
                    <a:pt x="889" y="50"/>
                    <a:pt x="723" y="156"/>
                  </a:cubicBezTo>
                  <a:cubicBezTo>
                    <a:pt x="181" y="426"/>
                    <a:pt x="1" y="1104"/>
                    <a:pt x="317" y="1600"/>
                  </a:cubicBezTo>
                  <a:cubicBezTo>
                    <a:pt x="502" y="1940"/>
                    <a:pt x="879" y="2132"/>
                    <a:pt x="1257" y="2132"/>
                  </a:cubicBezTo>
                  <a:cubicBezTo>
                    <a:pt x="1431" y="2132"/>
                    <a:pt x="1605" y="2092"/>
                    <a:pt x="1761" y="2006"/>
                  </a:cubicBezTo>
                  <a:cubicBezTo>
                    <a:pt x="2258" y="1690"/>
                    <a:pt x="2438" y="1058"/>
                    <a:pt x="2168"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16"/>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9" name="Google Shape;3049;p16"/>
            <p:cNvSpPr/>
            <p:nvPr/>
          </p:nvSpPr>
          <p:spPr>
            <a:xfrm>
              <a:off x="2370048" y="3091294"/>
              <a:ext cx="108621" cy="95038"/>
            </a:xfrm>
            <a:custGeom>
              <a:avLst/>
              <a:gdLst/>
              <a:ahLst/>
              <a:cxnLst/>
              <a:rect l="l" t="t" r="r" b="b"/>
              <a:pathLst>
                <a:path w="2439" h="2134" extrusionOk="0">
                  <a:moveTo>
                    <a:pt x="1197" y="0"/>
                  </a:moveTo>
                  <a:cubicBezTo>
                    <a:pt x="833" y="0"/>
                    <a:pt x="496" y="190"/>
                    <a:pt x="317"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16"/>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16"/>
            <p:cNvSpPr/>
            <p:nvPr/>
          </p:nvSpPr>
          <p:spPr>
            <a:xfrm>
              <a:off x="1925767" y="3092229"/>
              <a:ext cx="94548" cy="94548"/>
            </a:xfrm>
            <a:custGeom>
              <a:avLst/>
              <a:gdLst/>
              <a:ahLst/>
              <a:cxnLst/>
              <a:rect l="l" t="t" r="r" b="b"/>
              <a:pathLst>
                <a:path w="2123" h="2123" extrusionOk="0">
                  <a:moveTo>
                    <a:pt x="1039" y="1"/>
                  </a:moveTo>
                  <a:cubicBezTo>
                    <a:pt x="452" y="1"/>
                    <a:pt x="0" y="452"/>
                    <a:pt x="0" y="1039"/>
                  </a:cubicBezTo>
                  <a:cubicBezTo>
                    <a:pt x="0" y="1626"/>
                    <a:pt x="452" y="2123"/>
                    <a:pt x="1039" y="2123"/>
                  </a:cubicBezTo>
                  <a:cubicBezTo>
                    <a:pt x="1626" y="2123"/>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16"/>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16"/>
            <p:cNvSpPr/>
            <p:nvPr/>
          </p:nvSpPr>
          <p:spPr>
            <a:xfrm>
              <a:off x="1692537" y="2699342"/>
              <a:ext cx="106617" cy="94993"/>
            </a:xfrm>
            <a:custGeom>
              <a:avLst/>
              <a:gdLst/>
              <a:ahLst/>
              <a:cxnLst/>
              <a:rect l="l" t="t" r="r" b="b"/>
              <a:pathLst>
                <a:path w="2394" h="2133" extrusionOk="0">
                  <a:moveTo>
                    <a:pt x="1203" y="0"/>
                  </a:moveTo>
                  <a:cubicBezTo>
                    <a:pt x="1024" y="0"/>
                    <a:pt x="844" y="50"/>
                    <a:pt x="678" y="156"/>
                  </a:cubicBezTo>
                  <a:cubicBezTo>
                    <a:pt x="136" y="426"/>
                    <a:pt x="1" y="1104"/>
                    <a:pt x="272" y="1600"/>
                  </a:cubicBezTo>
                  <a:cubicBezTo>
                    <a:pt x="488" y="1940"/>
                    <a:pt x="853" y="2132"/>
                    <a:pt x="1221" y="2132"/>
                  </a:cubicBezTo>
                  <a:cubicBezTo>
                    <a:pt x="1390" y="2132"/>
                    <a:pt x="1560" y="2092"/>
                    <a:pt x="1716" y="2006"/>
                  </a:cubicBezTo>
                  <a:cubicBezTo>
                    <a:pt x="2258" y="1690"/>
                    <a:pt x="2394" y="1058"/>
                    <a:pt x="2123"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4" name="Google Shape;3054;p16"/>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5" name="Google Shape;3055;p16"/>
            <p:cNvSpPr/>
            <p:nvPr/>
          </p:nvSpPr>
          <p:spPr>
            <a:xfrm>
              <a:off x="1917706"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62" y="2084"/>
                    <a:pt x="1056" y="2134"/>
                    <a:pt x="1244" y="2134"/>
                  </a:cubicBezTo>
                  <a:cubicBezTo>
                    <a:pt x="1612" y="2134"/>
                    <a:pt x="1959" y="1944"/>
                    <a:pt x="2168"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16"/>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16"/>
            <p:cNvSpPr/>
            <p:nvPr/>
          </p:nvSpPr>
          <p:spPr>
            <a:xfrm>
              <a:off x="2376105" y="2308191"/>
              <a:ext cx="96552" cy="94548"/>
            </a:xfrm>
            <a:custGeom>
              <a:avLst/>
              <a:gdLst/>
              <a:ahLst/>
              <a:cxnLst/>
              <a:rect l="l" t="t" r="r" b="b"/>
              <a:pathLst>
                <a:path w="2168" h="2123" extrusionOk="0">
                  <a:moveTo>
                    <a:pt x="1084" y="0"/>
                  </a:moveTo>
                  <a:cubicBezTo>
                    <a:pt x="497" y="0"/>
                    <a:pt x="0" y="497"/>
                    <a:pt x="0" y="1084"/>
                  </a:cubicBezTo>
                  <a:cubicBezTo>
                    <a:pt x="0" y="1671"/>
                    <a:pt x="497" y="2122"/>
                    <a:pt x="1084" y="2122"/>
                  </a:cubicBezTo>
                  <a:cubicBezTo>
                    <a:pt x="1671" y="2122"/>
                    <a:pt x="2167" y="1671"/>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16"/>
            <p:cNvSpPr/>
            <p:nvPr/>
          </p:nvSpPr>
          <p:spPr>
            <a:xfrm>
              <a:off x="3093831" y="1958368"/>
              <a:ext cx="243295" cy="402151"/>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16"/>
            <p:cNvSpPr/>
            <p:nvPr/>
          </p:nvSpPr>
          <p:spPr>
            <a:xfrm>
              <a:off x="3274732"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3" y="2122"/>
                    <a:pt x="1205" y="2122"/>
                  </a:cubicBezTo>
                  <a:cubicBezTo>
                    <a:pt x="1390" y="2122"/>
                    <a:pt x="1581" y="2077"/>
                    <a:pt x="1761"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16"/>
            <p:cNvSpPr/>
            <p:nvPr/>
          </p:nvSpPr>
          <p:spPr>
            <a:xfrm>
              <a:off x="3093831"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1" name="Google Shape;3061;p16"/>
            <p:cNvSpPr/>
            <p:nvPr/>
          </p:nvSpPr>
          <p:spPr>
            <a:xfrm>
              <a:off x="3047559" y="2700232"/>
              <a:ext cx="108621" cy="95394"/>
            </a:xfrm>
            <a:custGeom>
              <a:avLst/>
              <a:gdLst/>
              <a:ahLst/>
              <a:cxnLst/>
              <a:rect l="l" t="t" r="r" b="b"/>
              <a:pathLst>
                <a:path w="2439" h="2142" extrusionOk="0">
                  <a:moveTo>
                    <a:pt x="1236" y="0"/>
                  </a:moveTo>
                  <a:cubicBezTo>
                    <a:pt x="879" y="0"/>
                    <a:pt x="527" y="181"/>
                    <a:pt x="317" y="542"/>
                  </a:cubicBezTo>
                  <a:cubicBezTo>
                    <a:pt x="1" y="1038"/>
                    <a:pt x="181" y="1670"/>
                    <a:pt x="723" y="1986"/>
                  </a:cubicBezTo>
                  <a:cubicBezTo>
                    <a:pt x="889" y="2092"/>
                    <a:pt x="1069" y="2142"/>
                    <a:pt x="1248" y="2142"/>
                  </a:cubicBezTo>
                  <a:cubicBezTo>
                    <a:pt x="1606" y="2142"/>
                    <a:pt x="1957" y="1941"/>
                    <a:pt x="2168" y="1580"/>
                  </a:cubicBezTo>
                  <a:cubicBezTo>
                    <a:pt x="2438" y="1084"/>
                    <a:pt x="2258" y="452"/>
                    <a:pt x="1761" y="136"/>
                  </a:cubicBezTo>
                  <a:cubicBezTo>
                    <a:pt x="1596" y="45"/>
                    <a:pt x="1415"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2" name="Google Shape;3062;p16"/>
            <p:cNvSpPr/>
            <p:nvPr/>
          </p:nvSpPr>
          <p:spPr>
            <a:xfrm>
              <a:off x="2649505"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16"/>
            <p:cNvSpPr/>
            <p:nvPr/>
          </p:nvSpPr>
          <p:spPr>
            <a:xfrm>
              <a:off x="2603278" y="2700232"/>
              <a:ext cx="94548" cy="94503"/>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71" y="2122"/>
                    <a:pt x="2122" y="1625"/>
                    <a:pt x="2122" y="1038"/>
                  </a:cubicBezTo>
                  <a:cubicBezTo>
                    <a:pt x="2122" y="452"/>
                    <a:pt x="1671"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16"/>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16"/>
            <p:cNvSpPr/>
            <p:nvPr/>
          </p:nvSpPr>
          <p:spPr>
            <a:xfrm>
              <a:off x="2370048"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4" y="2122"/>
                    <a:pt x="1205" y="2122"/>
                  </a:cubicBezTo>
                  <a:cubicBezTo>
                    <a:pt x="1390" y="2122"/>
                    <a:pt x="1581" y="2077"/>
                    <a:pt x="1761"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16"/>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16"/>
            <p:cNvSpPr/>
            <p:nvPr/>
          </p:nvSpPr>
          <p:spPr>
            <a:xfrm>
              <a:off x="2595217" y="1916595"/>
              <a:ext cx="108621" cy="95082"/>
            </a:xfrm>
            <a:custGeom>
              <a:avLst/>
              <a:gdLst/>
              <a:ahLst/>
              <a:cxnLst/>
              <a:rect l="l" t="t" r="r" b="b"/>
              <a:pathLst>
                <a:path w="2439" h="2135"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8"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16"/>
            <p:cNvSpPr/>
            <p:nvPr/>
          </p:nvSpPr>
          <p:spPr>
            <a:xfrm>
              <a:off x="3280789" y="3092229"/>
              <a:ext cx="94503" cy="94548"/>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16"/>
            <p:cNvSpPr/>
            <p:nvPr/>
          </p:nvSpPr>
          <p:spPr>
            <a:xfrm>
              <a:off x="3093831"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0" name="Google Shape;3070;p16"/>
            <p:cNvSpPr/>
            <p:nvPr/>
          </p:nvSpPr>
          <p:spPr>
            <a:xfrm>
              <a:off x="3047559" y="2699253"/>
              <a:ext cx="108621" cy="95082"/>
            </a:xfrm>
            <a:custGeom>
              <a:avLst/>
              <a:gdLst/>
              <a:ahLst/>
              <a:cxnLst/>
              <a:rect l="l" t="t" r="r" b="b"/>
              <a:pathLst>
                <a:path w="2439" h="2135" extrusionOk="0">
                  <a:moveTo>
                    <a:pt x="1244" y="0"/>
                  </a:moveTo>
                  <a:cubicBezTo>
                    <a:pt x="1056" y="0"/>
                    <a:pt x="862" y="50"/>
                    <a:pt x="678" y="158"/>
                  </a:cubicBezTo>
                  <a:cubicBezTo>
                    <a:pt x="181" y="428"/>
                    <a:pt x="1" y="1106"/>
                    <a:pt x="317" y="1602"/>
                  </a:cubicBezTo>
                  <a:cubicBezTo>
                    <a:pt x="502" y="1942"/>
                    <a:pt x="879" y="2134"/>
                    <a:pt x="1257" y="2134"/>
                  </a:cubicBezTo>
                  <a:cubicBezTo>
                    <a:pt x="1431" y="2134"/>
                    <a:pt x="1605" y="2094"/>
                    <a:pt x="1761" y="2008"/>
                  </a:cubicBezTo>
                  <a:cubicBezTo>
                    <a:pt x="2258" y="1692"/>
                    <a:pt x="2438" y="1060"/>
                    <a:pt x="2168"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1" name="Google Shape;3071;p16"/>
            <p:cNvSpPr/>
            <p:nvPr/>
          </p:nvSpPr>
          <p:spPr>
            <a:xfrm>
              <a:off x="3093831"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16"/>
            <p:cNvSpPr/>
            <p:nvPr/>
          </p:nvSpPr>
          <p:spPr>
            <a:xfrm>
              <a:off x="3274732" y="2308636"/>
              <a:ext cx="108621" cy="95038"/>
            </a:xfrm>
            <a:custGeom>
              <a:avLst/>
              <a:gdLst/>
              <a:ahLst/>
              <a:cxnLst/>
              <a:rect l="l" t="t" r="r" b="b"/>
              <a:pathLst>
                <a:path w="2439" h="2134" extrusionOk="0">
                  <a:moveTo>
                    <a:pt x="1236" y="0"/>
                  </a:moveTo>
                  <a:cubicBezTo>
                    <a:pt x="853" y="0"/>
                    <a:pt x="488" y="192"/>
                    <a:pt x="272"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16"/>
            <p:cNvSpPr/>
            <p:nvPr/>
          </p:nvSpPr>
          <p:spPr>
            <a:xfrm>
              <a:off x="3329020"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16"/>
            <p:cNvSpPr/>
            <p:nvPr/>
          </p:nvSpPr>
          <p:spPr>
            <a:xfrm>
              <a:off x="3733131" y="2308191"/>
              <a:ext cx="94503" cy="94548"/>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16"/>
            <p:cNvSpPr/>
            <p:nvPr/>
          </p:nvSpPr>
          <p:spPr>
            <a:xfrm>
              <a:off x="3727074"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3" y="2122"/>
                    <a:pt x="1191" y="2122"/>
                  </a:cubicBezTo>
                  <a:cubicBezTo>
                    <a:pt x="1370" y="2122"/>
                    <a:pt x="1551" y="2077"/>
                    <a:pt x="1716"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16"/>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16"/>
            <p:cNvSpPr/>
            <p:nvPr/>
          </p:nvSpPr>
          <p:spPr>
            <a:xfrm>
              <a:off x="2370048"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16"/>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16"/>
            <p:cNvSpPr/>
            <p:nvPr/>
          </p:nvSpPr>
          <p:spPr>
            <a:xfrm>
              <a:off x="1925767" y="2308191"/>
              <a:ext cx="94548" cy="94548"/>
            </a:xfrm>
            <a:custGeom>
              <a:avLst/>
              <a:gdLst/>
              <a:ahLst/>
              <a:cxnLst/>
              <a:rect l="l" t="t" r="r" b="b"/>
              <a:pathLst>
                <a:path w="2123" h="2123" extrusionOk="0">
                  <a:moveTo>
                    <a:pt x="1039" y="0"/>
                  </a:moveTo>
                  <a:cubicBezTo>
                    <a:pt x="452" y="0"/>
                    <a:pt x="0" y="497"/>
                    <a:pt x="0" y="1084"/>
                  </a:cubicBezTo>
                  <a:cubicBezTo>
                    <a:pt x="0" y="1671"/>
                    <a:pt x="452" y="2122"/>
                    <a:pt x="1039" y="2122"/>
                  </a:cubicBezTo>
                  <a:cubicBezTo>
                    <a:pt x="1626" y="2122"/>
                    <a:pt x="2122" y="1671"/>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16"/>
            <p:cNvSpPr/>
            <p:nvPr/>
          </p:nvSpPr>
          <p:spPr>
            <a:xfrm>
              <a:off x="3727074" y="2308636"/>
              <a:ext cx="108621" cy="95038"/>
            </a:xfrm>
            <a:custGeom>
              <a:avLst/>
              <a:gdLst/>
              <a:ahLst/>
              <a:cxnLst/>
              <a:rect l="l" t="t" r="r" b="b"/>
              <a:pathLst>
                <a:path w="2439" h="2134" extrusionOk="0">
                  <a:moveTo>
                    <a:pt x="1236" y="0"/>
                  </a:moveTo>
                  <a:cubicBezTo>
                    <a:pt x="853" y="0"/>
                    <a:pt x="488" y="192"/>
                    <a:pt x="272"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16"/>
            <p:cNvSpPr/>
            <p:nvPr/>
          </p:nvSpPr>
          <p:spPr>
            <a:xfrm>
              <a:off x="3329020"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16"/>
            <p:cNvSpPr/>
            <p:nvPr/>
          </p:nvSpPr>
          <p:spPr>
            <a:xfrm>
              <a:off x="3280789" y="2308191"/>
              <a:ext cx="94503" cy="94548"/>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16"/>
            <p:cNvSpPr/>
            <p:nvPr/>
          </p:nvSpPr>
          <p:spPr>
            <a:xfrm>
              <a:off x="3093831" y="1958368"/>
              <a:ext cx="243295" cy="402151"/>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16"/>
            <p:cNvSpPr/>
            <p:nvPr/>
          </p:nvSpPr>
          <p:spPr>
            <a:xfrm>
              <a:off x="3047559" y="1916595"/>
              <a:ext cx="108621" cy="95082"/>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766620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only 3">
  <p:cSld name="Title only 3">
    <p:bg>
      <p:bgPr>
        <a:gradFill>
          <a:gsLst>
            <a:gs pos="0">
              <a:schemeClr val="lt1"/>
            </a:gs>
            <a:gs pos="100000">
              <a:srgbClr val="EBF2F9"/>
            </a:gs>
          </a:gsLst>
          <a:lin ang="0" scaled="0"/>
        </a:gradFill>
        <a:effectLst/>
      </p:bgPr>
    </p:bg>
    <p:spTree>
      <p:nvGrpSpPr>
        <p:cNvPr id="1" name="Shape 3085"/>
        <p:cNvGrpSpPr/>
        <p:nvPr/>
      </p:nvGrpSpPr>
      <p:grpSpPr>
        <a:xfrm>
          <a:off x="0" y="0"/>
          <a:ext cx="0" cy="0"/>
          <a:chOff x="0" y="0"/>
          <a:chExt cx="0" cy="0"/>
        </a:xfrm>
      </p:grpSpPr>
      <p:sp>
        <p:nvSpPr>
          <p:cNvPr id="3086" name="Google Shape;3086;p17"/>
          <p:cNvSpPr txBox="1">
            <a:spLocks noGrp="1"/>
          </p:cNvSpPr>
          <p:nvPr>
            <p:ph type="title"/>
          </p:nvPr>
        </p:nvSpPr>
        <p:spPr>
          <a:xfrm>
            <a:off x="950967" y="4894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3087" name="Google Shape;3087;p17"/>
          <p:cNvGrpSpPr/>
          <p:nvPr/>
        </p:nvGrpSpPr>
        <p:grpSpPr>
          <a:xfrm rot="4875128">
            <a:off x="-3055970" y="3460465"/>
            <a:ext cx="6436919" cy="6404087"/>
            <a:chOff x="1829898" y="-516917"/>
            <a:chExt cx="2106822" cy="2096075"/>
          </a:xfrm>
        </p:grpSpPr>
        <p:sp>
          <p:nvSpPr>
            <p:cNvPr id="3088" name="Google Shape;3088;p17"/>
            <p:cNvSpPr/>
            <p:nvPr/>
          </p:nvSpPr>
          <p:spPr>
            <a:xfrm>
              <a:off x="2074614" y="1341955"/>
              <a:ext cx="51520" cy="51544"/>
            </a:xfrm>
            <a:custGeom>
              <a:avLst/>
              <a:gdLst/>
              <a:ahLst/>
              <a:cxnLst/>
              <a:rect l="l" t="t" r="r" b="b"/>
              <a:pathLst>
                <a:path w="2167" h="2168" extrusionOk="0">
                  <a:moveTo>
                    <a:pt x="1084" y="0"/>
                  </a:moveTo>
                  <a:cubicBezTo>
                    <a:pt x="497" y="0"/>
                    <a:pt x="0" y="497"/>
                    <a:pt x="0" y="1084"/>
                  </a:cubicBezTo>
                  <a:cubicBezTo>
                    <a:pt x="0" y="1671"/>
                    <a:pt x="497" y="2167"/>
                    <a:pt x="1084" y="2167"/>
                  </a:cubicBezTo>
                  <a:cubicBezTo>
                    <a:pt x="1670" y="2167"/>
                    <a:pt x="2167" y="1671"/>
                    <a:pt x="2167" y="1084"/>
                  </a:cubicBezTo>
                  <a:cubicBezTo>
                    <a:pt x="2167"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17"/>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17"/>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17"/>
            <p:cNvSpPr/>
            <p:nvPr/>
          </p:nvSpPr>
          <p:spPr>
            <a:xfrm>
              <a:off x="2799062"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17"/>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17"/>
            <p:cNvSpPr/>
            <p:nvPr/>
          </p:nvSpPr>
          <p:spPr>
            <a:xfrm>
              <a:off x="2191587" y="1133234"/>
              <a:ext cx="57987" cy="507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17"/>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17"/>
            <p:cNvSpPr/>
            <p:nvPr/>
          </p:nvSpPr>
          <p:spPr>
            <a:xfrm>
              <a:off x="2071381" y="1342502"/>
              <a:ext cx="57987" cy="50760"/>
            </a:xfrm>
            <a:custGeom>
              <a:avLst/>
              <a:gdLst/>
              <a:ahLst/>
              <a:cxnLst/>
              <a:rect l="l" t="t" r="r" b="b"/>
              <a:pathLst>
                <a:path w="2439" h="2135" extrusionOk="0">
                  <a:moveTo>
                    <a:pt x="1197" y="1"/>
                  </a:moveTo>
                  <a:cubicBezTo>
                    <a:pt x="833" y="1"/>
                    <a:pt x="496" y="191"/>
                    <a:pt x="317"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17"/>
            <p:cNvSpPr/>
            <p:nvPr/>
          </p:nvSpPr>
          <p:spPr>
            <a:xfrm>
              <a:off x="2074614" y="924466"/>
              <a:ext cx="51520" cy="50451"/>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17"/>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17"/>
            <p:cNvSpPr/>
            <p:nvPr/>
          </p:nvSpPr>
          <p:spPr>
            <a:xfrm>
              <a:off x="2554346" y="1342502"/>
              <a:ext cx="57987" cy="50427"/>
            </a:xfrm>
            <a:custGeom>
              <a:avLst/>
              <a:gdLst/>
              <a:ahLst/>
              <a:cxnLst/>
              <a:rect l="l" t="t" r="r" b="b"/>
              <a:pathLst>
                <a:path w="2439" h="2121" extrusionOk="0">
                  <a:moveTo>
                    <a:pt x="1222" y="1"/>
                  </a:moveTo>
                  <a:cubicBezTo>
                    <a:pt x="1035" y="1"/>
                    <a:pt x="846" y="51"/>
                    <a:pt x="678" y="158"/>
                  </a:cubicBezTo>
                  <a:cubicBezTo>
                    <a:pt x="181" y="429"/>
                    <a:pt x="1" y="1061"/>
                    <a:pt x="272" y="1603"/>
                  </a:cubicBezTo>
                  <a:cubicBezTo>
                    <a:pt x="480" y="1931"/>
                    <a:pt x="827" y="2121"/>
                    <a:pt x="1182" y="2121"/>
                  </a:cubicBezTo>
                  <a:cubicBezTo>
                    <a:pt x="1364" y="2121"/>
                    <a:pt x="1548" y="2071"/>
                    <a:pt x="1716" y="1964"/>
                  </a:cubicBezTo>
                  <a:cubicBezTo>
                    <a:pt x="2258" y="1693"/>
                    <a:pt x="2438" y="1016"/>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17"/>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17"/>
            <p:cNvSpPr/>
            <p:nvPr/>
          </p:nvSpPr>
          <p:spPr>
            <a:xfrm>
              <a:off x="2191587" y="1133234"/>
              <a:ext cx="57987" cy="507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17"/>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17"/>
            <p:cNvSpPr/>
            <p:nvPr/>
          </p:nvSpPr>
          <p:spPr>
            <a:xfrm>
              <a:off x="2437373"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17"/>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17"/>
            <p:cNvSpPr/>
            <p:nvPr/>
          </p:nvSpPr>
          <p:spPr>
            <a:xfrm>
              <a:off x="2916035" y="1133234"/>
              <a:ext cx="57987" cy="50736"/>
            </a:xfrm>
            <a:custGeom>
              <a:avLst/>
              <a:gdLst/>
              <a:ahLst/>
              <a:cxnLst/>
              <a:rect l="l" t="t" r="r" b="b"/>
              <a:pathLst>
                <a:path w="2439" h="2134" extrusionOk="0">
                  <a:moveTo>
                    <a:pt x="1244"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67"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17"/>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17"/>
            <p:cNvSpPr/>
            <p:nvPr/>
          </p:nvSpPr>
          <p:spPr>
            <a:xfrm>
              <a:off x="2795829" y="1342502"/>
              <a:ext cx="57987" cy="50760"/>
            </a:xfrm>
            <a:custGeom>
              <a:avLst/>
              <a:gdLst/>
              <a:ahLst/>
              <a:cxnLst/>
              <a:rect l="l" t="t" r="r" b="b"/>
              <a:pathLst>
                <a:path w="2439" h="2135" extrusionOk="0">
                  <a:moveTo>
                    <a:pt x="1195" y="1"/>
                  </a:moveTo>
                  <a:cubicBezTo>
                    <a:pt x="827" y="1"/>
                    <a:pt x="480" y="191"/>
                    <a:pt x="272"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17"/>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17"/>
            <p:cNvSpPr/>
            <p:nvPr/>
          </p:nvSpPr>
          <p:spPr>
            <a:xfrm>
              <a:off x="2557579"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17"/>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17"/>
            <p:cNvSpPr/>
            <p:nvPr/>
          </p:nvSpPr>
          <p:spPr>
            <a:xfrm>
              <a:off x="2433070" y="1133258"/>
              <a:ext cx="57987" cy="50712"/>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17"/>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17"/>
            <p:cNvSpPr/>
            <p:nvPr/>
          </p:nvSpPr>
          <p:spPr>
            <a:xfrm>
              <a:off x="2554346" y="924466"/>
              <a:ext cx="57987" cy="50451"/>
            </a:xfrm>
            <a:custGeom>
              <a:avLst/>
              <a:gdLst/>
              <a:ahLst/>
              <a:cxnLst/>
              <a:rect l="l" t="t" r="r" b="b"/>
              <a:pathLst>
                <a:path w="2439" h="2122" extrusionOk="0">
                  <a:moveTo>
                    <a:pt x="1205" y="0"/>
                  </a:moveTo>
                  <a:cubicBezTo>
                    <a:pt x="833" y="0"/>
                    <a:pt x="482" y="181"/>
                    <a:pt x="272"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17"/>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17"/>
            <p:cNvSpPr/>
            <p:nvPr/>
          </p:nvSpPr>
          <p:spPr>
            <a:xfrm>
              <a:off x="2799062"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17"/>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17"/>
            <p:cNvSpPr/>
            <p:nvPr/>
          </p:nvSpPr>
          <p:spPr>
            <a:xfrm>
              <a:off x="3277724" y="1342193"/>
              <a:ext cx="57987" cy="50736"/>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525" y="1944"/>
                    <a:pt x="872" y="2134"/>
                    <a:pt x="1227" y="2134"/>
                  </a:cubicBezTo>
                  <a:cubicBezTo>
                    <a:pt x="1409" y="2134"/>
                    <a:pt x="1593" y="2084"/>
                    <a:pt x="1761" y="1977"/>
                  </a:cubicBezTo>
                  <a:cubicBezTo>
                    <a:pt x="2303"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17"/>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17"/>
            <p:cNvSpPr/>
            <p:nvPr/>
          </p:nvSpPr>
          <p:spPr>
            <a:xfrm>
              <a:off x="2795829" y="1342193"/>
              <a:ext cx="57987" cy="50736"/>
            </a:xfrm>
            <a:custGeom>
              <a:avLst/>
              <a:gdLst/>
              <a:ahLst/>
              <a:cxnLst/>
              <a:rect l="l" t="t" r="r" b="b"/>
              <a:pathLst>
                <a:path w="2439" h="2134" extrusionOk="0">
                  <a:moveTo>
                    <a:pt x="1173" y="0"/>
                  </a:moveTo>
                  <a:cubicBezTo>
                    <a:pt x="1004"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17"/>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17"/>
            <p:cNvSpPr/>
            <p:nvPr/>
          </p:nvSpPr>
          <p:spPr>
            <a:xfrm>
              <a:off x="2916035"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17"/>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17"/>
            <p:cNvSpPr/>
            <p:nvPr/>
          </p:nvSpPr>
          <p:spPr>
            <a:xfrm>
              <a:off x="3161821"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17"/>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4" name="Google Shape;3124;p17"/>
            <p:cNvSpPr/>
            <p:nvPr/>
          </p:nvSpPr>
          <p:spPr>
            <a:xfrm>
              <a:off x="3157518" y="1133234"/>
              <a:ext cx="57987" cy="50736"/>
            </a:xfrm>
            <a:custGeom>
              <a:avLst/>
              <a:gdLst/>
              <a:ahLst/>
              <a:cxnLst/>
              <a:rect l="l" t="t" r="r" b="b"/>
              <a:pathLst>
                <a:path w="2439" h="2134" extrusionOk="0">
                  <a:moveTo>
                    <a:pt x="1242"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22" y="518"/>
                  </a:cubicBezTo>
                  <a:cubicBezTo>
                    <a:pt x="1943" y="190"/>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5" name="Google Shape;3125;p17"/>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17"/>
            <p:cNvSpPr/>
            <p:nvPr/>
          </p:nvSpPr>
          <p:spPr>
            <a:xfrm>
              <a:off x="3278794" y="924680"/>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17"/>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17"/>
            <p:cNvSpPr/>
            <p:nvPr/>
          </p:nvSpPr>
          <p:spPr>
            <a:xfrm>
              <a:off x="3523510"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17"/>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17"/>
            <p:cNvSpPr/>
            <p:nvPr/>
          </p:nvSpPr>
          <p:spPr>
            <a:xfrm>
              <a:off x="2191587" y="715174"/>
              <a:ext cx="57987" cy="50474"/>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17"/>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17"/>
            <p:cNvSpPr/>
            <p:nvPr/>
          </p:nvSpPr>
          <p:spPr>
            <a:xfrm>
              <a:off x="2071381" y="924466"/>
              <a:ext cx="57987" cy="50451"/>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3" name="Google Shape;3133;p17"/>
            <p:cNvSpPr/>
            <p:nvPr/>
          </p:nvSpPr>
          <p:spPr>
            <a:xfrm>
              <a:off x="1829898"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4" name="Google Shape;3134;p17"/>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17"/>
            <p:cNvSpPr/>
            <p:nvPr/>
          </p:nvSpPr>
          <p:spPr>
            <a:xfrm>
              <a:off x="2074614"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6" name="Google Shape;3136;p17"/>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7" name="Google Shape;3137;p17"/>
            <p:cNvSpPr/>
            <p:nvPr/>
          </p:nvSpPr>
          <p:spPr>
            <a:xfrm>
              <a:off x="2554346"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17"/>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17"/>
            <p:cNvSpPr/>
            <p:nvPr/>
          </p:nvSpPr>
          <p:spPr>
            <a:xfrm>
              <a:off x="2433070"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17"/>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17"/>
            <p:cNvSpPr/>
            <p:nvPr/>
          </p:nvSpPr>
          <p:spPr>
            <a:xfrm>
              <a:off x="2195890"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17"/>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17"/>
            <p:cNvSpPr/>
            <p:nvPr/>
          </p:nvSpPr>
          <p:spPr>
            <a:xfrm>
              <a:off x="2071381"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4" name="Google Shape;3144;p17"/>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5" name="Google Shape;3145;p17"/>
            <p:cNvSpPr/>
            <p:nvPr/>
          </p:nvSpPr>
          <p:spPr>
            <a:xfrm>
              <a:off x="2192657" y="715412"/>
              <a:ext cx="56917" cy="507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6" name="Google Shape;3146;p17"/>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7" name="Google Shape;3147;p17"/>
            <p:cNvSpPr/>
            <p:nvPr/>
          </p:nvSpPr>
          <p:spPr>
            <a:xfrm>
              <a:off x="2437373"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8" name="Google Shape;3148;p17"/>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9" name="Google Shape;3149;p17"/>
            <p:cNvSpPr/>
            <p:nvPr/>
          </p:nvSpPr>
          <p:spPr>
            <a:xfrm>
              <a:off x="2916035" y="715174"/>
              <a:ext cx="57987" cy="50474"/>
            </a:xfrm>
            <a:custGeom>
              <a:avLst/>
              <a:gdLst/>
              <a:ahLst/>
              <a:cxnLst/>
              <a:rect l="l" t="t" r="r" b="b"/>
              <a:pathLst>
                <a:path w="2439" h="2123" extrusionOk="0">
                  <a:moveTo>
                    <a:pt x="1233"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22" y="542"/>
                  </a:cubicBezTo>
                  <a:cubicBezTo>
                    <a:pt x="1942" y="181"/>
                    <a:pt x="1601" y="0"/>
                    <a:pt x="123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0" name="Google Shape;3150;p17"/>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17"/>
            <p:cNvSpPr/>
            <p:nvPr/>
          </p:nvSpPr>
          <p:spPr>
            <a:xfrm>
              <a:off x="2795829" y="924680"/>
              <a:ext cx="57987" cy="50712"/>
            </a:xfrm>
            <a:custGeom>
              <a:avLst/>
              <a:gdLst/>
              <a:ahLst/>
              <a:cxnLst/>
              <a:rect l="l" t="t" r="r" b="b"/>
              <a:pathLst>
                <a:path w="2439" h="2133" extrusionOk="0">
                  <a:moveTo>
                    <a:pt x="1235" y="1"/>
                  </a:moveTo>
                  <a:cubicBezTo>
                    <a:pt x="853" y="1"/>
                    <a:pt x="488" y="193"/>
                    <a:pt x="272" y="533"/>
                  </a:cubicBezTo>
                  <a:cubicBezTo>
                    <a:pt x="1" y="1029"/>
                    <a:pt x="181" y="1661"/>
                    <a:pt x="678" y="1977"/>
                  </a:cubicBezTo>
                  <a:cubicBezTo>
                    <a:pt x="843" y="2083"/>
                    <a:pt x="1029" y="2133"/>
                    <a:pt x="1213" y="2133"/>
                  </a:cubicBezTo>
                  <a:cubicBezTo>
                    <a:pt x="1581" y="2133"/>
                    <a:pt x="1942" y="1932"/>
                    <a:pt x="2122" y="1571"/>
                  </a:cubicBezTo>
                  <a:cubicBezTo>
                    <a:pt x="2438" y="1075"/>
                    <a:pt x="2258" y="443"/>
                    <a:pt x="1761" y="127"/>
                  </a:cubicBezTo>
                  <a:cubicBezTo>
                    <a:pt x="1591" y="41"/>
                    <a:pt x="1411"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17"/>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17"/>
            <p:cNvSpPr/>
            <p:nvPr/>
          </p:nvSpPr>
          <p:spPr>
            <a:xfrm>
              <a:off x="2557579"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17"/>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17"/>
            <p:cNvSpPr/>
            <p:nvPr/>
          </p:nvSpPr>
          <p:spPr>
            <a:xfrm>
              <a:off x="2433070" y="715412"/>
              <a:ext cx="57987" cy="50712"/>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17"/>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17"/>
            <p:cNvSpPr/>
            <p:nvPr/>
          </p:nvSpPr>
          <p:spPr>
            <a:xfrm>
              <a:off x="2554346"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17"/>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17"/>
            <p:cNvSpPr/>
            <p:nvPr/>
          </p:nvSpPr>
          <p:spPr>
            <a:xfrm>
              <a:off x="2799062"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17"/>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17"/>
            <p:cNvSpPr/>
            <p:nvPr/>
          </p:nvSpPr>
          <p:spPr>
            <a:xfrm>
              <a:off x="3277724" y="923990"/>
              <a:ext cx="57987" cy="50712"/>
            </a:xfrm>
            <a:custGeom>
              <a:avLst/>
              <a:gdLst/>
              <a:ahLst/>
              <a:cxnLst/>
              <a:rect l="l" t="t" r="r" b="b"/>
              <a:pathLst>
                <a:path w="2439" h="2133" extrusionOk="0">
                  <a:moveTo>
                    <a:pt x="1248" y="0"/>
                  </a:moveTo>
                  <a:cubicBezTo>
                    <a:pt x="1069" y="0"/>
                    <a:pt x="888" y="50"/>
                    <a:pt x="723" y="156"/>
                  </a:cubicBezTo>
                  <a:cubicBezTo>
                    <a:pt x="181" y="426"/>
                    <a:pt x="1" y="1104"/>
                    <a:pt x="317" y="1600"/>
                  </a:cubicBezTo>
                  <a:cubicBezTo>
                    <a:pt x="533" y="1940"/>
                    <a:pt x="898" y="2132"/>
                    <a:pt x="1266" y="2132"/>
                  </a:cubicBezTo>
                  <a:cubicBezTo>
                    <a:pt x="1435" y="2132"/>
                    <a:pt x="1605" y="2092"/>
                    <a:pt x="1761" y="2006"/>
                  </a:cubicBezTo>
                  <a:cubicBezTo>
                    <a:pt x="2303" y="1690"/>
                    <a:pt x="2438" y="1058"/>
                    <a:pt x="2167"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17"/>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17"/>
            <p:cNvSpPr/>
            <p:nvPr/>
          </p:nvSpPr>
          <p:spPr>
            <a:xfrm>
              <a:off x="3157518"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2" y="2134"/>
                  </a:cubicBezTo>
                  <a:cubicBezTo>
                    <a:pt x="1582" y="2134"/>
                    <a:pt x="1937" y="1942"/>
                    <a:pt x="2122"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17"/>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17"/>
            <p:cNvSpPr/>
            <p:nvPr/>
          </p:nvSpPr>
          <p:spPr>
            <a:xfrm>
              <a:off x="2920338"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17"/>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17"/>
            <p:cNvSpPr/>
            <p:nvPr/>
          </p:nvSpPr>
          <p:spPr>
            <a:xfrm>
              <a:off x="2795829" y="923990"/>
              <a:ext cx="57987" cy="50712"/>
            </a:xfrm>
            <a:custGeom>
              <a:avLst/>
              <a:gdLst/>
              <a:ahLst/>
              <a:cxnLst/>
              <a:rect l="l" t="t" r="r" b="b"/>
              <a:pathLst>
                <a:path w="2439" h="2133" extrusionOk="0">
                  <a:moveTo>
                    <a:pt x="1203" y="0"/>
                  </a:moveTo>
                  <a:cubicBezTo>
                    <a:pt x="1024"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17"/>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17"/>
            <p:cNvSpPr/>
            <p:nvPr/>
          </p:nvSpPr>
          <p:spPr>
            <a:xfrm>
              <a:off x="2916035"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17"/>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17"/>
            <p:cNvSpPr/>
            <p:nvPr/>
          </p:nvSpPr>
          <p:spPr>
            <a:xfrm>
              <a:off x="3161821"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17"/>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17"/>
            <p:cNvSpPr/>
            <p:nvPr/>
          </p:nvSpPr>
          <p:spPr>
            <a:xfrm>
              <a:off x="3640483" y="715174"/>
              <a:ext cx="57987" cy="50474"/>
            </a:xfrm>
            <a:custGeom>
              <a:avLst/>
              <a:gdLst/>
              <a:ahLst/>
              <a:cxnLst/>
              <a:rect l="l" t="t" r="r" b="b"/>
              <a:pathLst>
                <a:path w="2439" h="2123" extrusionOk="0">
                  <a:moveTo>
                    <a:pt x="1213" y="0"/>
                  </a:moveTo>
                  <a:cubicBezTo>
                    <a:pt x="1029" y="0"/>
                    <a:pt x="843" y="46"/>
                    <a:pt x="678" y="136"/>
                  </a:cubicBezTo>
                  <a:cubicBezTo>
                    <a:pt x="181" y="452"/>
                    <a:pt x="1" y="1084"/>
                    <a:pt x="271" y="1580"/>
                  </a:cubicBezTo>
                  <a:cubicBezTo>
                    <a:pt x="482" y="1942"/>
                    <a:pt x="833" y="2122"/>
                    <a:pt x="1204"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17"/>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17"/>
            <p:cNvSpPr/>
            <p:nvPr/>
          </p:nvSpPr>
          <p:spPr>
            <a:xfrm>
              <a:off x="3520277" y="924680"/>
              <a:ext cx="56917" cy="50712"/>
            </a:xfrm>
            <a:custGeom>
              <a:avLst/>
              <a:gdLst/>
              <a:ahLst/>
              <a:cxnLst/>
              <a:rect l="l" t="t" r="r" b="b"/>
              <a:pathLst>
                <a:path w="2394" h="2133" extrusionOk="0">
                  <a:moveTo>
                    <a:pt x="1221" y="1"/>
                  </a:moveTo>
                  <a:cubicBezTo>
                    <a:pt x="853" y="1"/>
                    <a:pt x="488" y="193"/>
                    <a:pt x="272" y="533"/>
                  </a:cubicBezTo>
                  <a:cubicBezTo>
                    <a:pt x="1" y="1029"/>
                    <a:pt x="136" y="1707"/>
                    <a:pt x="678" y="1977"/>
                  </a:cubicBezTo>
                  <a:cubicBezTo>
                    <a:pt x="843" y="2083"/>
                    <a:pt x="1024" y="2133"/>
                    <a:pt x="1203" y="2133"/>
                  </a:cubicBezTo>
                  <a:cubicBezTo>
                    <a:pt x="1561" y="2133"/>
                    <a:pt x="1912" y="1932"/>
                    <a:pt x="2122" y="1571"/>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17"/>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17"/>
            <p:cNvSpPr/>
            <p:nvPr/>
          </p:nvSpPr>
          <p:spPr>
            <a:xfrm>
              <a:off x="3282027"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8" name="Google Shape;3178;p17"/>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9" name="Google Shape;3179;p17"/>
            <p:cNvSpPr/>
            <p:nvPr/>
          </p:nvSpPr>
          <p:spPr>
            <a:xfrm>
              <a:off x="3157518" y="715174"/>
              <a:ext cx="57987" cy="50474"/>
            </a:xfrm>
            <a:custGeom>
              <a:avLst/>
              <a:gdLst/>
              <a:ahLst/>
              <a:cxnLst/>
              <a:rect l="l" t="t" r="r" b="b"/>
              <a:pathLst>
                <a:path w="2439" h="2123" extrusionOk="0">
                  <a:moveTo>
                    <a:pt x="1213" y="0"/>
                  </a:moveTo>
                  <a:cubicBezTo>
                    <a:pt x="1029" y="0"/>
                    <a:pt x="843" y="46"/>
                    <a:pt x="678" y="136"/>
                  </a:cubicBezTo>
                  <a:cubicBezTo>
                    <a:pt x="181" y="452"/>
                    <a:pt x="1" y="1084"/>
                    <a:pt x="317" y="1580"/>
                  </a:cubicBezTo>
                  <a:cubicBezTo>
                    <a:pt x="497" y="1942"/>
                    <a:pt x="838" y="2122"/>
                    <a:pt x="1206"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0" name="Google Shape;3180;p17"/>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17"/>
            <p:cNvSpPr/>
            <p:nvPr/>
          </p:nvSpPr>
          <p:spPr>
            <a:xfrm>
              <a:off x="3278794" y="506121"/>
              <a:ext cx="56917" cy="50760"/>
            </a:xfrm>
            <a:custGeom>
              <a:avLst/>
              <a:gdLst/>
              <a:ahLst/>
              <a:cxnLst/>
              <a:rect l="l" t="t" r="r" b="b"/>
              <a:pathLst>
                <a:path w="2394" h="2135"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17"/>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17"/>
            <p:cNvSpPr/>
            <p:nvPr/>
          </p:nvSpPr>
          <p:spPr>
            <a:xfrm>
              <a:off x="3523510"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17"/>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17"/>
            <p:cNvSpPr/>
            <p:nvPr/>
          </p:nvSpPr>
          <p:spPr>
            <a:xfrm>
              <a:off x="3640483"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2" y="2134"/>
                  </a:cubicBezTo>
                  <a:cubicBezTo>
                    <a:pt x="1607" y="2134"/>
                    <a:pt x="1943" y="1944"/>
                    <a:pt x="2122"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17"/>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17"/>
            <p:cNvSpPr/>
            <p:nvPr/>
          </p:nvSpPr>
          <p:spPr>
            <a:xfrm>
              <a:off x="3885199"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17"/>
            <p:cNvSpPr/>
            <p:nvPr/>
          </p:nvSpPr>
          <p:spPr>
            <a:xfrm>
              <a:off x="1829898" y="506121"/>
              <a:ext cx="57987" cy="50760"/>
            </a:xfrm>
            <a:custGeom>
              <a:avLst/>
              <a:gdLst/>
              <a:ahLst/>
              <a:cxnLst/>
              <a:rect l="l" t="t" r="r" b="b"/>
              <a:pathLst>
                <a:path w="2439" h="2135" extrusionOk="0">
                  <a:moveTo>
                    <a:pt x="1182" y="0"/>
                  </a:moveTo>
                  <a:cubicBezTo>
                    <a:pt x="1008" y="0"/>
                    <a:pt x="834" y="41"/>
                    <a:pt x="678" y="126"/>
                  </a:cubicBezTo>
                  <a:cubicBezTo>
                    <a:pt x="181" y="442"/>
                    <a:pt x="1" y="1074"/>
                    <a:pt x="317" y="1616"/>
                  </a:cubicBezTo>
                  <a:cubicBezTo>
                    <a:pt x="496" y="1944"/>
                    <a:pt x="833" y="2134"/>
                    <a:pt x="1197"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17"/>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17"/>
            <p:cNvSpPr/>
            <p:nvPr/>
          </p:nvSpPr>
          <p:spPr>
            <a:xfrm>
              <a:off x="2071381"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17"/>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17"/>
            <p:cNvSpPr/>
            <p:nvPr/>
          </p:nvSpPr>
          <p:spPr>
            <a:xfrm>
              <a:off x="1833131"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17"/>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17"/>
            <p:cNvSpPr/>
            <p:nvPr/>
          </p:nvSpPr>
          <p:spPr>
            <a:xfrm>
              <a:off x="2554346"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17"/>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17"/>
            <p:cNvSpPr/>
            <p:nvPr/>
          </p:nvSpPr>
          <p:spPr>
            <a:xfrm>
              <a:off x="2433070" y="715412"/>
              <a:ext cx="57987" cy="507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17"/>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17"/>
            <p:cNvSpPr/>
            <p:nvPr/>
          </p:nvSpPr>
          <p:spPr>
            <a:xfrm>
              <a:off x="2195890"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17"/>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17"/>
            <p:cNvSpPr/>
            <p:nvPr/>
          </p:nvSpPr>
          <p:spPr>
            <a:xfrm>
              <a:off x="2071381"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17"/>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17"/>
            <p:cNvSpPr/>
            <p:nvPr/>
          </p:nvSpPr>
          <p:spPr>
            <a:xfrm>
              <a:off x="2191587" y="297162"/>
              <a:ext cx="57987" cy="50760"/>
            </a:xfrm>
            <a:custGeom>
              <a:avLst/>
              <a:gdLst/>
              <a:ahLst/>
              <a:cxnLst/>
              <a:rect l="l" t="t" r="r" b="b"/>
              <a:pathLst>
                <a:path w="2439" h="2135" extrusionOk="0">
                  <a:moveTo>
                    <a:pt x="1217" y="0"/>
                  </a:moveTo>
                  <a:cubicBezTo>
                    <a:pt x="852" y="0"/>
                    <a:pt x="496" y="191"/>
                    <a:pt x="317" y="519"/>
                  </a:cubicBezTo>
                  <a:cubicBezTo>
                    <a:pt x="1" y="1060"/>
                    <a:pt x="181" y="1692"/>
                    <a:pt x="723" y="2008"/>
                  </a:cubicBezTo>
                  <a:cubicBezTo>
                    <a:pt x="879" y="2094"/>
                    <a:pt x="1049" y="2134"/>
                    <a:pt x="1218"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3" name="Google Shape;3203;p17"/>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4" name="Google Shape;3204;p17"/>
            <p:cNvSpPr/>
            <p:nvPr/>
          </p:nvSpPr>
          <p:spPr>
            <a:xfrm>
              <a:off x="2437373"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17"/>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6" name="Google Shape;3206;p17"/>
            <p:cNvSpPr/>
            <p:nvPr/>
          </p:nvSpPr>
          <p:spPr>
            <a:xfrm>
              <a:off x="2916035" y="297162"/>
              <a:ext cx="57987" cy="50427"/>
            </a:xfrm>
            <a:custGeom>
              <a:avLst/>
              <a:gdLst/>
              <a:ahLst/>
              <a:cxnLst/>
              <a:rect l="l" t="t" r="r" b="b"/>
              <a:pathLst>
                <a:path w="2439" h="2121" extrusionOk="0">
                  <a:moveTo>
                    <a:pt x="1244" y="0"/>
                  </a:moveTo>
                  <a:cubicBezTo>
                    <a:pt x="1056" y="0"/>
                    <a:pt x="861" y="51"/>
                    <a:pt x="678" y="158"/>
                  </a:cubicBezTo>
                  <a:cubicBezTo>
                    <a:pt x="181" y="429"/>
                    <a:pt x="1" y="1106"/>
                    <a:pt x="317" y="1602"/>
                  </a:cubicBezTo>
                  <a:cubicBezTo>
                    <a:pt x="496" y="1930"/>
                    <a:pt x="852" y="2121"/>
                    <a:pt x="1217" y="2121"/>
                  </a:cubicBezTo>
                  <a:cubicBezTo>
                    <a:pt x="1404" y="2121"/>
                    <a:pt x="1593" y="2070"/>
                    <a:pt x="1761" y="1963"/>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7" name="Google Shape;3207;p17"/>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8" name="Google Shape;3208;p17"/>
            <p:cNvSpPr/>
            <p:nvPr/>
          </p:nvSpPr>
          <p:spPr>
            <a:xfrm>
              <a:off x="2795829"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9" name="Google Shape;3209;p17"/>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17"/>
            <p:cNvSpPr/>
            <p:nvPr/>
          </p:nvSpPr>
          <p:spPr>
            <a:xfrm>
              <a:off x="2557579"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17"/>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17"/>
            <p:cNvSpPr/>
            <p:nvPr/>
          </p:nvSpPr>
          <p:spPr>
            <a:xfrm>
              <a:off x="2433070" y="297162"/>
              <a:ext cx="57987" cy="50760"/>
            </a:xfrm>
            <a:custGeom>
              <a:avLst/>
              <a:gdLst/>
              <a:ahLst/>
              <a:cxnLst/>
              <a:rect l="l" t="t" r="r" b="b"/>
              <a:pathLst>
                <a:path w="2439" h="2135" extrusionOk="0">
                  <a:moveTo>
                    <a:pt x="1244" y="0"/>
                  </a:moveTo>
                  <a:cubicBezTo>
                    <a:pt x="1056" y="0"/>
                    <a:pt x="861" y="51"/>
                    <a:pt x="678" y="158"/>
                  </a:cubicBezTo>
                  <a:cubicBezTo>
                    <a:pt x="181" y="429"/>
                    <a:pt x="1" y="1106"/>
                    <a:pt x="317" y="1602"/>
                  </a:cubicBezTo>
                  <a:cubicBezTo>
                    <a:pt x="502" y="1942"/>
                    <a:pt x="879" y="2134"/>
                    <a:pt x="1257" y="2134"/>
                  </a:cubicBezTo>
                  <a:cubicBezTo>
                    <a:pt x="1431" y="2134"/>
                    <a:pt x="1605" y="2094"/>
                    <a:pt x="1761" y="2008"/>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17"/>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17"/>
            <p:cNvSpPr/>
            <p:nvPr/>
          </p:nvSpPr>
          <p:spPr>
            <a:xfrm>
              <a:off x="2554346"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17"/>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17"/>
            <p:cNvSpPr/>
            <p:nvPr/>
          </p:nvSpPr>
          <p:spPr>
            <a:xfrm>
              <a:off x="2799062"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17"/>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17"/>
            <p:cNvSpPr/>
            <p:nvPr/>
          </p:nvSpPr>
          <p:spPr>
            <a:xfrm>
              <a:off x="3278794" y="506121"/>
              <a:ext cx="56917" cy="50760"/>
            </a:xfrm>
            <a:custGeom>
              <a:avLst/>
              <a:gdLst/>
              <a:ahLst/>
              <a:cxnLst/>
              <a:rect l="l" t="t" r="r" b="b"/>
              <a:pathLst>
                <a:path w="2394" h="2135" extrusionOk="0">
                  <a:moveTo>
                    <a:pt x="1173" y="0"/>
                  </a:moveTo>
                  <a:cubicBezTo>
                    <a:pt x="1004" y="0"/>
                    <a:pt x="834" y="41"/>
                    <a:pt x="678" y="126"/>
                  </a:cubicBezTo>
                  <a:cubicBezTo>
                    <a:pt x="136" y="442"/>
                    <a:pt x="1" y="1074"/>
                    <a:pt x="272" y="1616"/>
                  </a:cubicBezTo>
                  <a:cubicBezTo>
                    <a:pt x="480" y="1944"/>
                    <a:pt x="827" y="2134"/>
                    <a:pt x="1182" y="2134"/>
                  </a:cubicBezTo>
                  <a:cubicBezTo>
                    <a:pt x="1364" y="2134"/>
                    <a:pt x="1548" y="2084"/>
                    <a:pt x="1716" y="1977"/>
                  </a:cubicBezTo>
                  <a:cubicBezTo>
                    <a:pt x="2258" y="1706"/>
                    <a:pt x="2393"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17"/>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17"/>
            <p:cNvSpPr/>
            <p:nvPr/>
          </p:nvSpPr>
          <p:spPr>
            <a:xfrm>
              <a:off x="3157518"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1" name="Google Shape;3221;p17"/>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2" name="Google Shape;3222;p17"/>
            <p:cNvSpPr/>
            <p:nvPr/>
          </p:nvSpPr>
          <p:spPr>
            <a:xfrm>
              <a:off x="2920338"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3" name="Google Shape;3223;p17"/>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17"/>
            <p:cNvSpPr/>
            <p:nvPr/>
          </p:nvSpPr>
          <p:spPr>
            <a:xfrm>
              <a:off x="2795829"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17"/>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6" name="Google Shape;3226;p17"/>
            <p:cNvSpPr/>
            <p:nvPr/>
          </p:nvSpPr>
          <p:spPr>
            <a:xfrm>
              <a:off x="2916035"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4"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7" name="Google Shape;3227;p17"/>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8" name="Google Shape;3228;p17"/>
            <p:cNvSpPr/>
            <p:nvPr/>
          </p:nvSpPr>
          <p:spPr>
            <a:xfrm>
              <a:off x="3161821"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9" name="Google Shape;3229;p17"/>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17"/>
            <p:cNvSpPr/>
            <p:nvPr/>
          </p:nvSpPr>
          <p:spPr>
            <a:xfrm>
              <a:off x="3640483" y="297162"/>
              <a:ext cx="57987" cy="50760"/>
            </a:xfrm>
            <a:custGeom>
              <a:avLst/>
              <a:gdLst/>
              <a:ahLst/>
              <a:cxnLst/>
              <a:rect l="l" t="t" r="r" b="b"/>
              <a:pathLst>
                <a:path w="2439" h="2135" extrusionOk="0">
                  <a:moveTo>
                    <a:pt x="1222" y="0"/>
                  </a:moveTo>
                  <a:cubicBezTo>
                    <a:pt x="1035" y="0"/>
                    <a:pt x="846" y="51"/>
                    <a:pt x="678" y="158"/>
                  </a:cubicBezTo>
                  <a:cubicBezTo>
                    <a:pt x="181" y="429"/>
                    <a:pt x="1" y="1106"/>
                    <a:pt x="271" y="1602"/>
                  </a:cubicBezTo>
                  <a:cubicBezTo>
                    <a:pt x="488" y="1942"/>
                    <a:pt x="853" y="2134"/>
                    <a:pt x="1235" y="2134"/>
                  </a:cubicBezTo>
                  <a:cubicBezTo>
                    <a:pt x="1411" y="2134"/>
                    <a:pt x="1591" y="2094"/>
                    <a:pt x="1761" y="2008"/>
                  </a:cubicBezTo>
                  <a:cubicBezTo>
                    <a:pt x="2258" y="1692"/>
                    <a:pt x="2438" y="1060"/>
                    <a:pt x="2122" y="519"/>
                  </a:cubicBezTo>
                  <a:cubicBezTo>
                    <a:pt x="1943" y="191"/>
                    <a:pt x="1587" y="0"/>
                    <a:pt x="122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17"/>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2" name="Google Shape;3232;p17"/>
            <p:cNvSpPr/>
            <p:nvPr/>
          </p:nvSpPr>
          <p:spPr>
            <a:xfrm>
              <a:off x="3519207" y="506121"/>
              <a:ext cx="57987" cy="50760"/>
            </a:xfrm>
            <a:custGeom>
              <a:avLst/>
              <a:gdLst/>
              <a:ahLst/>
              <a:cxnLst/>
              <a:rect l="l" t="t" r="r" b="b"/>
              <a:pathLst>
                <a:path w="2439" h="2135" extrusionOk="0">
                  <a:moveTo>
                    <a:pt x="1266" y="0"/>
                  </a:moveTo>
                  <a:cubicBezTo>
                    <a:pt x="898" y="0"/>
                    <a:pt x="533" y="192"/>
                    <a:pt x="317" y="532"/>
                  </a:cubicBezTo>
                  <a:cubicBezTo>
                    <a:pt x="1" y="1029"/>
                    <a:pt x="181" y="1706"/>
                    <a:pt x="723" y="1977"/>
                  </a:cubicBezTo>
                  <a:cubicBezTo>
                    <a:pt x="891" y="2084"/>
                    <a:pt x="1075" y="2134"/>
                    <a:pt x="1257" y="2134"/>
                  </a:cubicBezTo>
                  <a:cubicBezTo>
                    <a:pt x="1612" y="2134"/>
                    <a:pt x="1959" y="1944"/>
                    <a:pt x="2167" y="1616"/>
                  </a:cubicBezTo>
                  <a:cubicBezTo>
                    <a:pt x="2438" y="1074"/>
                    <a:pt x="2303" y="442"/>
                    <a:pt x="1761" y="126"/>
                  </a:cubicBezTo>
                  <a:cubicBezTo>
                    <a:pt x="1605" y="41"/>
                    <a:pt x="1435" y="0"/>
                    <a:pt x="126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3" name="Google Shape;3233;p17"/>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4" name="Google Shape;3234;p17"/>
            <p:cNvSpPr/>
            <p:nvPr/>
          </p:nvSpPr>
          <p:spPr>
            <a:xfrm>
              <a:off x="3282027"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5" name="Google Shape;3235;p17"/>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17"/>
            <p:cNvSpPr/>
            <p:nvPr/>
          </p:nvSpPr>
          <p:spPr>
            <a:xfrm>
              <a:off x="3157518" y="297162"/>
              <a:ext cx="57987" cy="50760"/>
            </a:xfrm>
            <a:custGeom>
              <a:avLst/>
              <a:gdLst/>
              <a:ahLst/>
              <a:cxnLst/>
              <a:rect l="l" t="t" r="r" b="b"/>
              <a:pathLst>
                <a:path w="2439" h="2135" extrusionOk="0">
                  <a:moveTo>
                    <a:pt x="1242" y="0"/>
                  </a:moveTo>
                  <a:cubicBezTo>
                    <a:pt x="1056" y="0"/>
                    <a:pt x="861" y="51"/>
                    <a:pt x="678" y="158"/>
                  </a:cubicBezTo>
                  <a:cubicBezTo>
                    <a:pt x="181" y="429"/>
                    <a:pt x="1" y="1106"/>
                    <a:pt x="317" y="1602"/>
                  </a:cubicBezTo>
                  <a:cubicBezTo>
                    <a:pt x="502" y="1942"/>
                    <a:pt x="878" y="2134"/>
                    <a:pt x="1257" y="2134"/>
                  </a:cubicBezTo>
                  <a:cubicBezTo>
                    <a:pt x="1431" y="2134"/>
                    <a:pt x="1605" y="2094"/>
                    <a:pt x="1761" y="2008"/>
                  </a:cubicBezTo>
                  <a:cubicBezTo>
                    <a:pt x="2258" y="1692"/>
                    <a:pt x="2438" y="1060"/>
                    <a:pt x="2122" y="519"/>
                  </a:cubicBezTo>
                  <a:cubicBezTo>
                    <a:pt x="1943" y="191"/>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17"/>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17"/>
            <p:cNvSpPr/>
            <p:nvPr/>
          </p:nvSpPr>
          <p:spPr>
            <a:xfrm>
              <a:off x="3278794" y="87919"/>
              <a:ext cx="57987" cy="50712"/>
            </a:xfrm>
            <a:custGeom>
              <a:avLst/>
              <a:gdLst/>
              <a:ahLst/>
              <a:cxnLst/>
              <a:rect l="l" t="t" r="r" b="b"/>
              <a:pathLst>
                <a:path w="2439" h="2133" extrusionOk="0">
                  <a:moveTo>
                    <a:pt x="1191"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17"/>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0" name="Google Shape;3240;p17"/>
            <p:cNvSpPr/>
            <p:nvPr/>
          </p:nvSpPr>
          <p:spPr>
            <a:xfrm>
              <a:off x="3523510"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1" name="Google Shape;3241;p17"/>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2" name="Google Shape;3242;p17"/>
            <p:cNvSpPr/>
            <p:nvPr/>
          </p:nvSpPr>
          <p:spPr>
            <a:xfrm>
              <a:off x="3643716"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17"/>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17"/>
            <p:cNvSpPr/>
            <p:nvPr/>
          </p:nvSpPr>
          <p:spPr>
            <a:xfrm>
              <a:off x="3519207" y="506121"/>
              <a:ext cx="57987" cy="50760"/>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17"/>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17"/>
            <p:cNvSpPr/>
            <p:nvPr/>
          </p:nvSpPr>
          <p:spPr>
            <a:xfrm>
              <a:off x="3640483" y="297162"/>
              <a:ext cx="57987" cy="50760"/>
            </a:xfrm>
            <a:custGeom>
              <a:avLst/>
              <a:gdLst/>
              <a:ahLst/>
              <a:cxnLst/>
              <a:rect l="l" t="t" r="r" b="b"/>
              <a:pathLst>
                <a:path w="2439" h="2135" extrusionOk="0">
                  <a:moveTo>
                    <a:pt x="1195" y="0"/>
                  </a:moveTo>
                  <a:cubicBezTo>
                    <a:pt x="827" y="0"/>
                    <a:pt x="480" y="191"/>
                    <a:pt x="271" y="519"/>
                  </a:cubicBezTo>
                  <a:cubicBezTo>
                    <a:pt x="1" y="1060"/>
                    <a:pt x="181" y="1692"/>
                    <a:pt x="678" y="2008"/>
                  </a:cubicBezTo>
                  <a:cubicBezTo>
                    <a:pt x="834" y="2094"/>
                    <a:pt x="1008" y="2134"/>
                    <a:pt x="1182" y="2134"/>
                  </a:cubicBezTo>
                  <a:cubicBezTo>
                    <a:pt x="1560" y="2134"/>
                    <a:pt x="1937" y="1942"/>
                    <a:pt x="2122" y="1602"/>
                  </a:cubicBezTo>
                  <a:cubicBezTo>
                    <a:pt x="2438" y="1106"/>
                    <a:pt x="2258" y="429"/>
                    <a:pt x="1761" y="158"/>
                  </a:cubicBezTo>
                  <a:cubicBezTo>
                    <a:pt x="1577" y="51"/>
                    <a:pt x="1383"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17"/>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17"/>
            <p:cNvSpPr/>
            <p:nvPr/>
          </p:nvSpPr>
          <p:spPr>
            <a:xfrm>
              <a:off x="3885199"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17"/>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17"/>
            <p:cNvSpPr/>
            <p:nvPr/>
          </p:nvSpPr>
          <p:spPr>
            <a:xfrm>
              <a:off x="2554346" y="87871"/>
              <a:ext cx="57987" cy="50760"/>
            </a:xfrm>
            <a:custGeom>
              <a:avLst/>
              <a:gdLst/>
              <a:ahLst/>
              <a:cxnLst/>
              <a:rect l="l" t="t" r="r" b="b"/>
              <a:pathLst>
                <a:path w="2439" h="2135" extrusionOk="0">
                  <a:moveTo>
                    <a:pt x="1222" y="1"/>
                  </a:moveTo>
                  <a:cubicBezTo>
                    <a:pt x="1035"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17"/>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17"/>
            <p:cNvSpPr/>
            <p:nvPr/>
          </p:nvSpPr>
          <p:spPr>
            <a:xfrm>
              <a:off x="2433070" y="297162"/>
              <a:ext cx="57987" cy="50427"/>
            </a:xfrm>
            <a:custGeom>
              <a:avLst/>
              <a:gdLst/>
              <a:ahLst/>
              <a:cxnLst/>
              <a:rect l="l" t="t" r="r" b="b"/>
              <a:pathLst>
                <a:path w="2439" h="2121" extrusionOk="0">
                  <a:moveTo>
                    <a:pt x="1217" y="0"/>
                  </a:moveTo>
                  <a:cubicBezTo>
                    <a:pt x="852" y="0"/>
                    <a:pt x="496" y="191"/>
                    <a:pt x="317" y="519"/>
                  </a:cubicBezTo>
                  <a:cubicBezTo>
                    <a:pt x="1" y="1060"/>
                    <a:pt x="181" y="1692"/>
                    <a:pt x="678" y="1963"/>
                  </a:cubicBezTo>
                  <a:cubicBezTo>
                    <a:pt x="861" y="2070"/>
                    <a:pt x="1056" y="2121"/>
                    <a:pt x="1244" y="2121"/>
                  </a:cubicBezTo>
                  <a:cubicBezTo>
                    <a:pt x="1612" y="2121"/>
                    <a:pt x="1959" y="1930"/>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17"/>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17"/>
            <p:cNvSpPr/>
            <p:nvPr/>
          </p:nvSpPr>
          <p:spPr>
            <a:xfrm>
              <a:off x="2195890"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17"/>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6" name="Google Shape;3256;p17"/>
            <p:cNvSpPr/>
            <p:nvPr/>
          </p:nvSpPr>
          <p:spPr>
            <a:xfrm>
              <a:off x="2437373"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7" name="Google Shape;3257;p17"/>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17"/>
            <p:cNvSpPr/>
            <p:nvPr/>
          </p:nvSpPr>
          <p:spPr>
            <a:xfrm>
              <a:off x="2916035" y="-121373"/>
              <a:ext cx="57987" cy="50712"/>
            </a:xfrm>
            <a:custGeom>
              <a:avLst/>
              <a:gdLst/>
              <a:ahLst/>
              <a:cxnLst/>
              <a:rect l="l" t="t" r="r" b="b"/>
              <a:pathLst>
                <a:path w="2439" h="2133" extrusionOk="0">
                  <a:moveTo>
                    <a:pt x="1233" y="1"/>
                  </a:moveTo>
                  <a:cubicBezTo>
                    <a:pt x="1049" y="1"/>
                    <a:pt x="858" y="51"/>
                    <a:pt x="678" y="156"/>
                  </a:cubicBezTo>
                  <a:cubicBezTo>
                    <a:pt x="181" y="427"/>
                    <a:pt x="1" y="1104"/>
                    <a:pt x="317" y="1601"/>
                  </a:cubicBezTo>
                  <a:cubicBezTo>
                    <a:pt x="502" y="1941"/>
                    <a:pt x="878" y="2133"/>
                    <a:pt x="1257" y="2133"/>
                  </a:cubicBezTo>
                  <a:cubicBezTo>
                    <a:pt x="1431" y="2133"/>
                    <a:pt x="1605" y="2092"/>
                    <a:pt x="1761" y="2007"/>
                  </a:cubicBezTo>
                  <a:cubicBezTo>
                    <a:pt x="2258" y="1691"/>
                    <a:pt x="2438" y="1059"/>
                    <a:pt x="2122" y="563"/>
                  </a:cubicBezTo>
                  <a:cubicBezTo>
                    <a:pt x="1942" y="201"/>
                    <a:pt x="1601" y="1"/>
                    <a:pt x="123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17"/>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17"/>
            <p:cNvSpPr/>
            <p:nvPr/>
          </p:nvSpPr>
          <p:spPr>
            <a:xfrm>
              <a:off x="2795829"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17"/>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17"/>
            <p:cNvSpPr/>
            <p:nvPr/>
          </p:nvSpPr>
          <p:spPr>
            <a:xfrm>
              <a:off x="2557579"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17"/>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4" name="Google Shape;3264;p17"/>
            <p:cNvSpPr/>
            <p:nvPr/>
          </p:nvSpPr>
          <p:spPr>
            <a:xfrm>
              <a:off x="2433070" y="-121373"/>
              <a:ext cx="57987" cy="50950"/>
            </a:xfrm>
            <a:custGeom>
              <a:avLst/>
              <a:gdLst/>
              <a:ahLst/>
              <a:cxnLst/>
              <a:rect l="l" t="t" r="r" b="b"/>
              <a:pathLst>
                <a:path w="2439" h="2143" extrusionOk="0">
                  <a:moveTo>
                    <a:pt x="1235" y="1"/>
                  </a:moveTo>
                  <a:cubicBezTo>
                    <a:pt x="1049" y="1"/>
                    <a:pt x="858" y="51"/>
                    <a:pt x="678" y="156"/>
                  </a:cubicBezTo>
                  <a:cubicBezTo>
                    <a:pt x="181" y="472"/>
                    <a:pt x="1" y="1104"/>
                    <a:pt x="317" y="1601"/>
                  </a:cubicBezTo>
                  <a:cubicBezTo>
                    <a:pt x="497" y="1962"/>
                    <a:pt x="858" y="2143"/>
                    <a:pt x="1226" y="2143"/>
                  </a:cubicBezTo>
                  <a:cubicBezTo>
                    <a:pt x="1410" y="2143"/>
                    <a:pt x="1596" y="2097"/>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5" name="Google Shape;3265;p17"/>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17"/>
            <p:cNvSpPr/>
            <p:nvPr/>
          </p:nvSpPr>
          <p:spPr>
            <a:xfrm>
              <a:off x="2554346" y="-329951"/>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17"/>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17"/>
            <p:cNvSpPr/>
            <p:nvPr/>
          </p:nvSpPr>
          <p:spPr>
            <a:xfrm>
              <a:off x="2799062"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17"/>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17"/>
            <p:cNvSpPr/>
            <p:nvPr/>
          </p:nvSpPr>
          <p:spPr>
            <a:xfrm>
              <a:off x="3277724"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33" y="1943"/>
                    <a:pt x="898" y="2135"/>
                    <a:pt x="1266" y="2135"/>
                  </a:cubicBezTo>
                  <a:cubicBezTo>
                    <a:pt x="1435"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17"/>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17"/>
            <p:cNvSpPr/>
            <p:nvPr/>
          </p:nvSpPr>
          <p:spPr>
            <a:xfrm>
              <a:off x="3157518"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2" y="2134"/>
                  </a:cubicBezTo>
                  <a:cubicBezTo>
                    <a:pt x="1582" y="2134"/>
                    <a:pt x="1937" y="1942"/>
                    <a:pt x="2122"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3" name="Google Shape;3273;p17"/>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4" name="Google Shape;3274;p17"/>
            <p:cNvSpPr/>
            <p:nvPr/>
          </p:nvSpPr>
          <p:spPr>
            <a:xfrm>
              <a:off x="2920338"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5" name="Google Shape;3275;p17"/>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6" name="Google Shape;3276;p17"/>
            <p:cNvSpPr/>
            <p:nvPr/>
          </p:nvSpPr>
          <p:spPr>
            <a:xfrm>
              <a:off x="2795829" y="87871"/>
              <a:ext cx="57987" cy="50760"/>
            </a:xfrm>
            <a:custGeom>
              <a:avLst/>
              <a:gdLst/>
              <a:ahLst/>
              <a:cxnLst/>
              <a:rect l="l" t="t" r="r" b="b"/>
              <a:pathLst>
                <a:path w="2439" h="2135" extrusionOk="0">
                  <a:moveTo>
                    <a:pt x="1212" y="1"/>
                  </a:moveTo>
                  <a:cubicBezTo>
                    <a:pt x="1030"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14" y="191"/>
                    <a:pt x="1567" y="1"/>
                    <a:pt x="121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7" name="Google Shape;3277;p17"/>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8" name="Google Shape;3278;p17"/>
            <p:cNvSpPr/>
            <p:nvPr/>
          </p:nvSpPr>
          <p:spPr>
            <a:xfrm>
              <a:off x="2916035"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9" name="Google Shape;3279;p17"/>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0" name="Google Shape;3280;p17"/>
            <p:cNvSpPr/>
            <p:nvPr/>
          </p:nvSpPr>
          <p:spPr>
            <a:xfrm>
              <a:off x="3161821"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1" name="Google Shape;3281;p17"/>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2" name="Google Shape;3282;p17"/>
            <p:cNvSpPr/>
            <p:nvPr/>
          </p:nvSpPr>
          <p:spPr>
            <a:xfrm>
              <a:off x="3520277" y="87919"/>
              <a:ext cx="57987" cy="50712"/>
            </a:xfrm>
            <a:custGeom>
              <a:avLst/>
              <a:gdLst/>
              <a:ahLst/>
              <a:cxnLst/>
              <a:rect l="l" t="t" r="r" b="b"/>
              <a:pathLst>
                <a:path w="2439" h="2133" extrusionOk="0">
                  <a:moveTo>
                    <a:pt x="1191" y="0"/>
                  </a:moveTo>
                  <a:cubicBezTo>
                    <a:pt x="833" y="0"/>
                    <a:pt x="482" y="201"/>
                    <a:pt x="272" y="562"/>
                  </a:cubicBezTo>
                  <a:cubicBezTo>
                    <a:pt x="1" y="1059"/>
                    <a:pt x="136" y="1691"/>
                    <a:pt x="678" y="2007"/>
                  </a:cubicBezTo>
                  <a:cubicBezTo>
                    <a:pt x="834" y="2092"/>
                    <a:pt x="1004" y="2133"/>
                    <a:pt x="1173" y="2133"/>
                  </a:cubicBezTo>
                  <a:cubicBezTo>
                    <a:pt x="1541" y="2133"/>
                    <a:pt x="1906" y="1941"/>
                    <a:pt x="2122" y="1600"/>
                  </a:cubicBezTo>
                  <a:cubicBezTo>
                    <a:pt x="2438" y="1104"/>
                    <a:pt x="2258" y="472"/>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3" name="Google Shape;3283;p17"/>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4" name="Google Shape;3284;p17"/>
            <p:cNvSpPr/>
            <p:nvPr/>
          </p:nvSpPr>
          <p:spPr>
            <a:xfrm>
              <a:off x="3282027"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5" name="Google Shape;3285;p17"/>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6" name="Google Shape;3286;p17"/>
            <p:cNvSpPr/>
            <p:nvPr/>
          </p:nvSpPr>
          <p:spPr>
            <a:xfrm>
              <a:off x="3157518" y="-121373"/>
              <a:ext cx="57987" cy="50712"/>
            </a:xfrm>
            <a:custGeom>
              <a:avLst/>
              <a:gdLst/>
              <a:ahLst/>
              <a:cxnLst/>
              <a:rect l="l" t="t" r="r" b="b"/>
              <a:pathLst>
                <a:path w="2439" h="2133" extrusionOk="0">
                  <a:moveTo>
                    <a:pt x="1213" y="1"/>
                  </a:moveTo>
                  <a:cubicBezTo>
                    <a:pt x="1029" y="1"/>
                    <a:pt x="843" y="51"/>
                    <a:pt x="678" y="156"/>
                  </a:cubicBezTo>
                  <a:cubicBezTo>
                    <a:pt x="181" y="427"/>
                    <a:pt x="1" y="1104"/>
                    <a:pt x="317" y="1601"/>
                  </a:cubicBezTo>
                  <a:cubicBezTo>
                    <a:pt x="502" y="1941"/>
                    <a:pt x="857" y="2133"/>
                    <a:pt x="1237" y="2133"/>
                  </a:cubicBezTo>
                  <a:cubicBezTo>
                    <a:pt x="1411" y="2133"/>
                    <a:pt x="1591" y="2092"/>
                    <a:pt x="1761" y="2007"/>
                  </a:cubicBezTo>
                  <a:cubicBezTo>
                    <a:pt x="2258" y="1691"/>
                    <a:pt x="2438" y="1059"/>
                    <a:pt x="2122" y="563"/>
                  </a:cubicBezTo>
                  <a:cubicBezTo>
                    <a:pt x="1942" y="20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7" name="Google Shape;3287;p17"/>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8" name="Google Shape;3288;p17"/>
            <p:cNvSpPr/>
            <p:nvPr/>
          </p:nvSpPr>
          <p:spPr>
            <a:xfrm>
              <a:off x="3278794" y="-329951"/>
              <a:ext cx="56917" cy="50760"/>
            </a:xfrm>
            <a:custGeom>
              <a:avLst/>
              <a:gdLst/>
              <a:ahLst/>
              <a:cxnLst/>
              <a:rect l="l" t="t" r="r" b="b"/>
              <a:pathLst>
                <a:path w="2394" h="2135" extrusionOk="0">
                  <a:moveTo>
                    <a:pt x="1221" y="1"/>
                  </a:moveTo>
                  <a:cubicBezTo>
                    <a:pt x="853" y="1"/>
                    <a:pt x="488" y="193"/>
                    <a:pt x="272" y="533"/>
                  </a:cubicBezTo>
                  <a:cubicBezTo>
                    <a:pt x="1" y="1029"/>
                    <a:pt x="136" y="1707"/>
                    <a:pt x="678" y="1977"/>
                  </a:cubicBezTo>
                  <a:cubicBezTo>
                    <a:pt x="846" y="2085"/>
                    <a:pt x="1030" y="2135"/>
                    <a:pt x="1212" y="2135"/>
                  </a:cubicBezTo>
                  <a:cubicBezTo>
                    <a:pt x="1567" y="2135"/>
                    <a:pt x="1914" y="1944"/>
                    <a:pt x="2122" y="1616"/>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9" name="Google Shape;3289;p17"/>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0" name="Google Shape;3290;p17"/>
            <p:cNvSpPr/>
            <p:nvPr/>
          </p:nvSpPr>
          <p:spPr>
            <a:xfrm>
              <a:off x="3643716"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1" name="Google Shape;3291;p17"/>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17"/>
            <p:cNvSpPr/>
            <p:nvPr/>
          </p:nvSpPr>
          <p:spPr>
            <a:xfrm>
              <a:off x="3519207"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02" y="1943"/>
                    <a:pt x="878" y="2135"/>
                    <a:pt x="1257" y="2135"/>
                  </a:cubicBezTo>
                  <a:cubicBezTo>
                    <a:pt x="1430"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17"/>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17"/>
            <p:cNvSpPr/>
            <p:nvPr/>
          </p:nvSpPr>
          <p:spPr>
            <a:xfrm>
              <a:off x="3640483"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3" y="2133"/>
                  </a:cubicBezTo>
                  <a:cubicBezTo>
                    <a:pt x="1601" y="2133"/>
                    <a:pt x="1942" y="1932"/>
                    <a:pt x="2122"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17"/>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17"/>
            <p:cNvSpPr/>
            <p:nvPr/>
          </p:nvSpPr>
          <p:spPr>
            <a:xfrm>
              <a:off x="2554346" y="-329951"/>
              <a:ext cx="57987" cy="50760"/>
            </a:xfrm>
            <a:custGeom>
              <a:avLst/>
              <a:gdLst/>
              <a:ahLst/>
              <a:cxnLst/>
              <a:rect l="l" t="t" r="r" b="b"/>
              <a:pathLst>
                <a:path w="2439" h="2135" extrusionOk="0">
                  <a:moveTo>
                    <a:pt x="1182" y="1"/>
                  </a:moveTo>
                  <a:cubicBezTo>
                    <a:pt x="1008" y="1"/>
                    <a:pt x="834" y="41"/>
                    <a:pt x="678" y="127"/>
                  </a:cubicBezTo>
                  <a:cubicBezTo>
                    <a:pt x="181" y="443"/>
                    <a:pt x="1" y="1075"/>
                    <a:pt x="272" y="1616"/>
                  </a:cubicBezTo>
                  <a:cubicBezTo>
                    <a:pt x="480" y="1944"/>
                    <a:pt x="827" y="2135"/>
                    <a:pt x="1195" y="2135"/>
                  </a:cubicBezTo>
                  <a:cubicBezTo>
                    <a:pt x="1384" y="2135"/>
                    <a:pt x="1578" y="2085"/>
                    <a:pt x="1761"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17"/>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17"/>
            <p:cNvSpPr/>
            <p:nvPr/>
          </p:nvSpPr>
          <p:spPr>
            <a:xfrm>
              <a:off x="2433070" y="-120897"/>
              <a:ext cx="57987" cy="50474"/>
            </a:xfrm>
            <a:custGeom>
              <a:avLst/>
              <a:gdLst/>
              <a:ahLst/>
              <a:cxnLst/>
              <a:rect l="l" t="t" r="r" b="b"/>
              <a:pathLst>
                <a:path w="2439" h="2123" extrusionOk="0">
                  <a:moveTo>
                    <a:pt x="1226" y="1"/>
                  </a:moveTo>
                  <a:cubicBezTo>
                    <a:pt x="858" y="1"/>
                    <a:pt x="497" y="181"/>
                    <a:pt x="317" y="543"/>
                  </a:cubicBezTo>
                  <a:cubicBezTo>
                    <a:pt x="1" y="1039"/>
                    <a:pt x="181" y="1671"/>
                    <a:pt x="723" y="1987"/>
                  </a:cubicBezTo>
                  <a:cubicBezTo>
                    <a:pt x="888" y="2077"/>
                    <a:pt x="1069" y="2123"/>
                    <a:pt x="1248" y="2123"/>
                  </a:cubicBezTo>
                  <a:cubicBezTo>
                    <a:pt x="1606" y="2123"/>
                    <a:pt x="1957" y="1942"/>
                    <a:pt x="2167" y="1581"/>
                  </a:cubicBezTo>
                  <a:cubicBezTo>
                    <a:pt x="2438"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17"/>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17"/>
            <p:cNvSpPr/>
            <p:nvPr/>
          </p:nvSpPr>
          <p:spPr>
            <a:xfrm>
              <a:off x="2195890"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17"/>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17"/>
            <p:cNvSpPr/>
            <p:nvPr/>
          </p:nvSpPr>
          <p:spPr>
            <a:xfrm>
              <a:off x="2795829" y="-329951"/>
              <a:ext cx="57987" cy="50760"/>
            </a:xfrm>
            <a:custGeom>
              <a:avLst/>
              <a:gdLst/>
              <a:ahLst/>
              <a:cxnLst/>
              <a:rect l="l" t="t" r="r" b="b"/>
              <a:pathLst>
                <a:path w="2439" h="2135" extrusionOk="0">
                  <a:moveTo>
                    <a:pt x="1221" y="1"/>
                  </a:moveTo>
                  <a:cubicBezTo>
                    <a:pt x="853" y="1"/>
                    <a:pt x="488" y="193"/>
                    <a:pt x="272" y="533"/>
                  </a:cubicBezTo>
                  <a:cubicBezTo>
                    <a:pt x="1" y="1029"/>
                    <a:pt x="181" y="1707"/>
                    <a:pt x="678" y="1977"/>
                  </a:cubicBezTo>
                  <a:cubicBezTo>
                    <a:pt x="846" y="2085"/>
                    <a:pt x="1035" y="2135"/>
                    <a:pt x="1222" y="2135"/>
                  </a:cubicBezTo>
                  <a:cubicBezTo>
                    <a:pt x="1587" y="2135"/>
                    <a:pt x="1943" y="1944"/>
                    <a:pt x="2122" y="1616"/>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3" name="Google Shape;3303;p17"/>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4" name="Google Shape;3304;p17"/>
            <p:cNvSpPr/>
            <p:nvPr/>
          </p:nvSpPr>
          <p:spPr>
            <a:xfrm>
              <a:off x="2557579"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17"/>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17"/>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7" name="Google Shape;3307;p17"/>
            <p:cNvSpPr/>
            <p:nvPr/>
          </p:nvSpPr>
          <p:spPr>
            <a:xfrm>
              <a:off x="3157518"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8" name="Google Shape;3308;p17"/>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17"/>
            <p:cNvSpPr/>
            <p:nvPr/>
          </p:nvSpPr>
          <p:spPr>
            <a:xfrm>
              <a:off x="2920338"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0" name="Google Shape;3310;p17"/>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1" name="Google Shape;3311;p17"/>
            <p:cNvSpPr/>
            <p:nvPr/>
          </p:nvSpPr>
          <p:spPr>
            <a:xfrm>
              <a:off x="2795829" y="-329951"/>
              <a:ext cx="57987" cy="50712"/>
            </a:xfrm>
            <a:custGeom>
              <a:avLst/>
              <a:gdLst/>
              <a:ahLst/>
              <a:cxnLst/>
              <a:rect l="l" t="t" r="r" b="b"/>
              <a:pathLst>
                <a:path w="2439" h="2133" extrusionOk="0">
                  <a:moveTo>
                    <a:pt x="1182" y="1"/>
                  </a:moveTo>
                  <a:cubicBezTo>
                    <a:pt x="1008"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2" name="Google Shape;3312;p17"/>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209580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only 4">
  <p:cSld name="Title only 4">
    <p:bg>
      <p:bgPr>
        <a:gradFill>
          <a:gsLst>
            <a:gs pos="0">
              <a:schemeClr val="lt1"/>
            </a:gs>
            <a:gs pos="100000">
              <a:srgbClr val="EBF2F9"/>
            </a:gs>
          </a:gsLst>
          <a:lin ang="10801400" scaled="0"/>
        </a:gradFill>
        <a:effectLst/>
      </p:bgPr>
    </p:bg>
    <p:spTree>
      <p:nvGrpSpPr>
        <p:cNvPr id="1" name="Shape 3313"/>
        <p:cNvGrpSpPr/>
        <p:nvPr/>
      </p:nvGrpSpPr>
      <p:grpSpPr>
        <a:xfrm>
          <a:off x="0" y="0"/>
          <a:ext cx="0" cy="0"/>
          <a:chOff x="0" y="0"/>
          <a:chExt cx="0" cy="0"/>
        </a:xfrm>
      </p:grpSpPr>
      <p:grpSp>
        <p:nvGrpSpPr>
          <p:cNvPr id="3314" name="Google Shape;3314;p18"/>
          <p:cNvGrpSpPr/>
          <p:nvPr/>
        </p:nvGrpSpPr>
        <p:grpSpPr>
          <a:xfrm rot="-4878013">
            <a:off x="7269010" y="1513518"/>
            <a:ext cx="6436943" cy="6404109"/>
            <a:chOff x="1829898" y="-516917"/>
            <a:chExt cx="2106822" cy="2096075"/>
          </a:xfrm>
        </p:grpSpPr>
        <p:sp>
          <p:nvSpPr>
            <p:cNvPr id="3315" name="Google Shape;3315;p18"/>
            <p:cNvSpPr/>
            <p:nvPr/>
          </p:nvSpPr>
          <p:spPr>
            <a:xfrm>
              <a:off x="2074614" y="1341955"/>
              <a:ext cx="51520" cy="51544"/>
            </a:xfrm>
            <a:custGeom>
              <a:avLst/>
              <a:gdLst/>
              <a:ahLst/>
              <a:cxnLst/>
              <a:rect l="l" t="t" r="r" b="b"/>
              <a:pathLst>
                <a:path w="2167" h="2168" extrusionOk="0">
                  <a:moveTo>
                    <a:pt x="1084" y="0"/>
                  </a:moveTo>
                  <a:cubicBezTo>
                    <a:pt x="497" y="0"/>
                    <a:pt x="0" y="497"/>
                    <a:pt x="0" y="1084"/>
                  </a:cubicBezTo>
                  <a:cubicBezTo>
                    <a:pt x="0" y="1671"/>
                    <a:pt x="497" y="2167"/>
                    <a:pt x="1084" y="2167"/>
                  </a:cubicBezTo>
                  <a:cubicBezTo>
                    <a:pt x="1670" y="2167"/>
                    <a:pt x="2167" y="1671"/>
                    <a:pt x="2167" y="1084"/>
                  </a:cubicBezTo>
                  <a:cubicBezTo>
                    <a:pt x="2167"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6" name="Google Shape;3316;p18"/>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7" name="Google Shape;3317;p18"/>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8" name="Google Shape;3318;p18"/>
            <p:cNvSpPr/>
            <p:nvPr/>
          </p:nvSpPr>
          <p:spPr>
            <a:xfrm>
              <a:off x="2799062"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9" name="Google Shape;3319;p18"/>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0" name="Google Shape;3320;p18"/>
            <p:cNvSpPr/>
            <p:nvPr/>
          </p:nvSpPr>
          <p:spPr>
            <a:xfrm>
              <a:off x="2191587" y="1133234"/>
              <a:ext cx="57987" cy="507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1" name="Google Shape;3321;p18"/>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2" name="Google Shape;3322;p18"/>
            <p:cNvSpPr/>
            <p:nvPr/>
          </p:nvSpPr>
          <p:spPr>
            <a:xfrm>
              <a:off x="2071381" y="1342502"/>
              <a:ext cx="57987" cy="50760"/>
            </a:xfrm>
            <a:custGeom>
              <a:avLst/>
              <a:gdLst/>
              <a:ahLst/>
              <a:cxnLst/>
              <a:rect l="l" t="t" r="r" b="b"/>
              <a:pathLst>
                <a:path w="2439" h="2135" extrusionOk="0">
                  <a:moveTo>
                    <a:pt x="1197" y="1"/>
                  </a:moveTo>
                  <a:cubicBezTo>
                    <a:pt x="833" y="1"/>
                    <a:pt x="496" y="191"/>
                    <a:pt x="317"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3" name="Google Shape;3323;p18"/>
            <p:cNvSpPr/>
            <p:nvPr/>
          </p:nvSpPr>
          <p:spPr>
            <a:xfrm>
              <a:off x="2074614" y="924466"/>
              <a:ext cx="51520" cy="50451"/>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4" name="Google Shape;3324;p18"/>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5" name="Google Shape;3325;p18"/>
            <p:cNvSpPr/>
            <p:nvPr/>
          </p:nvSpPr>
          <p:spPr>
            <a:xfrm>
              <a:off x="2554346" y="1342502"/>
              <a:ext cx="57987" cy="50427"/>
            </a:xfrm>
            <a:custGeom>
              <a:avLst/>
              <a:gdLst/>
              <a:ahLst/>
              <a:cxnLst/>
              <a:rect l="l" t="t" r="r" b="b"/>
              <a:pathLst>
                <a:path w="2439" h="2121" extrusionOk="0">
                  <a:moveTo>
                    <a:pt x="1222" y="1"/>
                  </a:moveTo>
                  <a:cubicBezTo>
                    <a:pt x="1035" y="1"/>
                    <a:pt x="846" y="51"/>
                    <a:pt x="678" y="158"/>
                  </a:cubicBezTo>
                  <a:cubicBezTo>
                    <a:pt x="181" y="429"/>
                    <a:pt x="1" y="1061"/>
                    <a:pt x="272" y="1603"/>
                  </a:cubicBezTo>
                  <a:cubicBezTo>
                    <a:pt x="480" y="1931"/>
                    <a:pt x="827" y="2121"/>
                    <a:pt x="1182" y="2121"/>
                  </a:cubicBezTo>
                  <a:cubicBezTo>
                    <a:pt x="1364" y="2121"/>
                    <a:pt x="1548" y="2071"/>
                    <a:pt x="1716" y="1964"/>
                  </a:cubicBezTo>
                  <a:cubicBezTo>
                    <a:pt x="2258" y="1693"/>
                    <a:pt x="2438" y="1016"/>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6" name="Google Shape;3326;p18"/>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7" name="Google Shape;3327;p18"/>
            <p:cNvSpPr/>
            <p:nvPr/>
          </p:nvSpPr>
          <p:spPr>
            <a:xfrm>
              <a:off x="2191587" y="1133234"/>
              <a:ext cx="57987" cy="507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8" name="Google Shape;3328;p18"/>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9" name="Google Shape;3329;p18"/>
            <p:cNvSpPr/>
            <p:nvPr/>
          </p:nvSpPr>
          <p:spPr>
            <a:xfrm>
              <a:off x="2437373"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0" name="Google Shape;3330;p18"/>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1" name="Google Shape;3331;p18"/>
            <p:cNvSpPr/>
            <p:nvPr/>
          </p:nvSpPr>
          <p:spPr>
            <a:xfrm>
              <a:off x="2916035" y="1133234"/>
              <a:ext cx="57987" cy="50736"/>
            </a:xfrm>
            <a:custGeom>
              <a:avLst/>
              <a:gdLst/>
              <a:ahLst/>
              <a:cxnLst/>
              <a:rect l="l" t="t" r="r" b="b"/>
              <a:pathLst>
                <a:path w="2439" h="2134" extrusionOk="0">
                  <a:moveTo>
                    <a:pt x="1244"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67"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2" name="Google Shape;3332;p18"/>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3" name="Google Shape;3333;p18"/>
            <p:cNvSpPr/>
            <p:nvPr/>
          </p:nvSpPr>
          <p:spPr>
            <a:xfrm>
              <a:off x="2795829" y="1342502"/>
              <a:ext cx="57987" cy="50760"/>
            </a:xfrm>
            <a:custGeom>
              <a:avLst/>
              <a:gdLst/>
              <a:ahLst/>
              <a:cxnLst/>
              <a:rect l="l" t="t" r="r" b="b"/>
              <a:pathLst>
                <a:path w="2439" h="2135" extrusionOk="0">
                  <a:moveTo>
                    <a:pt x="1195" y="1"/>
                  </a:moveTo>
                  <a:cubicBezTo>
                    <a:pt x="827" y="1"/>
                    <a:pt x="480" y="191"/>
                    <a:pt x="272"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4" name="Google Shape;3334;p18"/>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5" name="Google Shape;3335;p18"/>
            <p:cNvSpPr/>
            <p:nvPr/>
          </p:nvSpPr>
          <p:spPr>
            <a:xfrm>
              <a:off x="2557579"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6" name="Google Shape;3336;p18"/>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7" name="Google Shape;3337;p18"/>
            <p:cNvSpPr/>
            <p:nvPr/>
          </p:nvSpPr>
          <p:spPr>
            <a:xfrm>
              <a:off x="2433070" y="1133258"/>
              <a:ext cx="57987" cy="50712"/>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8" name="Google Shape;3338;p18"/>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9" name="Google Shape;3339;p18"/>
            <p:cNvSpPr/>
            <p:nvPr/>
          </p:nvSpPr>
          <p:spPr>
            <a:xfrm>
              <a:off x="2554346" y="924466"/>
              <a:ext cx="57987" cy="50451"/>
            </a:xfrm>
            <a:custGeom>
              <a:avLst/>
              <a:gdLst/>
              <a:ahLst/>
              <a:cxnLst/>
              <a:rect l="l" t="t" r="r" b="b"/>
              <a:pathLst>
                <a:path w="2439" h="2122" extrusionOk="0">
                  <a:moveTo>
                    <a:pt x="1205" y="0"/>
                  </a:moveTo>
                  <a:cubicBezTo>
                    <a:pt x="833" y="0"/>
                    <a:pt x="482" y="181"/>
                    <a:pt x="272"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0" name="Google Shape;3340;p18"/>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1" name="Google Shape;3341;p18"/>
            <p:cNvSpPr/>
            <p:nvPr/>
          </p:nvSpPr>
          <p:spPr>
            <a:xfrm>
              <a:off x="2799062"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2" name="Google Shape;3342;p18"/>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3" name="Google Shape;3343;p18"/>
            <p:cNvSpPr/>
            <p:nvPr/>
          </p:nvSpPr>
          <p:spPr>
            <a:xfrm>
              <a:off x="3277724" y="1342193"/>
              <a:ext cx="57987" cy="50736"/>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525" y="1944"/>
                    <a:pt x="872" y="2134"/>
                    <a:pt x="1227" y="2134"/>
                  </a:cubicBezTo>
                  <a:cubicBezTo>
                    <a:pt x="1409" y="2134"/>
                    <a:pt x="1593" y="2084"/>
                    <a:pt x="1761" y="1977"/>
                  </a:cubicBezTo>
                  <a:cubicBezTo>
                    <a:pt x="2303"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4" name="Google Shape;3344;p18"/>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5" name="Google Shape;3345;p18"/>
            <p:cNvSpPr/>
            <p:nvPr/>
          </p:nvSpPr>
          <p:spPr>
            <a:xfrm>
              <a:off x="2795829" y="1342193"/>
              <a:ext cx="57987" cy="50736"/>
            </a:xfrm>
            <a:custGeom>
              <a:avLst/>
              <a:gdLst/>
              <a:ahLst/>
              <a:cxnLst/>
              <a:rect l="l" t="t" r="r" b="b"/>
              <a:pathLst>
                <a:path w="2439" h="2134" extrusionOk="0">
                  <a:moveTo>
                    <a:pt x="1173" y="0"/>
                  </a:moveTo>
                  <a:cubicBezTo>
                    <a:pt x="1004"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6" name="Google Shape;3346;p18"/>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7" name="Google Shape;3347;p18"/>
            <p:cNvSpPr/>
            <p:nvPr/>
          </p:nvSpPr>
          <p:spPr>
            <a:xfrm>
              <a:off x="2916035"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8" name="Google Shape;3348;p18"/>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9" name="Google Shape;3349;p18"/>
            <p:cNvSpPr/>
            <p:nvPr/>
          </p:nvSpPr>
          <p:spPr>
            <a:xfrm>
              <a:off x="3161821"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0" name="Google Shape;3350;p18"/>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1" name="Google Shape;3351;p18"/>
            <p:cNvSpPr/>
            <p:nvPr/>
          </p:nvSpPr>
          <p:spPr>
            <a:xfrm>
              <a:off x="3157518" y="1133234"/>
              <a:ext cx="57987" cy="50736"/>
            </a:xfrm>
            <a:custGeom>
              <a:avLst/>
              <a:gdLst/>
              <a:ahLst/>
              <a:cxnLst/>
              <a:rect l="l" t="t" r="r" b="b"/>
              <a:pathLst>
                <a:path w="2439" h="2134" extrusionOk="0">
                  <a:moveTo>
                    <a:pt x="1242"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22" y="518"/>
                  </a:cubicBezTo>
                  <a:cubicBezTo>
                    <a:pt x="1943" y="190"/>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2" name="Google Shape;3352;p18"/>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3" name="Google Shape;3353;p18"/>
            <p:cNvSpPr/>
            <p:nvPr/>
          </p:nvSpPr>
          <p:spPr>
            <a:xfrm>
              <a:off x="3278794" y="924680"/>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4" name="Google Shape;3354;p18"/>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5" name="Google Shape;3355;p18"/>
            <p:cNvSpPr/>
            <p:nvPr/>
          </p:nvSpPr>
          <p:spPr>
            <a:xfrm>
              <a:off x="3523510"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6" name="Google Shape;3356;p18"/>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7" name="Google Shape;3357;p18"/>
            <p:cNvSpPr/>
            <p:nvPr/>
          </p:nvSpPr>
          <p:spPr>
            <a:xfrm>
              <a:off x="2191587" y="715174"/>
              <a:ext cx="57987" cy="50474"/>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8" name="Google Shape;3358;p18"/>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9" name="Google Shape;3359;p18"/>
            <p:cNvSpPr/>
            <p:nvPr/>
          </p:nvSpPr>
          <p:spPr>
            <a:xfrm>
              <a:off x="2071381" y="924466"/>
              <a:ext cx="57987" cy="50451"/>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0" name="Google Shape;3360;p18"/>
            <p:cNvSpPr/>
            <p:nvPr/>
          </p:nvSpPr>
          <p:spPr>
            <a:xfrm>
              <a:off x="1829898"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1" name="Google Shape;3361;p18"/>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2" name="Google Shape;3362;p18"/>
            <p:cNvSpPr/>
            <p:nvPr/>
          </p:nvSpPr>
          <p:spPr>
            <a:xfrm>
              <a:off x="2074614"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3" name="Google Shape;3363;p18"/>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4" name="Google Shape;3364;p18"/>
            <p:cNvSpPr/>
            <p:nvPr/>
          </p:nvSpPr>
          <p:spPr>
            <a:xfrm>
              <a:off x="2554346"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5" name="Google Shape;3365;p18"/>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6" name="Google Shape;3366;p18"/>
            <p:cNvSpPr/>
            <p:nvPr/>
          </p:nvSpPr>
          <p:spPr>
            <a:xfrm>
              <a:off x="2433070"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7" name="Google Shape;3367;p18"/>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8" name="Google Shape;3368;p18"/>
            <p:cNvSpPr/>
            <p:nvPr/>
          </p:nvSpPr>
          <p:spPr>
            <a:xfrm>
              <a:off x="2195890"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9" name="Google Shape;3369;p18"/>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0" name="Google Shape;3370;p18"/>
            <p:cNvSpPr/>
            <p:nvPr/>
          </p:nvSpPr>
          <p:spPr>
            <a:xfrm>
              <a:off x="2071381"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1" name="Google Shape;3371;p18"/>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2" name="Google Shape;3372;p18"/>
            <p:cNvSpPr/>
            <p:nvPr/>
          </p:nvSpPr>
          <p:spPr>
            <a:xfrm>
              <a:off x="2192657" y="715412"/>
              <a:ext cx="56917" cy="507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3" name="Google Shape;3373;p18"/>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4" name="Google Shape;3374;p18"/>
            <p:cNvSpPr/>
            <p:nvPr/>
          </p:nvSpPr>
          <p:spPr>
            <a:xfrm>
              <a:off x="2437373"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5" name="Google Shape;3375;p18"/>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6" name="Google Shape;3376;p18"/>
            <p:cNvSpPr/>
            <p:nvPr/>
          </p:nvSpPr>
          <p:spPr>
            <a:xfrm>
              <a:off x="2916035" y="715174"/>
              <a:ext cx="57987" cy="50474"/>
            </a:xfrm>
            <a:custGeom>
              <a:avLst/>
              <a:gdLst/>
              <a:ahLst/>
              <a:cxnLst/>
              <a:rect l="l" t="t" r="r" b="b"/>
              <a:pathLst>
                <a:path w="2439" h="2123" extrusionOk="0">
                  <a:moveTo>
                    <a:pt x="1233"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22" y="542"/>
                  </a:cubicBezTo>
                  <a:cubicBezTo>
                    <a:pt x="1942" y="181"/>
                    <a:pt x="1601" y="0"/>
                    <a:pt x="123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7" name="Google Shape;3377;p18"/>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8" name="Google Shape;3378;p18"/>
            <p:cNvSpPr/>
            <p:nvPr/>
          </p:nvSpPr>
          <p:spPr>
            <a:xfrm>
              <a:off x="2795829" y="924680"/>
              <a:ext cx="57987" cy="50712"/>
            </a:xfrm>
            <a:custGeom>
              <a:avLst/>
              <a:gdLst/>
              <a:ahLst/>
              <a:cxnLst/>
              <a:rect l="l" t="t" r="r" b="b"/>
              <a:pathLst>
                <a:path w="2439" h="2133" extrusionOk="0">
                  <a:moveTo>
                    <a:pt x="1235" y="1"/>
                  </a:moveTo>
                  <a:cubicBezTo>
                    <a:pt x="853" y="1"/>
                    <a:pt x="488" y="193"/>
                    <a:pt x="272" y="533"/>
                  </a:cubicBezTo>
                  <a:cubicBezTo>
                    <a:pt x="1" y="1029"/>
                    <a:pt x="181" y="1661"/>
                    <a:pt x="678" y="1977"/>
                  </a:cubicBezTo>
                  <a:cubicBezTo>
                    <a:pt x="843" y="2083"/>
                    <a:pt x="1029" y="2133"/>
                    <a:pt x="1213" y="2133"/>
                  </a:cubicBezTo>
                  <a:cubicBezTo>
                    <a:pt x="1581" y="2133"/>
                    <a:pt x="1942" y="1932"/>
                    <a:pt x="2122" y="1571"/>
                  </a:cubicBezTo>
                  <a:cubicBezTo>
                    <a:pt x="2438" y="1075"/>
                    <a:pt x="2258" y="443"/>
                    <a:pt x="1761" y="127"/>
                  </a:cubicBezTo>
                  <a:cubicBezTo>
                    <a:pt x="1591" y="41"/>
                    <a:pt x="1411"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9" name="Google Shape;3379;p18"/>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0" name="Google Shape;3380;p18"/>
            <p:cNvSpPr/>
            <p:nvPr/>
          </p:nvSpPr>
          <p:spPr>
            <a:xfrm>
              <a:off x="2557579"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1" name="Google Shape;3381;p18"/>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2" name="Google Shape;3382;p18"/>
            <p:cNvSpPr/>
            <p:nvPr/>
          </p:nvSpPr>
          <p:spPr>
            <a:xfrm>
              <a:off x="2433070" y="715412"/>
              <a:ext cx="57987" cy="50712"/>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3" name="Google Shape;3383;p18"/>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4" name="Google Shape;3384;p18"/>
            <p:cNvSpPr/>
            <p:nvPr/>
          </p:nvSpPr>
          <p:spPr>
            <a:xfrm>
              <a:off x="2554346"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5" name="Google Shape;3385;p18"/>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6" name="Google Shape;3386;p18"/>
            <p:cNvSpPr/>
            <p:nvPr/>
          </p:nvSpPr>
          <p:spPr>
            <a:xfrm>
              <a:off x="2799062"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7" name="Google Shape;3387;p18"/>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8" name="Google Shape;3388;p18"/>
            <p:cNvSpPr/>
            <p:nvPr/>
          </p:nvSpPr>
          <p:spPr>
            <a:xfrm>
              <a:off x="3277724" y="923990"/>
              <a:ext cx="57987" cy="50712"/>
            </a:xfrm>
            <a:custGeom>
              <a:avLst/>
              <a:gdLst/>
              <a:ahLst/>
              <a:cxnLst/>
              <a:rect l="l" t="t" r="r" b="b"/>
              <a:pathLst>
                <a:path w="2439" h="2133" extrusionOk="0">
                  <a:moveTo>
                    <a:pt x="1248" y="0"/>
                  </a:moveTo>
                  <a:cubicBezTo>
                    <a:pt x="1069" y="0"/>
                    <a:pt x="888" y="50"/>
                    <a:pt x="723" y="156"/>
                  </a:cubicBezTo>
                  <a:cubicBezTo>
                    <a:pt x="181" y="426"/>
                    <a:pt x="1" y="1104"/>
                    <a:pt x="317" y="1600"/>
                  </a:cubicBezTo>
                  <a:cubicBezTo>
                    <a:pt x="533" y="1940"/>
                    <a:pt x="898" y="2132"/>
                    <a:pt x="1266" y="2132"/>
                  </a:cubicBezTo>
                  <a:cubicBezTo>
                    <a:pt x="1435" y="2132"/>
                    <a:pt x="1605" y="2092"/>
                    <a:pt x="1761" y="2006"/>
                  </a:cubicBezTo>
                  <a:cubicBezTo>
                    <a:pt x="2303" y="1690"/>
                    <a:pt x="2438" y="1058"/>
                    <a:pt x="2167"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9" name="Google Shape;3389;p18"/>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0" name="Google Shape;3390;p18"/>
            <p:cNvSpPr/>
            <p:nvPr/>
          </p:nvSpPr>
          <p:spPr>
            <a:xfrm>
              <a:off x="3157518"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2" y="2134"/>
                  </a:cubicBezTo>
                  <a:cubicBezTo>
                    <a:pt x="1582" y="2134"/>
                    <a:pt x="1937" y="1942"/>
                    <a:pt x="2122"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1" name="Google Shape;3391;p18"/>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2" name="Google Shape;3392;p18"/>
            <p:cNvSpPr/>
            <p:nvPr/>
          </p:nvSpPr>
          <p:spPr>
            <a:xfrm>
              <a:off x="2920338"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3" name="Google Shape;3393;p18"/>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4" name="Google Shape;3394;p18"/>
            <p:cNvSpPr/>
            <p:nvPr/>
          </p:nvSpPr>
          <p:spPr>
            <a:xfrm>
              <a:off x="2795829" y="923990"/>
              <a:ext cx="57987" cy="50712"/>
            </a:xfrm>
            <a:custGeom>
              <a:avLst/>
              <a:gdLst/>
              <a:ahLst/>
              <a:cxnLst/>
              <a:rect l="l" t="t" r="r" b="b"/>
              <a:pathLst>
                <a:path w="2439" h="2133" extrusionOk="0">
                  <a:moveTo>
                    <a:pt x="1203" y="0"/>
                  </a:moveTo>
                  <a:cubicBezTo>
                    <a:pt x="1024"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5" name="Google Shape;3395;p18"/>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6" name="Google Shape;3396;p18"/>
            <p:cNvSpPr/>
            <p:nvPr/>
          </p:nvSpPr>
          <p:spPr>
            <a:xfrm>
              <a:off x="2916035"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7" name="Google Shape;3397;p18"/>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8" name="Google Shape;3398;p18"/>
            <p:cNvSpPr/>
            <p:nvPr/>
          </p:nvSpPr>
          <p:spPr>
            <a:xfrm>
              <a:off x="3161821"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9" name="Google Shape;3399;p18"/>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0" name="Google Shape;3400;p18"/>
            <p:cNvSpPr/>
            <p:nvPr/>
          </p:nvSpPr>
          <p:spPr>
            <a:xfrm>
              <a:off x="3640483" y="715174"/>
              <a:ext cx="57987" cy="50474"/>
            </a:xfrm>
            <a:custGeom>
              <a:avLst/>
              <a:gdLst/>
              <a:ahLst/>
              <a:cxnLst/>
              <a:rect l="l" t="t" r="r" b="b"/>
              <a:pathLst>
                <a:path w="2439" h="2123" extrusionOk="0">
                  <a:moveTo>
                    <a:pt x="1213" y="0"/>
                  </a:moveTo>
                  <a:cubicBezTo>
                    <a:pt x="1029" y="0"/>
                    <a:pt x="843" y="46"/>
                    <a:pt x="678" y="136"/>
                  </a:cubicBezTo>
                  <a:cubicBezTo>
                    <a:pt x="181" y="452"/>
                    <a:pt x="1" y="1084"/>
                    <a:pt x="271" y="1580"/>
                  </a:cubicBezTo>
                  <a:cubicBezTo>
                    <a:pt x="482" y="1942"/>
                    <a:pt x="833" y="2122"/>
                    <a:pt x="1204"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1" name="Google Shape;3401;p18"/>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2" name="Google Shape;3402;p18"/>
            <p:cNvSpPr/>
            <p:nvPr/>
          </p:nvSpPr>
          <p:spPr>
            <a:xfrm>
              <a:off x="3520277" y="924680"/>
              <a:ext cx="56917" cy="50712"/>
            </a:xfrm>
            <a:custGeom>
              <a:avLst/>
              <a:gdLst/>
              <a:ahLst/>
              <a:cxnLst/>
              <a:rect l="l" t="t" r="r" b="b"/>
              <a:pathLst>
                <a:path w="2394" h="2133" extrusionOk="0">
                  <a:moveTo>
                    <a:pt x="1221" y="1"/>
                  </a:moveTo>
                  <a:cubicBezTo>
                    <a:pt x="853" y="1"/>
                    <a:pt x="488" y="193"/>
                    <a:pt x="272" y="533"/>
                  </a:cubicBezTo>
                  <a:cubicBezTo>
                    <a:pt x="1" y="1029"/>
                    <a:pt x="136" y="1707"/>
                    <a:pt x="678" y="1977"/>
                  </a:cubicBezTo>
                  <a:cubicBezTo>
                    <a:pt x="843" y="2083"/>
                    <a:pt x="1024" y="2133"/>
                    <a:pt x="1203" y="2133"/>
                  </a:cubicBezTo>
                  <a:cubicBezTo>
                    <a:pt x="1561" y="2133"/>
                    <a:pt x="1912" y="1932"/>
                    <a:pt x="2122" y="1571"/>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3" name="Google Shape;3403;p18"/>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4" name="Google Shape;3404;p18"/>
            <p:cNvSpPr/>
            <p:nvPr/>
          </p:nvSpPr>
          <p:spPr>
            <a:xfrm>
              <a:off x="3282027"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5" name="Google Shape;3405;p18"/>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6" name="Google Shape;3406;p18"/>
            <p:cNvSpPr/>
            <p:nvPr/>
          </p:nvSpPr>
          <p:spPr>
            <a:xfrm>
              <a:off x="3157518" y="715174"/>
              <a:ext cx="57987" cy="50474"/>
            </a:xfrm>
            <a:custGeom>
              <a:avLst/>
              <a:gdLst/>
              <a:ahLst/>
              <a:cxnLst/>
              <a:rect l="l" t="t" r="r" b="b"/>
              <a:pathLst>
                <a:path w="2439" h="2123" extrusionOk="0">
                  <a:moveTo>
                    <a:pt x="1213" y="0"/>
                  </a:moveTo>
                  <a:cubicBezTo>
                    <a:pt x="1029" y="0"/>
                    <a:pt x="843" y="46"/>
                    <a:pt x="678" y="136"/>
                  </a:cubicBezTo>
                  <a:cubicBezTo>
                    <a:pt x="181" y="452"/>
                    <a:pt x="1" y="1084"/>
                    <a:pt x="317" y="1580"/>
                  </a:cubicBezTo>
                  <a:cubicBezTo>
                    <a:pt x="497" y="1942"/>
                    <a:pt x="838" y="2122"/>
                    <a:pt x="1206"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7" name="Google Shape;3407;p18"/>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8" name="Google Shape;3408;p18"/>
            <p:cNvSpPr/>
            <p:nvPr/>
          </p:nvSpPr>
          <p:spPr>
            <a:xfrm>
              <a:off x="3278794" y="506121"/>
              <a:ext cx="56917" cy="50760"/>
            </a:xfrm>
            <a:custGeom>
              <a:avLst/>
              <a:gdLst/>
              <a:ahLst/>
              <a:cxnLst/>
              <a:rect l="l" t="t" r="r" b="b"/>
              <a:pathLst>
                <a:path w="2394" h="2135"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9" name="Google Shape;3409;p18"/>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0" name="Google Shape;3410;p18"/>
            <p:cNvSpPr/>
            <p:nvPr/>
          </p:nvSpPr>
          <p:spPr>
            <a:xfrm>
              <a:off x="3523510"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1" name="Google Shape;3411;p18"/>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2" name="Google Shape;3412;p18"/>
            <p:cNvSpPr/>
            <p:nvPr/>
          </p:nvSpPr>
          <p:spPr>
            <a:xfrm>
              <a:off x="3640483"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2" y="2134"/>
                  </a:cubicBezTo>
                  <a:cubicBezTo>
                    <a:pt x="1607" y="2134"/>
                    <a:pt x="1943" y="1944"/>
                    <a:pt x="2122"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3" name="Google Shape;3413;p18"/>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4" name="Google Shape;3414;p18"/>
            <p:cNvSpPr/>
            <p:nvPr/>
          </p:nvSpPr>
          <p:spPr>
            <a:xfrm>
              <a:off x="3885199"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5" name="Google Shape;3415;p18"/>
            <p:cNvSpPr/>
            <p:nvPr/>
          </p:nvSpPr>
          <p:spPr>
            <a:xfrm>
              <a:off x="1829898" y="506121"/>
              <a:ext cx="57987" cy="50760"/>
            </a:xfrm>
            <a:custGeom>
              <a:avLst/>
              <a:gdLst/>
              <a:ahLst/>
              <a:cxnLst/>
              <a:rect l="l" t="t" r="r" b="b"/>
              <a:pathLst>
                <a:path w="2439" h="2135" extrusionOk="0">
                  <a:moveTo>
                    <a:pt x="1182" y="0"/>
                  </a:moveTo>
                  <a:cubicBezTo>
                    <a:pt x="1008" y="0"/>
                    <a:pt x="834" y="41"/>
                    <a:pt x="678" y="126"/>
                  </a:cubicBezTo>
                  <a:cubicBezTo>
                    <a:pt x="181" y="442"/>
                    <a:pt x="1" y="1074"/>
                    <a:pt x="317" y="1616"/>
                  </a:cubicBezTo>
                  <a:cubicBezTo>
                    <a:pt x="496" y="1944"/>
                    <a:pt x="833" y="2134"/>
                    <a:pt x="1197"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6" name="Google Shape;3416;p18"/>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7" name="Google Shape;3417;p18"/>
            <p:cNvSpPr/>
            <p:nvPr/>
          </p:nvSpPr>
          <p:spPr>
            <a:xfrm>
              <a:off x="2071381"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8" name="Google Shape;3418;p18"/>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9" name="Google Shape;3419;p18"/>
            <p:cNvSpPr/>
            <p:nvPr/>
          </p:nvSpPr>
          <p:spPr>
            <a:xfrm>
              <a:off x="1833131"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0" name="Google Shape;3420;p18"/>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1" name="Google Shape;3421;p18"/>
            <p:cNvSpPr/>
            <p:nvPr/>
          </p:nvSpPr>
          <p:spPr>
            <a:xfrm>
              <a:off x="2554346"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2" name="Google Shape;3422;p18"/>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3" name="Google Shape;3423;p18"/>
            <p:cNvSpPr/>
            <p:nvPr/>
          </p:nvSpPr>
          <p:spPr>
            <a:xfrm>
              <a:off x="2433070" y="715412"/>
              <a:ext cx="57987" cy="507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4" name="Google Shape;3424;p18"/>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5" name="Google Shape;3425;p18"/>
            <p:cNvSpPr/>
            <p:nvPr/>
          </p:nvSpPr>
          <p:spPr>
            <a:xfrm>
              <a:off x="2195890"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6" name="Google Shape;3426;p18"/>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7" name="Google Shape;3427;p18"/>
            <p:cNvSpPr/>
            <p:nvPr/>
          </p:nvSpPr>
          <p:spPr>
            <a:xfrm>
              <a:off x="2071381"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8" name="Google Shape;3428;p18"/>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9" name="Google Shape;3429;p18"/>
            <p:cNvSpPr/>
            <p:nvPr/>
          </p:nvSpPr>
          <p:spPr>
            <a:xfrm>
              <a:off x="2191587" y="297162"/>
              <a:ext cx="57987" cy="50760"/>
            </a:xfrm>
            <a:custGeom>
              <a:avLst/>
              <a:gdLst/>
              <a:ahLst/>
              <a:cxnLst/>
              <a:rect l="l" t="t" r="r" b="b"/>
              <a:pathLst>
                <a:path w="2439" h="2135" extrusionOk="0">
                  <a:moveTo>
                    <a:pt x="1217" y="0"/>
                  </a:moveTo>
                  <a:cubicBezTo>
                    <a:pt x="852" y="0"/>
                    <a:pt x="496" y="191"/>
                    <a:pt x="317" y="519"/>
                  </a:cubicBezTo>
                  <a:cubicBezTo>
                    <a:pt x="1" y="1060"/>
                    <a:pt x="181" y="1692"/>
                    <a:pt x="723" y="2008"/>
                  </a:cubicBezTo>
                  <a:cubicBezTo>
                    <a:pt x="879" y="2094"/>
                    <a:pt x="1049" y="2134"/>
                    <a:pt x="1218"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0" name="Google Shape;3430;p18"/>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1" name="Google Shape;3431;p18"/>
            <p:cNvSpPr/>
            <p:nvPr/>
          </p:nvSpPr>
          <p:spPr>
            <a:xfrm>
              <a:off x="2437373"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2" name="Google Shape;3432;p18"/>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3" name="Google Shape;3433;p18"/>
            <p:cNvSpPr/>
            <p:nvPr/>
          </p:nvSpPr>
          <p:spPr>
            <a:xfrm>
              <a:off x="2916035" y="297162"/>
              <a:ext cx="57987" cy="50427"/>
            </a:xfrm>
            <a:custGeom>
              <a:avLst/>
              <a:gdLst/>
              <a:ahLst/>
              <a:cxnLst/>
              <a:rect l="l" t="t" r="r" b="b"/>
              <a:pathLst>
                <a:path w="2439" h="2121" extrusionOk="0">
                  <a:moveTo>
                    <a:pt x="1244" y="0"/>
                  </a:moveTo>
                  <a:cubicBezTo>
                    <a:pt x="1056" y="0"/>
                    <a:pt x="861" y="51"/>
                    <a:pt x="678" y="158"/>
                  </a:cubicBezTo>
                  <a:cubicBezTo>
                    <a:pt x="181" y="429"/>
                    <a:pt x="1" y="1106"/>
                    <a:pt x="317" y="1602"/>
                  </a:cubicBezTo>
                  <a:cubicBezTo>
                    <a:pt x="496" y="1930"/>
                    <a:pt x="852" y="2121"/>
                    <a:pt x="1217" y="2121"/>
                  </a:cubicBezTo>
                  <a:cubicBezTo>
                    <a:pt x="1404" y="2121"/>
                    <a:pt x="1593" y="2070"/>
                    <a:pt x="1761" y="1963"/>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4" name="Google Shape;3434;p18"/>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5" name="Google Shape;3435;p18"/>
            <p:cNvSpPr/>
            <p:nvPr/>
          </p:nvSpPr>
          <p:spPr>
            <a:xfrm>
              <a:off x="2795829"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6" name="Google Shape;3436;p18"/>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7" name="Google Shape;3437;p18"/>
            <p:cNvSpPr/>
            <p:nvPr/>
          </p:nvSpPr>
          <p:spPr>
            <a:xfrm>
              <a:off x="2557579"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8" name="Google Shape;3438;p18"/>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9" name="Google Shape;3439;p18"/>
            <p:cNvSpPr/>
            <p:nvPr/>
          </p:nvSpPr>
          <p:spPr>
            <a:xfrm>
              <a:off x="2433070" y="297162"/>
              <a:ext cx="57987" cy="50760"/>
            </a:xfrm>
            <a:custGeom>
              <a:avLst/>
              <a:gdLst/>
              <a:ahLst/>
              <a:cxnLst/>
              <a:rect l="l" t="t" r="r" b="b"/>
              <a:pathLst>
                <a:path w="2439" h="2135" extrusionOk="0">
                  <a:moveTo>
                    <a:pt x="1244" y="0"/>
                  </a:moveTo>
                  <a:cubicBezTo>
                    <a:pt x="1056" y="0"/>
                    <a:pt x="861" y="51"/>
                    <a:pt x="678" y="158"/>
                  </a:cubicBezTo>
                  <a:cubicBezTo>
                    <a:pt x="181" y="429"/>
                    <a:pt x="1" y="1106"/>
                    <a:pt x="317" y="1602"/>
                  </a:cubicBezTo>
                  <a:cubicBezTo>
                    <a:pt x="502" y="1942"/>
                    <a:pt x="879" y="2134"/>
                    <a:pt x="1257" y="2134"/>
                  </a:cubicBezTo>
                  <a:cubicBezTo>
                    <a:pt x="1431" y="2134"/>
                    <a:pt x="1605" y="2094"/>
                    <a:pt x="1761" y="2008"/>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0" name="Google Shape;3440;p18"/>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1" name="Google Shape;3441;p18"/>
            <p:cNvSpPr/>
            <p:nvPr/>
          </p:nvSpPr>
          <p:spPr>
            <a:xfrm>
              <a:off x="2554346"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2" name="Google Shape;3442;p18"/>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3" name="Google Shape;3443;p18"/>
            <p:cNvSpPr/>
            <p:nvPr/>
          </p:nvSpPr>
          <p:spPr>
            <a:xfrm>
              <a:off x="2799062"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4" name="Google Shape;3444;p18"/>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5" name="Google Shape;3445;p18"/>
            <p:cNvSpPr/>
            <p:nvPr/>
          </p:nvSpPr>
          <p:spPr>
            <a:xfrm>
              <a:off x="3278794" y="506121"/>
              <a:ext cx="56917" cy="50760"/>
            </a:xfrm>
            <a:custGeom>
              <a:avLst/>
              <a:gdLst/>
              <a:ahLst/>
              <a:cxnLst/>
              <a:rect l="l" t="t" r="r" b="b"/>
              <a:pathLst>
                <a:path w="2394" h="2135" extrusionOk="0">
                  <a:moveTo>
                    <a:pt x="1173" y="0"/>
                  </a:moveTo>
                  <a:cubicBezTo>
                    <a:pt x="1004" y="0"/>
                    <a:pt x="834" y="41"/>
                    <a:pt x="678" y="126"/>
                  </a:cubicBezTo>
                  <a:cubicBezTo>
                    <a:pt x="136" y="442"/>
                    <a:pt x="1" y="1074"/>
                    <a:pt x="272" y="1616"/>
                  </a:cubicBezTo>
                  <a:cubicBezTo>
                    <a:pt x="480" y="1944"/>
                    <a:pt x="827" y="2134"/>
                    <a:pt x="1182" y="2134"/>
                  </a:cubicBezTo>
                  <a:cubicBezTo>
                    <a:pt x="1364" y="2134"/>
                    <a:pt x="1548" y="2084"/>
                    <a:pt x="1716" y="1977"/>
                  </a:cubicBezTo>
                  <a:cubicBezTo>
                    <a:pt x="2258" y="1706"/>
                    <a:pt x="2393"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6" name="Google Shape;3446;p18"/>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7" name="Google Shape;3447;p18"/>
            <p:cNvSpPr/>
            <p:nvPr/>
          </p:nvSpPr>
          <p:spPr>
            <a:xfrm>
              <a:off x="3157518"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8" name="Google Shape;3448;p18"/>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9" name="Google Shape;3449;p18"/>
            <p:cNvSpPr/>
            <p:nvPr/>
          </p:nvSpPr>
          <p:spPr>
            <a:xfrm>
              <a:off x="2920338"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0" name="Google Shape;3450;p18"/>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1" name="Google Shape;3451;p18"/>
            <p:cNvSpPr/>
            <p:nvPr/>
          </p:nvSpPr>
          <p:spPr>
            <a:xfrm>
              <a:off x="2795829"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2" name="Google Shape;3452;p18"/>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3" name="Google Shape;3453;p18"/>
            <p:cNvSpPr/>
            <p:nvPr/>
          </p:nvSpPr>
          <p:spPr>
            <a:xfrm>
              <a:off x="2916035"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4"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4" name="Google Shape;3454;p18"/>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5" name="Google Shape;3455;p18"/>
            <p:cNvSpPr/>
            <p:nvPr/>
          </p:nvSpPr>
          <p:spPr>
            <a:xfrm>
              <a:off x="3161821"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6" name="Google Shape;3456;p18"/>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7" name="Google Shape;3457;p18"/>
            <p:cNvSpPr/>
            <p:nvPr/>
          </p:nvSpPr>
          <p:spPr>
            <a:xfrm>
              <a:off x="3640483" y="297162"/>
              <a:ext cx="57987" cy="50760"/>
            </a:xfrm>
            <a:custGeom>
              <a:avLst/>
              <a:gdLst/>
              <a:ahLst/>
              <a:cxnLst/>
              <a:rect l="l" t="t" r="r" b="b"/>
              <a:pathLst>
                <a:path w="2439" h="2135" extrusionOk="0">
                  <a:moveTo>
                    <a:pt x="1222" y="0"/>
                  </a:moveTo>
                  <a:cubicBezTo>
                    <a:pt x="1035" y="0"/>
                    <a:pt x="846" y="51"/>
                    <a:pt x="678" y="158"/>
                  </a:cubicBezTo>
                  <a:cubicBezTo>
                    <a:pt x="181" y="429"/>
                    <a:pt x="1" y="1106"/>
                    <a:pt x="271" y="1602"/>
                  </a:cubicBezTo>
                  <a:cubicBezTo>
                    <a:pt x="488" y="1942"/>
                    <a:pt x="853" y="2134"/>
                    <a:pt x="1235" y="2134"/>
                  </a:cubicBezTo>
                  <a:cubicBezTo>
                    <a:pt x="1411" y="2134"/>
                    <a:pt x="1591" y="2094"/>
                    <a:pt x="1761" y="2008"/>
                  </a:cubicBezTo>
                  <a:cubicBezTo>
                    <a:pt x="2258" y="1692"/>
                    <a:pt x="2438" y="1060"/>
                    <a:pt x="2122" y="519"/>
                  </a:cubicBezTo>
                  <a:cubicBezTo>
                    <a:pt x="1943" y="191"/>
                    <a:pt x="1587" y="0"/>
                    <a:pt x="122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8" name="Google Shape;3458;p18"/>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9" name="Google Shape;3459;p18"/>
            <p:cNvSpPr/>
            <p:nvPr/>
          </p:nvSpPr>
          <p:spPr>
            <a:xfrm>
              <a:off x="3519207" y="506121"/>
              <a:ext cx="57987" cy="50760"/>
            </a:xfrm>
            <a:custGeom>
              <a:avLst/>
              <a:gdLst/>
              <a:ahLst/>
              <a:cxnLst/>
              <a:rect l="l" t="t" r="r" b="b"/>
              <a:pathLst>
                <a:path w="2439" h="2135" extrusionOk="0">
                  <a:moveTo>
                    <a:pt x="1266" y="0"/>
                  </a:moveTo>
                  <a:cubicBezTo>
                    <a:pt x="898" y="0"/>
                    <a:pt x="533" y="192"/>
                    <a:pt x="317" y="532"/>
                  </a:cubicBezTo>
                  <a:cubicBezTo>
                    <a:pt x="1" y="1029"/>
                    <a:pt x="181" y="1706"/>
                    <a:pt x="723" y="1977"/>
                  </a:cubicBezTo>
                  <a:cubicBezTo>
                    <a:pt x="891" y="2084"/>
                    <a:pt x="1075" y="2134"/>
                    <a:pt x="1257" y="2134"/>
                  </a:cubicBezTo>
                  <a:cubicBezTo>
                    <a:pt x="1612" y="2134"/>
                    <a:pt x="1959" y="1944"/>
                    <a:pt x="2167" y="1616"/>
                  </a:cubicBezTo>
                  <a:cubicBezTo>
                    <a:pt x="2438" y="1074"/>
                    <a:pt x="2303" y="442"/>
                    <a:pt x="1761" y="126"/>
                  </a:cubicBezTo>
                  <a:cubicBezTo>
                    <a:pt x="1605" y="41"/>
                    <a:pt x="1435" y="0"/>
                    <a:pt x="126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0" name="Google Shape;3460;p18"/>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1" name="Google Shape;3461;p18"/>
            <p:cNvSpPr/>
            <p:nvPr/>
          </p:nvSpPr>
          <p:spPr>
            <a:xfrm>
              <a:off x="3282027"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2" name="Google Shape;3462;p18"/>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3" name="Google Shape;3463;p18"/>
            <p:cNvSpPr/>
            <p:nvPr/>
          </p:nvSpPr>
          <p:spPr>
            <a:xfrm>
              <a:off x="3157518" y="297162"/>
              <a:ext cx="57987" cy="50760"/>
            </a:xfrm>
            <a:custGeom>
              <a:avLst/>
              <a:gdLst/>
              <a:ahLst/>
              <a:cxnLst/>
              <a:rect l="l" t="t" r="r" b="b"/>
              <a:pathLst>
                <a:path w="2439" h="2135" extrusionOk="0">
                  <a:moveTo>
                    <a:pt x="1242" y="0"/>
                  </a:moveTo>
                  <a:cubicBezTo>
                    <a:pt x="1056" y="0"/>
                    <a:pt x="861" y="51"/>
                    <a:pt x="678" y="158"/>
                  </a:cubicBezTo>
                  <a:cubicBezTo>
                    <a:pt x="181" y="429"/>
                    <a:pt x="1" y="1106"/>
                    <a:pt x="317" y="1602"/>
                  </a:cubicBezTo>
                  <a:cubicBezTo>
                    <a:pt x="502" y="1942"/>
                    <a:pt x="878" y="2134"/>
                    <a:pt x="1257" y="2134"/>
                  </a:cubicBezTo>
                  <a:cubicBezTo>
                    <a:pt x="1431" y="2134"/>
                    <a:pt x="1605" y="2094"/>
                    <a:pt x="1761" y="2008"/>
                  </a:cubicBezTo>
                  <a:cubicBezTo>
                    <a:pt x="2258" y="1692"/>
                    <a:pt x="2438" y="1060"/>
                    <a:pt x="2122" y="519"/>
                  </a:cubicBezTo>
                  <a:cubicBezTo>
                    <a:pt x="1943" y="191"/>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4" name="Google Shape;3464;p18"/>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5" name="Google Shape;3465;p18"/>
            <p:cNvSpPr/>
            <p:nvPr/>
          </p:nvSpPr>
          <p:spPr>
            <a:xfrm>
              <a:off x="3278794" y="87919"/>
              <a:ext cx="57987" cy="50712"/>
            </a:xfrm>
            <a:custGeom>
              <a:avLst/>
              <a:gdLst/>
              <a:ahLst/>
              <a:cxnLst/>
              <a:rect l="l" t="t" r="r" b="b"/>
              <a:pathLst>
                <a:path w="2439" h="2133" extrusionOk="0">
                  <a:moveTo>
                    <a:pt x="1191"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6" name="Google Shape;3466;p18"/>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7" name="Google Shape;3467;p18"/>
            <p:cNvSpPr/>
            <p:nvPr/>
          </p:nvSpPr>
          <p:spPr>
            <a:xfrm>
              <a:off x="3523510"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8" name="Google Shape;3468;p18"/>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9" name="Google Shape;3469;p18"/>
            <p:cNvSpPr/>
            <p:nvPr/>
          </p:nvSpPr>
          <p:spPr>
            <a:xfrm>
              <a:off x="3643716"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0" name="Google Shape;3470;p18"/>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1" name="Google Shape;3471;p18"/>
            <p:cNvSpPr/>
            <p:nvPr/>
          </p:nvSpPr>
          <p:spPr>
            <a:xfrm>
              <a:off x="3519207" y="506121"/>
              <a:ext cx="57987" cy="50760"/>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2" name="Google Shape;3472;p18"/>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3" name="Google Shape;3473;p18"/>
            <p:cNvSpPr/>
            <p:nvPr/>
          </p:nvSpPr>
          <p:spPr>
            <a:xfrm>
              <a:off x="3640483" y="297162"/>
              <a:ext cx="57987" cy="50760"/>
            </a:xfrm>
            <a:custGeom>
              <a:avLst/>
              <a:gdLst/>
              <a:ahLst/>
              <a:cxnLst/>
              <a:rect l="l" t="t" r="r" b="b"/>
              <a:pathLst>
                <a:path w="2439" h="2135" extrusionOk="0">
                  <a:moveTo>
                    <a:pt x="1195" y="0"/>
                  </a:moveTo>
                  <a:cubicBezTo>
                    <a:pt x="827" y="0"/>
                    <a:pt x="480" y="191"/>
                    <a:pt x="271" y="519"/>
                  </a:cubicBezTo>
                  <a:cubicBezTo>
                    <a:pt x="1" y="1060"/>
                    <a:pt x="181" y="1692"/>
                    <a:pt x="678" y="2008"/>
                  </a:cubicBezTo>
                  <a:cubicBezTo>
                    <a:pt x="834" y="2094"/>
                    <a:pt x="1008" y="2134"/>
                    <a:pt x="1182" y="2134"/>
                  </a:cubicBezTo>
                  <a:cubicBezTo>
                    <a:pt x="1560" y="2134"/>
                    <a:pt x="1937" y="1942"/>
                    <a:pt x="2122" y="1602"/>
                  </a:cubicBezTo>
                  <a:cubicBezTo>
                    <a:pt x="2438" y="1106"/>
                    <a:pt x="2258" y="429"/>
                    <a:pt x="1761" y="158"/>
                  </a:cubicBezTo>
                  <a:cubicBezTo>
                    <a:pt x="1577" y="51"/>
                    <a:pt x="1383"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4" name="Google Shape;3474;p18"/>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5" name="Google Shape;3475;p18"/>
            <p:cNvSpPr/>
            <p:nvPr/>
          </p:nvSpPr>
          <p:spPr>
            <a:xfrm>
              <a:off x="3885199"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6" name="Google Shape;3476;p18"/>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7" name="Google Shape;3477;p18"/>
            <p:cNvSpPr/>
            <p:nvPr/>
          </p:nvSpPr>
          <p:spPr>
            <a:xfrm>
              <a:off x="2554346" y="87871"/>
              <a:ext cx="57987" cy="50760"/>
            </a:xfrm>
            <a:custGeom>
              <a:avLst/>
              <a:gdLst/>
              <a:ahLst/>
              <a:cxnLst/>
              <a:rect l="l" t="t" r="r" b="b"/>
              <a:pathLst>
                <a:path w="2439" h="2135" extrusionOk="0">
                  <a:moveTo>
                    <a:pt x="1222" y="1"/>
                  </a:moveTo>
                  <a:cubicBezTo>
                    <a:pt x="1035"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8" name="Google Shape;3478;p18"/>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9" name="Google Shape;3479;p18"/>
            <p:cNvSpPr/>
            <p:nvPr/>
          </p:nvSpPr>
          <p:spPr>
            <a:xfrm>
              <a:off x="2433070" y="297162"/>
              <a:ext cx="57987" cy="50427"/>
            </a:xfrm>
            <a:custGeom>
              <a:avLst/>
              <a:gdLst/>
              <a:ahLst/>
              <a:cxnLst/>
              <a:rect l="l" t="t" r="r" b="b"/>
              <a:pathLst>
                <a:path w="2439" h="2121" extrusionOk="0">
                  <a:moveTo>
                    <a:pt x="1217" y="0"/>
                  </a:moveTo>
                  <a:cubicBezTo>
                    <a:pt x="852" y="0"/>
                    <a:pt x="496" y="191"/>
                    <a:pt x="317" y="519"/>
                  </a:cubicBezTo>
                  <a:cubicBezTo>
                    <a:pt x="1" y="1060"/>
                    <a:pt x="181" y="1692"/>
                    <a:pt x="678" y="1963"/>
                  </a:cubicBezTo>
                  <a:cubicBezTo>
                    <a:pt x="861" y="2070"/>
                    <a:pt x="1056" y="2121"/>
                    <a:pt x="1244" y="2121"/>
                  </a:cubicBezTo>
                  <a:cubicBezTo>
                    <a:pt x="1612" y="2121"/>
                    <a:pt x="1959" y="1930"/>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0" name="Google Shape;3480;p18"/>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1" name="Google Shape;3481;p18"/>
            <p:cNvSpPr/>
            <p:nvPr/>
          </p:nvSpPr>
          <p:spPr>
            <a:xfrm>
              <a:off x="2195890"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2" name="Google Shape;3482;p18"/>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3" name="Google Shape;3483;p18"/>
            <p:cNvSpPr/>
            <p:nvPr/>
          </p:nvSpPr>
          <p:spPr>
            <a:xfrm>
              <a:off x="2437373"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4" name="Google Shape;3484;p18"/>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5" name="Google Shape;3485;p18"/>
            <p:cNvSpPr/>
            <p:nvPr/>
          </p:nvSpPr>
          <p:spPr>
            <a:xfrm>
              <a:off x="2916035" y="-121373"/>
              <a:ext cx="57987" cy="50712"/>
            </a:xfrm>
            <a:custGeom>
              <a:avLst/>
              <a:gdLst/>
              <a:ahLst/>
              <a:cxnLst/>
              <a:rect l="l" t="t" r="r" b="b"/>
              <a:pathLst>
                <a:path w="2439" h="2133" extrusionOk="0">
                  <a:moveTo>
                    <a:pt x="1233" y="1"/>
                  </a:moveTo>
                  <a:cubicBezTo>
                    <a:pt x="1049" y="1"/>
                    <a:pt x="858" y="51"/>
                    <a:pt x="678" y="156"/>
                  </a:cubicBezTo>
                  <a:cubicBezTo>
                    <a:pt x="181" y="427"/>
                    <a:pt x="1" y="1104"/>
                    <a:pt x="317" y="1601"/>
                  </a:cubicBezTo>
                  <a:cubicBezTo>
                    <a:pt x="502" y="1941"/>
                    <a:pt x="878" y="2133"/>
                    <a:pt x="1257" y="2133"/>
                  </a:cubicBezTo>
                  <a:cubicBezTo>
                    <a:pt x="1431" y="2133"/>
                    <a:pt x="1605" y="2092"/>
                    <a:pt x="1761" y="2007"/>
                  </a:cubicBezTo>
                  <a:cubicBezTo>
                    <a:pt x="2258" y="1691"/>
                    <a:pt x="2438" y="1059"/>
                    <a:pt x="2122" y="563"/>
                  </a:cubicBezTo>
                  <a:cubicBezTo>
                    <a:pt x="1942" y="201"/>
                    <a:pt x="1601" y="1"/>
                    <a:pt x="123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6" name="Google Shape;3486;p18"/>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7" name="Google Shape;3487;p18"/>
            <p:cNvSpPr/>
            <p:nvPr/>
          </p:nvSpPr>
          <p:spPr>
            <a:xfrm>
              <a:off x="2795829"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8" name="Google Shape;3488;p18"/>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9" name="Google Shape;3489;p18"/>
            <p:cNvSpPr/>
            <p:nvPr/>
          </p:nvSpPr>
          <p:spPr>
            <a:xfrm>
              <a:off x="2557579"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0" name="Google Shape;3490;p18"/>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1" name="Google Shape;3491;p18"/>
            <p:cNvSpPr/>
            <p:nvPr/>
          </p:nvSpPr>
          <p:spPr>
            <a:xfrm>
              <a:off x="2433070" y="-121373"/>
              <a:ext cx="57987" cy="50950"/>
            </a:xfrm>
            <a:custGeom>
              <a:avLst/>
              <a:gdLst/>
              <a:ahLst/>
              <a:cxnLst/>
              <a:rect l="l" t="t" r="r" b="b"/>
              <a:pathLst>
                <a:path w="2439" h="2143" extrusionOk="0">
                  <a:moveTo>
                    <a:pt x="1235" y="1"/>
                  </a:moveTo>
                  <a:cubicBezTo>
                    <a:pt x="1049" y="1"/>
                    <a:pt x="858" y="51"/>
                    <a:pt x="678" y="156"/>
                  </a:cubicBezTo>
                  <a:cubicBezTo>
                    <a:pt x="181" y="472"/>
                    <a:pt x="1" y="1104"/>
                    <a:pt x="317" y="1601"/>
                  </a:cubicBezTo>
                  <a:cubicBezTo>
                    <a:pt x="497" y="1962"/>
                    <a:pt x="858" y="2143"/>
                    <a:pt x="1226" y="2143"/>
                  </a:cubicBezTo>
                  <a:cubicBezTo>
                    <a:pt x="1410" y="2143"/>
                    <a:pt x="1596" y="2097"/>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2" name="Google Shape;3492;p18"/>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3" name="Google Shape;3493;p18"/>
            <p:cNvSpPr/>
            <p:nvPr/>
          </p:nvSpPr>
          <p:spPr>
            <a:xfrm>
              <a:off x="2554346" y="-329951"/>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4" name="Google Shape;3494;p18"/>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5" name="Google Shape;3495;p18"/>
            <p:cNvSpPr/>
            <p:nvPr/>
          </p:nvSpPr>
          <p:spPr>
            <a:xfrm>
              <a:off x="2799062"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6" name="Google Shape;3496;p18"/>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7" name="Google Shape;3497;p18"/>
            <p:cNvSpPr/>
            <p:nvPr/>
          </p:nvSpPr>
          <p:spPr>
            <a:xfrm>
              <a:off x="3277724"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33" y="1943"/>
                    <a:pt x="898" y="2135"/>
                    <a:pt x="1266" y="2135"/>
                  </a:cubicBezTo>
                  <a:cubicBezTo>
                    <a:pt x="1435"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8" name="Google Shape;3498;p18"/>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9" name="Google Shape;3499;p18"/>
            <p:cNvSpPr/>
            <p:nvPr/>
          </p:nvSpPr>
          <p:spPr>
            <a:xfrm>
              <a:off x="3157518"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2" y="2134"/>
                  </a:cubicBezTo>
                  <a:cubicBezTo>
                    <a:pt x="1582" y="2134"/>
                    <a:pt x="1937" y="1942"/>
                    <a:pt x="2122"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0" name="Google Shape;3500;p18"/>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1" name="Google Shape;3501;p18"/>
            <p:cNvSpPr/>
            <p:nvPr/>
          </p:nvSpPr>
          <p:spPr>
            <a:xfrm>
              <a:off x="2920338"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2" name="Google Shape;3502;p18"/>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3" name="Google Shape;3503;p18"/>
            <p:cNvSpPr/>
            <p:nvPr/>
          </p:nvSpPr>
          <p:spPr>
            <a:xfrm>
              <a:off x="2795829" y="87871"/>
              <a:ext cx="57987" cy="50760"/>
            </a:xfrm>
            <a:custGeom>
              <a:avLst/>
              <a:gdLst/>
              <a:ahLst/>
              <a:cxnLst/>
              <a:rect l="l" t="t" r="r" b="b"/>
              <a:pathLst>
                <a:path w="2439" h="2135" extrusionOk="0">
                  <a:moveTo>
                    <a:pt x="1212" y="1"/>
                  </a:moveTo>
                  <a:cubicBezTo>
                    <a:pt x="1030"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14" y="191"/>
                    <a:pt x="1567" y="1"/>
                    <a:pt x="121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4" name="Google Shape;3504;p18"/>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5" name="Google Shape;3505;p18"/>
            <p:cNvSpPr/>
            <p:nvPr/>
          </p:nvSpPr>
          <p:spPr>
            <a:xfrm>
              <a:off x="2916035"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6" name="Google Shape;3506;p18"/>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7" name="Google Shape;3507;p18"/>
            <p:cNvSpPr/>
            <p:nvPr/>
          </p:nvSpPr>
          <p:spPr>
            <a:xfrm>
              <a:off x="3161821"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8" name="Google Shape;3508;p18"/>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9" name="Google Shape;3509;p18"/>
            <p:cNvSpPr/>
            <p:nvPr/>
          </p:nvSpPr>
          <p:spPr>
            <a:xfrm>
              <a:off x="3520277" y="87919"/>
              <a:ext cx="57987" cy="50712"/>
            </a:xfrm>
            <a:custGeom>
              <a:avLst/>
              <a:gdLst/>
              <a:ahLst/>
              <a:cxnLst/>
              <a:rect l="l" t="t" r="r" b="b"/>
              <a:pathLst>
                <a:path w="2439" h="2133" extrusionOk="0">
                  <a:moveTo>
                    <a:pt x="1191" y="0"/>
                  </a:moveTo>
                  <a:cubicBezTo>
                    <a:pt x="833" y="0"/>
                    <a:pt x="482" y="201"/>
                    <a:pt x="272" y="562"/>
                  </a:cubicBezTo>
                  <a:cubicBezTo>
                    <a:pt x="1" y="1059"/>
                    <a:pt x="136" y="1691"/>
                    <a:pt x="678" y="2007"/>
                  </a:cubicBezTo>
                  <a:cubicBezTo>
                    <a:pt x="834" y="2092"/>
                    <a:pt x="1004" y="2133"/>
                    <a:pt x="1173" y="2133"/>
                  </a:cubicBezTo>
                  <a:cubicBezTo>
                    <a:pt x="1541" y="2133"/>
                    <a:pt x="1906" y="1941"/>
                    <a:pt x="2122" y="1600"/>
                  </a:cubicBezTo>
                  <a:cubicBezTo>
                    <a:pt x="2438" y="1104"/>
                    <a:pt x="2258" y="472"/>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0" name="Google Shape;3510;p18"/>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1" name="Google Shape;3511;p18"/>
            <p:cNvSpPr/>
            <p:nvPr/>
          </p:nvSpPr>
          <p:spPr>
            <a:xfrm>
              <a:off x="3282027"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2" name="Google Shape;3512;p18"/>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3" name="Google Shape;3513;p18"/>
            <p:cNvSpPr/>
            <p:nvPr/>
          </p:nvSpPr>
          <p:spPr>
            <a:xfrm>
              <a:off x="3157518" y="-121373"/>
              <a:ext cx="57987" cy="50712"/>
            </a:xfrm>
            <a:custGeom>
              <a:avLst/>
              <a:gdLst/>
              <a:ahLst/>
              <a:cxnLst/>
              <a:rect l="l" t="t" r="r" b="b"/>
              <a:pathLst>
                <a:path w="2439" h="2133" extrusionOk="0">
                  <a:moveTo>
                    <a:pt x="1213" y="1"/>
                  </a:moveTo>
                  <a:cubicBezTo>
                    <a:pt x="1029" y="1"/>
                    <a:pt x="843" y="51"/>
                    <a:pt x="678" y="156"/>
                  </a:cubicBezTo>
                  <a:cubicBezTo>
                    <a:pt x="181" y="427"/>
                    <a:pt x="1" y="1104"/>
                    <a:pt x="317" y="1601"/>
                  </a:cubicBezTo>
                  <a:cubicBezTo>
                    <a:pt x="502" y="1941"/>
                    <a:pt x="857" y="2133"/>
                    <a:pt x="1237" y="2133"/>
                  </a:cubicBezTo>
                  <a:cubicBezTo>
                    <a:pt x="1411" y="2133"/>
                    <a:pt x="1591" y="2092"/>
                    <a:pt x="1761" y="2007"/>
                  </a:cubicBezTo>
                  <a:cubicBezTo>
                    <a:pt x="2258" y="1691"/>
                    <a:pt x="2438" y="1059"/>
                    <a:pt x="2122" y="563"/>
                  </a:cubicBezTo>
                  <a:cubicBezTo>
                    <a:pt x="1942" y="20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4" name="Google Shape;3514;p18"/>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5" name="Google Shape;3515;p18"/>
            <p:cNvSpPr/>
            <p:nvPr/>
          </p:nvSpPr>
          <p:spPr>
            <a:xfrm>
              <a:off x="3278794" y="-329951"/>
              <a:ext cx="56917" cy="50760"/>
            </a:xfrm>
            <a:custGeom>
              <a:avLst/>
              <a:gdLst/>
              <a:ahLst/>
              <a:cxnLst/>
              <a:rect l="l" t="t" r="r" b="b"/>
              <a:pathLst>
                <a:path w="2394" h="2135" extrusionOk="0">
                  <a:moveTo>
                    <a:pt x="1221" y="1"/>
                  </a:moveTo>
                  <a:cubicBezTo>
                    <a:pt x="853" y="1"/>
                    <a:pt x="488" y="193"/>
                    <a:pt x="272" y="533"/>
                  </a:cubicBezTo>
                  <a:cubicBezTo>
                    <a:pt x="1" y="1029"/>
                    <a:pt x="136" y="1707"/>
                    <a:pt x="678" y="1977"/>
                  </a:cubicBezTo>
                  <a:cubicBezTo>
                    <a:pt x="846" y="2085"/>
                    <a:pt x="1030" y="2135"/>
                    <a:pt x="1212" y="2135"/>
                  </a:cubicBezTo>
                  <a:cubicBezTo>
                    <a:pt x="1567" y="2135"/>
                    <a:pt x="1914" y="1944"/>
                    <a:pt x="2122" y="1616"/>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6" name="Google Shape;3516;p18"/>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7" name="Google Shape;3517;p18"/>
            <p:cNvSpPr/>
            <p:nvPr/>
          </p:nvSpPr>
          <p:spPr>
            <a:xfrm>
              <a:off x="3643716"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8" name="Google Shape;3518;p18"/>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9" name="Google Shape;3519;p18"/>
            <p:cNvSpPr/>
            <p:nvPr/>
          </p:nvSpPr>
          <p:spPr>
            <a:xfrm>
              <a:off x="3519207"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02" y="1943"/>
                    <a:pt x="878" y="2135"/>
                    <a:pt x="1257" y="2135"/>
                  </a:cubicBezTo>
                  <a:cubicBezTo>
                    <a:pt x="1430"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0" name="Google Shape;3520;p18"/>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1" name="Google Shape;3521;p18"/>
            <p:cNvSpPr/>
            <p:nvPr/>
          </p:nvSpPr>
          <p:spPr>
            <a:xfrm>
              <a:off x="3640483"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3" y="2133"/>
                  </a:cubicBezTo>
                  <a:cubicBezTo>
                    <a:pt x="1601" y="2133"/>
                    <a:pt x="1942" y="1932"/>
                    <a:pt x="2122"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2" name="Google Shape;3522;p18"/>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3" name="Google Shape;3523;p18"/>
            <p:cNvSpPr/>
            <p:nvPr/>
          </p:nvSpPr>
          <p:spPr>
            <a:xfrm>
              <a:off x="2554346" y="-329951"/>
              <a:ext cx="57987" cy="50760"/>
            </a:xfrm>
            <a:custGeom>
              <a:avLst/>
              <a:gdLst/>
              <a:ahLst/>
              <a:cxnLst/>
              <a:rect l="l" t="t" r="r" b="b"/>
              <a:pathLst>
                <a:path w="2439" h="2135" extrusionOk="0">
                  <a:moveTo>
                    <a:pt x="1182" y="1"/>
                  </a:moveTo>
                  <a:cubicBezTo>
                    <a:pt x="1008" y="1"/>
                    <a:pt x="834" y="41"/>
                    <a:pt x="678" y="127"/>
                  </a:cubicBezTo>
                  <a:cubicBezTo>
                    <a:pt x="181" y="443"/>
                    <a:pt x="1" y="1075"/>
                    <a:pt x="272" y="1616"/>
                  </a:cubicBezTo>
                  <a:cubicBezTo>
                    <a:pt x="480" y="1944"/>
                    <a:pt x="827" y="2135"/>
                    <a:pt x="1195" y="2135"/>
                  </a:cubicBezTo>
                  <a:cubicBezTo>
                    <a:pt x="1384" y="2135"/>
                    <a:pt x="1578" y="2085"/>
                    <a:pt x="1761"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4" name="Google Shape;3524;p18"/>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5" name="Google Shape;3525;p18"/>
            <p:cNvSpPr/>
            <p:nvPr/>
          </p:nvSpPr>
          <p:spPr>
            <a:xfrm>
              <a:off x="2433070" y="-120897"/>
              <a:ext cx="57987" cy="50474"/>
            </a:xfrm>
            <a:custGeom>
              <a:avLst/>
              <a:gdLst/>
              <a:ahLst/>
              <a:cxnLst/>
              <a:rect l="l" t="t" r="r" b="b"/>
              <a:pathLst>
                <a:path w="2439" h="2123" extrusionOk="0">
                  <a:moveTo>
                    <a:pt x="1226" y="1"/>
                  </a:moveTo>
                  <a:cubicBezTo>
                    <a:pt x="858" y="1"/>
                    <a:pt x="497" y="181"/>
                    <a:pt x="317" y="543"/>
                  </a:cubicBezTo>
                  <a:cubicBezTo>
                    <a:pt x="1" y="1039"/>
                    <a:pt x="181" y="1671"/>
                    <a:pt x="723" y="1987"/>
                  </a:cubicBezTo>
                  <a:cubicBezTo>
                    <a:pt x="888" y="2077"/>
                    <a:pt x="1069" y="2123"/>
                    <a:pt x="1248" y="2123"/>
                  </a:cubicBezTo>
                  <a:cubicBezTo>
                    <a:pt x="1606" y="2123"/>
                    <a:pt x="1957" y="1942"/>
                    <a:pt x="2167" y="1581"/>
                  </a:cubicBezTo>
                  <a:cubicBezTo>
                    <a:pt x="2438"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6" name="Google Shape;3526;p18"/>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7" name="Google Shape;3527;p18"/>
            <p:cNvSpPr/>
            <p:nvPr/>
          </p:nvSpPr>
          <p:spPr>
            <a:xfrm>
              <a:off x="2195890"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8" name="Google Shape;3528;p18"/>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9" name="Google Shape;3529;p18"/>
            <p:cNvSpPr/>
            <p:nvPr/>
          </p:nvSpPr>
          <p:spPr>
            <a:xfrm>
              <a:off x="2795829" y="-329951"/>
              <a:ext cx="57987" cy="50760"/>
            </a:xfrm>
            <a:custGeom>
              <a:avLst/>
              <a:gdLst/>
              <a:ahLst/>
              <a:cxnLst/>
              <a:rect l="l" t="t" r="r" b="b"/>
              <a:pathLst>
                <a:path w="2439" h="2135" extrusionOk="0">
                  <a:moveTo>
                    <a:pt x="1221" y="1"/>
                  </a:moveTo>
                  <a:cubicBezTo>
                    <a:pt x="853" y="1"/>
                    <a:pt x="488" y="193"/>
                    <a:pt x="272" y="533"/>
                  </a:cubicBezTo>
                  <a:cubicBezTo>
                    <a:pt x="1" y="1029"/>
                    <a:pt x="181" y="1707"/>
                    <a:pt x="678" y="1977"/>
                  </a:cubicBezTo>
                  <a:cubicBezTo>
                    <a:pt x="846" y="2085"/>
                    <a:pt x="1035" y="2135"/>
                    <a:pt x="1222" y="2135"/>
                  </a:cubicBezTo>
                  <a:cubicBezTo>
                    <a:pt x="1587" y="2135"/>
                    <a:pt x="1943" y="1944"/>
                    <a:pt x="2122" y="1616"/>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0" name="Google Shape;3530;p18"/>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1" name="Google Shape;3531;p18"/>
            <p:cNvSpPr/>
            <p:nvPr/>
          </p:nvSpPr>
          <p:spPr>
            <a:xfrm>
              <a:off x="2557579"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2" name="Google Shape;3532;p18"/>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3" name="Google Shape;3533;p18"/>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4" name="Google Shape;3534;p18"/>
            <p:cNvSpPr/>
            <p:nvPr/>
          </p:nvSpPr>
          <p:spPr>
            <a:xfrm>
              <a:off x="3157518"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5" name="Google Shape;3535;p18"/>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6" name="Google Shape;3536;p18"/>
            <p:cNvSpPr/>
            <p:nvPr/>
          </p:nvSpPr>
          <p:spPr>
            <a:xfrm>
              <a:off x="2920338"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7" name="Google Shape;3537;p18"/>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8" name="Google Shape;3538;p18"/>
            <p:cNvSpPr/>
            <p:nvPr/>
          </p:nvSpPr>
          <p:spPr>
            <a:xfrm>
              <a:off x="2795829" y="-329951"/>
              <a:ext cx="57987" cy="50712"/>
            </a:xfrm>
            <a:custGeom>
              <a:avLst/>
              <a:gdLst/>
              <a:ahLst/>
              <a:cxnLst/>
              <a:rect l="l" t="t" r="r" b="b"/>
              <a:pathLst>
                <a:path w="2439" h="2133" extrusionOk="0">
                  <a:moveTo>
                    <a:pt x="1182" y="1"/>
                  </a:moveTo>
                  <a:cubicBezTo>
                    <a:pt x="1008"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9" name="Google Shape;3539;p18"/>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40" name="Google Shape;3540;p18"/>
          <p:cNvGrpSpPr/>
          <p:nvPr/>
        </p:nvGrpSpPr>
        <p:grpSpPr>
          <a:xfrm rot="-2569675">
            <a:off x="-184844" y="-711786"/>
            <a:ext cx="2460227" cy="3510163"/>
            <a:chOff x="7298830" y="2566587"/>
            <a:chExt cx="1845166" cy="2632617"/>
          </a:xfrm>
        </p:grpSpPr>
        <p:sp>
          <p:nvSpPr>
            <p:cNvPr id="3541" name="Google Shape;3541;p18"/>
            <p:cNvSpPr/>
            <p:nvPr/>
          </p:nvSpPr>
          <p:spPr>
            <a:xfrm rot="10800000">
              <a:off x="7298830" y="2995780"/>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2" name="Google Shape;3542;p18"/>
            <p:cNvSpPr/>
            <p:nvPr/>
          </p:nvSpPr>
          <p:spPr>
            <a:xfrm rot="10800000">
              <a:off x="8088391" y="2612763"/>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3" name="Google Shape;3543;p18"/>
            <p:cNvSpPr/>
            <p:nvPr/>
          </p:nvSpPr>
          <p:spPr>
            <a:xfrm rot="10800000">
              <a:off x="8040025" y="2567074"/>
              <a:ext cx="118791" cy="1039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4" name="Google Shape;3544;p18"/>
            <p:cNvSpPr/>
            <p:nvPr/>
          </p:nvSpPr>
          <p:spPr>
            <a:xfrm rot="10800000">
              <a:off x="8292904" y="2995341"/>
              <a:ext cx="105544" cy="103352"/>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5" name="Google Shape;3545;p18"/>
            <p:cNvSpPr/>
            <p:nvPr/>
          </p:nvSpPr>
          <p:spPr>
            <a:xfrm rot="10800000">
              <a:off x="8040025" y="2567074"/>
              <a:ext cx="118791" cy="1039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6" name="Google Shape;3546;p18"/>
            <p:cNvSpPr/>
            <p:nvPr/>
          </p:nvSpPr>
          <p:spPr>
            <a:xfrm rot="10800000">
              <a:off x="7551947" y="2566587"/>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7" name="Google Shape;3547;p18"/>
            <p:cNvSpPr/>
            <p:nvPr/>
          </p:nvSpPr>
          <p:spPr>
            <a:xfrm rot="10800000">
              <a:off x="7545324" y="2567074"/>
              <a:ext cx="118791" cy="103888"/>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8" name="Google Shape;3548;p18"/>
            <p:cNvSpPr/>
            <p:nvPr/>
          </p:nvSpPr>
          <p:spPr>
            <a:xfrm rot="10800000">
              <a:off x="7347435" y="2612763"/>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9" name="Google Shape;3549;p18"/>
            <p:cNvSpPr/>
            <p:nvPr/>
          </p:nvSpPr>
          <p:spPr>
            <a:xfrm rot="10800000">
              <a:off x="8088391" y="3470223"/>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0" name="Google Shape;3550;p18"/>
            <p:cNvSpPr/>
            <p:nvPr/>
          </p:nvSpPr>
          <p:spPr>
            <a:xfrm rot="10800000">
              <a:off x="8040025" y="3424047"/>
              <a:ext cx="118791" cy="103401"/>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1" name="Google Shape;3551;p18"/>
            <p:cNvSpPr/>
            <p:nvPr/>
          </p:nvSpPr>
          <p:spPr>
            <a:xfrm rot="10800000">
              <a:off x="8088391" y="3041517"/>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2" name="Google Shape;3552;p18"/>
            <p:cNvSpPr/>
            <p:nvPr/>
          </p:nvSpPr>
          <p:spPr>
            <a:xfrm rot="10800000">
              <a:off x="8286280" y="2995341"/>
              <a:ext cx="118791" cy="103352"/>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3" name="Google Shape;3553;p18"/>
            <p:cNvSpPr/>
            <p:nvPr/>
          </p:nvSpPr>
          <p:spPr>
            <a:xfrm rot="10800000">
              <a:off x="7347435" y="3041517"/>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4" name="Google Shape;3554;p18"/>
            <p:cNvSpPr/>
            <p:nvPr/>
          </p:nvSpPr>
          <p:spPr>
            <a:xfrm rot="10800000">
              <a:off x="7347435" y="2612763"/>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5" name="Google Shape;3555;p18"/>
            <p:cNvSpPr/>
            <p:nvPr/>
          </p:nvSpPr>
          <p:spPr>
            <a:xfrm rot="10800000">
              <a:off x="7545324" y="2567074"/>
              <a:ext cx="118791" cy="1039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6" name="Google Shape;3556;p18"/>
            <p:cNvSpPr/>
            <p:nvPr/>
          </p:nvSpPr>
          <p:spPr>
            <a:xfrm rot="10800000">
              <a:off x="7604699" y="2608376"/>
              <a:ext cx="494745" cy="22015"/>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7" name="Google Shape;3557;p18"/>
            <p:cNvSpPr/>
            <p:nvPr/>
          </p:nvSpPr>
          <p:spPr>
            <a:xfrm rot="10800000">
              <a:off x="8046649" y="2566587"/>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8" name="Google Shape;3558;p18"/>
            <p:cNvSpPr/>
            <p:nvPr/>
          </p:nvSpPr>
          <p:spPr>
            <a:xfrm rot="10800000">
              <a:off x="8088391" y="2612763"/>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9" name="Google Shape;3559;p18"/>
            <p:cNvSpPr/>
            <p:nvPr/>
          </p:nvSpPr>
          <p:spPr>
            <a:xfrm rot="10800000">
              <a:off x="8286280" y="2995780"/>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0" name="Google Shape;3560;p18"/>
            <p:cNvSpPr/>
            <p:nvPr/>
          </p:nvSpPr>
          <p:spPr>
            <a:xfrm rot="10800000">
              <a:off x="8088391" y="3041517"/>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1" name="Google Shape;3561;p18"/>
            <p:cNvSpPr/>
            <p:nvPr/>
          </p:nvSpPr>
          <p:spPr>
            <a:xfrm rot="10800000">
              <a:off x="8040025" y="3423024"/>
              <a:ext cx="116600" cy="1039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2" name="Google Shape;3562;p18"/>
            <p:cNvSpPr/>
            <p:nvPr/>
          </p:nvSpPr>
          <p:spPr>
            <a:xfrm rot="10800000">
              <a:off x="7604699" y="3463644"/>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3" name="Google Shape;3563;p18"/>
            <p:cNvSpPr/>
            <p:nvPr/>
          </p:nvSpPr>
          <p:spPr>
            <a:xfrm rot="10800000">
              <a:off x="7551947" y="3424047"/>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4" name="Google Shape;3564;p18"/>
            <p:cNvSpPr/>
            <p:nvPr/>
          </p:nvSpPr>
          <p:spPr>
            <a:xfrm rot="10800000">
              <a:off x="7347435" y="3041517"/>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5" name="Google Shape;3565;p18"/>
            <p:cNvSpPr/>
            <p:nvPr/>
          </p:nvSpPr>
          <p:spPr>
            <a:xfrm rot="10800000">
              <a:off x="7545324" y="3423073"/>
              <a:ext cx="118791" cy="103888"/>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6" name="Google Shape;3566;p18"/>
            <p:cNvSpPr/>
            <p:nvPr/>
          </p:nvSpPr>
          <p:spPr>
            <a:xfrm rot="10800000">
              <a:off x="7347435" y="3470223"/>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7" name="Google Shape;3567;p18"/>
            <p:cNvSpPr/>
            <p:nvPr/>
          </p:nvSpPr>
          <p:spPr>
            <a:xfrm rot="10800000">
              <a:off x="7347435" y="3470223"/>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8" name="Google Shape;3568;p18"/>
            <p:cNvSpPr/>
            <p:nvPr/>
          </p:nvSpPr>
          <p:spPr>
            <a:xfrm rot="10800000">
              <a:off x="7545324" y="3423024"/>
              <a:ext cx="118791" cy="1039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9" name="Google Shape;3569;p18"/>
            <p:cNvSpPr/>
            <p:nvPr/>
          </p:nvSpPr>
          <p:spPr>
            <a:xfrm rot="10800000">
              <a:off x="7604699" y="3463644"/>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0" name="Google Shape;3570;p18"/>
            <p:cNvSpPr/>
            <p:nvPr/>
          </p:nvSpPr>
          <p:spPr>
            <a:xfrm rot="10800000">
              <a:off x="8046649" y="3424047"/>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1" name="Google Shape;3571;p18"/>
            <p:cNvSpPr/>
            <p:nvPr/>
          </p:nvSpPr>
          <p:spPr>
            <a:xfrm rot="10800000">
              <a:off x="8088391" y="3470223"/>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2" name="Google Shape;3572;p18"/>
            <p:cNvSpPr/>
            <p:nvPr/>
          </p:nvSpPr>
          <p:spPr>
            <a:xfrm rot="10800000">
              <a:off x="8037755" y="4284955"/>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3" name="Google Shape;3573;p18"/>
            <p:cNvSpPr/>
            <p:nvPr/>
          </p:nvSpPr>
          <p:spPr>
            <a:xfrm rot="10800000">
              <a:off x="8827316" y="3901938"/>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4" name="Google Shape;3574;p18"/>
            <p:cNvSpPr/>
            <p:nvPr/>
          </p:nvSpPr>
          <p:spPr>
            <a:xfrm rot="10800000">
              <a:off x="8778950" y="3856249"/>
              <a:ext cx="118791" cy="1039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5" name="Google Shape;3575;p18"/>
            <p:cNvSpPr/>
            <p:nvPr/>
          </p:nvSpPr>
          <p:spPr>
            <a:xfrm rot="10800000">
              <a:off x="9031829" y="4284516"/>
              <a:ext cx="105544" cy="103352"/>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6" name="Google Shape;3576;p18"/>
            <p:cNvSpPr/>
            <p:nvPr/>
          </p:nvSpPr>
          <p:spPr>
            <a:xfrm rot="10800000">
              <a:off x="8778950" y="3856249"/>
              <a:ext cx="118791" cy="1039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7" name="Google Shape;3577;p18"/>
            <p:cNvSpPr/>
            <p:nvPr/>
          </p:nvSpPr>
          <p:spPr>
            <a:xfrm rot="10800000">
              <a:off x="8290872" y="3855762"/>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8" name="Google Shape;3578;p18"/>
            <p:cNvSpPr/>
            <p:nvPr/>
          </p:nvSpPr>
          <p:spPr>
            <a:xfrm rot="10800000">
              <a:off x="8284249" y="3856249"/>
              <a:ext cx="118791" cy="103888"/>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9" name="Google Shape;3579;p18"/>
            <p:cNvSpPr/>
            <p:nvPr/>
          </p:nvSpPr>
          <p:spPr>
            <a:xfrm rot="10800000">
              <a:off x="8086360" y="3901938"/>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0" name="Google Shape;3580;p18"/>
            <p:cNvSpPr/>
            <p:nvPr/>
          </p:nvSpPr>
          <p:spPr>
            <a:xfrm rot="10800000">
              <a:off x="8827316" y="4759398"/>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1" name="Google Shape;3581;p18"/>
            <p:cNvSpPr/>
            <p:nvPr/>
          </p:nvSpPr>
          <p:spPr>
            <a:xfrm rot="10800000">
              <a:off x="8778950" y="4713222"/>
              <a:ext cx="118791" cy="103401"/>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2" name="Google Shape;3582;p18"/>
            <p:cNvSpPr/>
            <p:nvPr/>
          </p:nvSpPr>
          <p:spPr>
            <a:xfrm rot="10800000">
              <a:off x="8827316" y="4330692"/>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3" name="Google Shape;3583;p18"/>
            <p:cNvSpPr/>
            <p:nvPr/>
          </p:nvSpPr>
          <p:spPr>
            <a:xfrm rot="10800000">
              <a:off x="9025205" y="4284516"/>
              <a:ext cx="118791" cy="103352"/>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4" name="Google Shape;3584;p18"/>
            <p:cNvSpPr/>
            <p:nvPr/>
          </p:nvSpPr>
          <p:spPr>
            <a:xfrm rot="10800000">
              <a:off x="8086360" y="4330692"/>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5" name="Google Shape;3585;p18"/>
            <p:cNvSpPr/>
            <p:nvPr/>
          </p:nvSpPr>
          <p:spPr>
            <a:xfrm rot="10800000">
              <a:off x="8086360" y="3901938"/>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6" name="Google Shape;3586;p18"/>
            <p:cNvSpPr/>
            <p:nvPr/>
          </p:nvSpPr>
          <p:spPr>
            <a:xfrm rot="10800000">
              <a:off x="8284249" y="3856249"/>
              <a:ext cx="118791" cy="1039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7" name="Google Shape;3587;p18"/>
            <p:cNvSpPr/>
            <p:nvPr/>
          </p:nvSpPr>
          <p:spPr>
            <a:xfrm rot="10800000">
              <a:off x="8343624" y="3897551"/>
              <a:ext cx="494745" cy="22015"/>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8" name="Google Shape;3588;p18"/>
            <p:cNvSpPr/>
            <p:nvPr/>
          </p:nvSpPr>
          <p:spPr>
            <a:xfrm rot="10800000">
              <a:off x="8785574" y="3855762"/>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9" name="Google Shape;3589;p18"/>
            <p:cNvSpPr/>
            <p:nvPr/>
          </p:nvSpPr>
          <p:spPr>
            <a:xfrm rot="10800000">
              <a:off x="8827316" y="3901938"/>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0" name="Google Shape;3590;p18"/>
            <p:cNvSpPr/>
            <p:nvPr/>
          </p:nvSpPr>
          <p:spPr>
            <a:xfrm rot="10800000">
              <a:off x="9025205" y="4284955"/>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1" name="Google Shape;3591;p18"/>
            <p:cNvSpPr/>
            <p:nvPr/>
          </p:nvSpPr>
          <p:spPr>
            <a:xfrm rot="10800000">
              <a:off x="8827316" y="4330692"/>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2" name="Google Shape;3592;p18"/>
            <p:cNvSpPr/>
            <p:nvPr/>
          </p:nvSpPr>
          <p:spPr>
            <a:xfrm rot="10800000">
              <a:off x="8778950" y="4712199"/>
              <a:ext cx="116600" cy="1039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3" name="Google Shape;3593;p18"/>
            <p:cNvSpPr/>
            <p:nvPr/>
          </p:nvSpPr>
          <p:spPr>
            <a:xfrm rot="10800000">
              <a:off x="8343624" y="4752819"/>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4" name="Google Shape;3594;p18"/>
            <p:cNvSpPr/>
            <p:nvPr/>
          </p:nvSpPr>
          <p:spPr>
            <a:xfrm rot="10800000">
              <a:off x="8290872" y="4713222"/>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5" name="Google Shape;3595;p18"/>
            <p:cNvSpPr/>
            <p:nvPr/>
          </p:nvSpPr>
          <p:spPr>
            <a:xfrm rot="10800000">
              <a:off x="8086360" y="4330692"/>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6" name="Google Shape;3596;p18"/>
            <p:cNvSpPr/>
            <p:nvPr/>
          </p:nvSpPr>
          <p:spPr>
            <a:xfrm rot="10800000">
              <a:off x="8284249" y="4712248"/>
              <a:ext cx="118791" cy="103888"/>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7" name="Google Shape;3597;p18"/>
            <p:cNvSpPr/>
            <p:nvPr/>
          </p:nvSpPr>
          <p:spPr>
            <a:xfrm rot="10800000">
              <a:off x="8086360" y="4759398"/>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8" name="Google Shape;3598;p18"/>
            <p:cNvSpPr/>
            <p:nvPr/>
          </p:nvSpPr>
          <p:spPr>
            <a:xfrm rot="10800000">
              <a:off x="8086360" y="4759398"/>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9" name="Google Shape;3599;p18"/>
            <p:cNvSpPr/>
            <p:nvPr/>
          </p:nvSpPr>
          <p:spPr>
            <a:xfrm rot="10800000">
              <a:off x="8284249" y="4712199"/>
              <a:ext cx="118791" cy="1039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0" name="Google Shape;3600;p18"/>
            <p:cNvSpPr/>
            <p:nvPr/>
          </p:nvSpPr>
          <p:spPr>
            <a:xfrm rot="10800000">
              <a:off x="8343624" y="4752819"/>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1" name="Google Shape;3601;p18"/>
            <p:cNvSpPr/>
            <p:nvPr/>
          </p:nvSpPr>
          <p:spPr>
            <a:xfrm rot="10800000">
              <a:off x="8785574" y="4713222"/>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2" name="Google Shape;3602;p18"/>
            <p:cNvSpPr/>
            <p:nvPr/>
          </p:nvSpPr>
          <p:spPr>
            <a:xfrm rot="10800000">
              <a:off x="8827316" y="4759398"/>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03" name="Google Shape;3603;p18"/>
          <p:cNvSpPr txBox="1">
            <a:spLocks noGrp="1"/>
          </p:cNvSpPr>
          <p:nvPr>
            <p:ph type="title"/>
          </p:nvPr>
        </p:nvSpPr>
        <p:spPr>
          <a:xfrm>
            <a:off x="950967" y="4894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727456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549666"/>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a:p>
        </p:txBody>
      </p:sp>
      <p:sp>
        <p:nvSpPr>
          <p:cNvPr id="7" name="Text Placeholder 6"/>
          <p:cNvSpPr>
            <a:spLocks noGrp="1"/>
          </p:cNvSpPr>
          <p:nvPr>
            <p:ph type="body" sz="quarter" idx="11"/>
          </p:nvPr>
        </p:nvSpPr>
        <p:spPr>
          <a:xfrm>
            <a:off x="875516" y="1167413"/>
            <a:ext cx="10972800" cy="4882289"/>
          </a:xfrm>
        </p:spPr>
        <p:txBody>
          <a:bodyPr/>
          <a:lstStyle/>
          <a:p>
            <a:pPr lvl="0"/>
            <a:r>
              <a:rPr lang="en-US" dirty="0"/>
              <a:t>Click to edit Master text styles</a:t>
            </a:r>
          </a:p>
          <a:p>
            <a:pPr lvl="1"/>
            <a:r>
              <a:rPr lang="en-US" dirty="0"/>
              <a:t>Second level</a:t>
            </a:r>
          </a:p>
        </p:txBody>
      </p:sp>
      <p:sp>
        <p:nvSpPr>
          <p:cNvPr id="8" name="object 2">
            <a:extLst>
              <a:ext uri="{FF2B5EF4-FFF2-40B4-BE49-F238E27FC236}">
                <a16:creationId xmlns:a16="http://schemas.microsoft.com/office/drawing/2014/main" id="{BE3BA63F-C5DC-1D41-8DFC-7C9F92CDF2AD}"/>
              </a:ext>
            </a:extLst>
          </p:cNvPr>
          <p:cNvSpPr/>
          <p:nvPr userDrawn="1"/>
        </p:nvSpPr>
        <p:spPr>
          <a:xfrm>
            <a:off x="1" y="0"/>
            <a:ext cx="165100" cy="6858000"/>
          </a:xfrm>
          <a:custGeom>
            <a:avLst/>
            <a:gdLst/>
            <a:ahLst/>
            <a:cxnLst/>
            <a:rect l="l" t="t" r="r" b="b"/>
            <a:pathLst>
              <a:path w="123825" h="5143500">
                <a:moveTo>
                  <a:pt x="0" y="5143500"/>
                </a:moveTo>
                <a:lnTo>
                  <a:pt x="123444" y="5143500"/>
                </a:lnTo>
                <a:lnTo>
                  <a:pt x="123444" y="0"/>
                </a:lnTo>
                <a:lnTo>
                  <a:pt x="0" y="0"/>
                </a:lnTo>
                <a:lnTo>
                  <a:pt x="0" y="5143500"/>
                </a:lnTo>
                <a:close/>
              </a:path>
            </a:pathLst>
          </a:custGeom>
          <a:solidFill>
            <a:srgbClr val="18A0DD"/>
          </a:solidFill>
        </p:spPr>
        <p:txBody>
          <a:bodyPr wrap="square" lIns="0" tIns="0" rIns="0" bIns="0" rtlCol="0"/>
          <a:lstStyle/>
          <a:p>
            <a:pPr marL="0" marR="0" lvl="0" indent="0" defTabSz="121917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047753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only 5">
  <p:cSld name="Title only 5">
    <p:bg>
      <p:bgPr>
        <a:gradFill>
          <a:gsLst>
            <a:gs pos="0">
              <a:schemeClr val="lt1"/>
            </a:gs>
            <a:gs pos="100000">
              <a:srgbClr val="EBF2F9"/>
            </a:gs>
          </a:gsLst>
          <a:lin ang="10801400" scaled="0"/>
        </a:gradFill>
        <a:effectLst/>
      </p:bgPr>
    </p:bg>
    <p:spTree>
      <p:nvGrpSpPr>
        <p:cNvPr id="1" name="Shape 3604"/>
        <p:cNvGrpSpPr/>
        <p:nvPr/>
      </p:nvGrpSpPr>
      <p:grpSpPr>
        <a:xfrm>
          <a:off x="0" y="0"/>
          <a:ext cx="0" cy="0"/>
          <a:chOff x="0" y="0"/>
          <a:chExt cx="0" cy="0"/>
        </a:xfrm>
      </p:grpSpPr>
      <p:grpSp>
        <p:nvGrpSpPr>
          <p:cNvPr id="3605" name="Google Shape;3605;p19"/>
          <p:cNvGrpSpPr/>
          <p:nvPr/>
        </p:nvGrpSpPr>
        <p:grpSpPr>
          <a:xfrm flipH="1">
            <a:off x="6063166" y="1354594"/>
            <a:ext cx="7061548" cy="5700956"/>
            <a:chOff x="-110774" y="1916595"/>
            <a:chExt cx="3946469" cy="3186078"/>
          </a:xfrm>
        </p:grpSpPr>
        <p:sp>
          <p:nvSpPr>
            <p:cNvPr id="3606" name="Google Shape;3606;p19"/>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7" name="Google Shape;3607;p19"/>
            <p:cNvSpPr/>
            <p:nvPr/>
          </p:nvSpPr>
          <p:spPr>
            <a:xfrm>
              <a:off x="560680"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8" name="Google Shape;3608;p19"/>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9" name="Google Shape;3609;p19"/>
            <p:cNvSpPr/>
            <p:nvPr/>
          </p:nvSpPr>
          <p:spPr>
            <a:xfrm>
              <a:off x="341568"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19"/>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19"/>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19"/>
            <p:cNvSpPr/>
            <p:nvPr/>
          </p:nvSpPr>
          <p:spPr>
            <a:xfrm>
              <a:off x="1021083"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19"/>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19"/>
            <p:cNvSpPr/>
            <p:nvPr/>
          </p:nvSpPr>
          <p:spPr>
            <a:xfrm>
              <a:off x="1917706" y="4657368"/>
              <a:ext cx="108621" cy="95082"/>
            </a:xfrm>
            <a:custGeom>
              <a:avLst/>
              <a:gdLst/>
              <a:ahLst/>
              <a:cxnLst/>
              <a:rect l="l" t="t" r="r" b="b"/>
              <a:pathLst>
                <a:path w="2439" h="2135" extrusionOk="0">
                  <a:moveTo>
                    <a:pt x="1243"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23" y="519"/>
                  </a:cubicBezTo>
                  <a:cubicBezTo>
                    <a:pt x="1944" y="191"/>
                    <a:pt x="1607" y="1"/>
                    <a:pt x="124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19"/>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19"/>
            <p:cNvSpPr/>
            <p:nvPr/>
          </p:nvSpPr>
          <p:spPr>
            <a:xfrm>
              <a:off x="1013022"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7" name="Google Shape;3617;p19"/>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8" name="Google Shape;3618;p19"/>
            <p:cNvSpPr/>
            <p:nvPr/>
          </p:nvSpPr>
          <p:spPr>
            <a:xfrm>
              <a:off x="1240195" y="4266751"/>
              <a:ext cx="108621" cy="94993"/>
            </a:xfrm>
            <a:custGeom>
              <a:avLst/>
              <a:gdLst/>
              <a:ahLst/>
              <a:cxnLst/>
              <a:rect l="l" t="t" r="r" b="b"/>
              <a:pathLst>
                <a:path w="2439" h="2133" extrusionOk="0">
                  <a:moveTo>
                    <a:pt x="1221" y="0"/>
                  </a:moveTo>
                  <a:cubicBezTo>
                    <a:pt x="853" y="0"/>
                    <a:pt x="488" y="192"/>
                    <a:pt x="272" y="533"/>
                  </a:cubicBezTo>
                  <a:cubicBezTo>
                    <a:pt x="1" y="1029"/>
                    <a:pt x="182" y="1706"/>
                    <a:pt x="678" y="1977"/>
                  </a:cubicBezTo>
                  <a:cubicBezTo>
                    <a:pt x="844" y="2082"/>
                    <a:pt x="1029" y="2133"/>
                    <a:pt x="1213" y="2133"/>
                  </a:cubicBezTo>
                  <a:cubicBezTo>
                    <a:pt x="1581" y="2133"/>
                    <a:pt x="1942" y="1932"/>
                    <a:pt x="2123" y="1571"/>
                  </a:cubicBezTo>
                  <a:cubicBezTo>
                    <a:pt x="2439"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19"/>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0" name="Google Shape;3620;p19"/>
            <p:cNvSpPr/>
            <p:nvPr/>
          </p:nvSpPr>
          <p:spPr>
            <a:xfrm>
              <a:off x="169859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1" name="Google Shape;3621;p19"/>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19"/>
            <p:cNvSpPr/>
            <p:nvPr/>
          </p:nvSpPr>
          <p:spPr>
            <a:xfrm>
              <a:off x="560680"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19"/>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19"/>
            <p:cNvSpPr/>
            <p:nvPr/>
          </p:nvSpPr>
          <p:spPr>
            <a:xfrm>
              <a:off x="335511" y="4266751"/>
              <a:ext cx="108621" cy="94993"/>
            </a:xfrm>
            <a:custGeom>
              <a:avLst/>
              <a:gdLst/>
              <a:ahLst/>
              <a:cxnLst/>
              <a:rect l="l" t="t" r="r" b="b"/>
              <a:pathLst>
                <a:path w="2439" h="2133" extrusionOk="0">
                  <a:moveTo>
                    <a:pt x="1236" y="0"/>
                  </a:moveTo>
                  <a:cubicBezTo>
                    <a:pt x="853" y="0"/>
                    <a:pt x="488" y="192"/>
                    <a:pt x="272" y="533"/>
                  </a:cubicBezTo>
                  <a:cubicBezTo>
                    <a:pt x="1" y="1029"/>
                    <a:pt x="182" y="1661"/>
                    <a:pt x="678" y="1977"/>
                  </a:cubicBezTo>
                  <a:cubicBezTo>
                    <a:pt x="844" y="2082"/>
                    <a:pt x="1029" y="2133"/>
                    <a:pt x="1213" y="2133"/>
                  </a:cubicBezTo>
                  <a:cubicBezTo>
                    <a:pt x="1581" y="2133"/>
                    <a:pt x="1942" y="1932"/>
                    <a:pt x="2123" y="1571"/>
                  </a:cubicBezTo>
                  <a:cubicBezTo>
                    <a:pt x="2439" y="1074"/>
                    <a:pt x="2258" y="442"/>
                    <a:pt x="1762"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19"/>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19"/>
            <p:cNvSpPr/>
            <p:nvPr/>
          </p:nvSpPr>
          <p:spPr>
            <a:xfrm>
              <a:off x="-11077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19"/>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19"/>
            <p:cNvSpPr/>
            <p:nvPr/>
          </p:nvSpPr>
          <p:spPr>
            <a:xfrm>
              <a:off x="1240195" y="4266306"/>
              <a:ext cx="108621" cy="95439"/>
            </a:xfrm>
            <a:custGeom>
              <a:avLst/>
              <a:gdLst/>
              <a:ahLst/>
              <a:cxnLst/>
              <a:rect l="l" t="t" r="r" b="b"/>
              <a:pathLst>
                <a:path w="2439" h="2143" extrusionOk="0">
                  <a:moveTo>
                    <a:pt x="1213" y="1"/>
                  </a:moveTo>
                  <a:cubicBezTo>
                    <a:pt x="1029" y="1"/>
                    <a:pt x="844" y="46"/>
                    <a:pt x="678" y="136"/>
                  </a:cubicBezTo>
                  <a:cubicBezTo>
                    <a:pt x="182" y="452"/>
                    <a:pt x="1" y="1084"/>
                    <a:pt x="272" y="1581"/>
                  </a:cubicBezTo>
                  <a:cubicBezTo>
                    <a:pt x="483" y="1942"/>
                    <a:pt x="834" y="2143"/>
                    <a:pt x="1191" y="2143"/>
                  </a:cubicBezTo>
                  <a:cubicBezTo>
                    <a:pt x="1370" y="2143"/>
                    <a:pt x="1551" y="2092"/>
                    <a:pt x="1716"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19"/>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19"/>
            <p:cNvSpPr/>
            <p:nvPr/>
          </p:nvSpPr>
          <p:spPr>
            <a:xfrm>
              <a:off x="1013022" y="4658347"/>
              <a:ext cx="108621" cy="94548"/>
            </a:xfrm>
            <a:custGeom>
              <a:avLst/>
              <a:gdLst/>
              <a:ahLst/>
              <a:cxnLst/>
              <a:rect l="l" t="t" r="r" b="b"/>
              <a:pathLst>
                <a:path w="2439" h="2123" extrusionOk="0">
                  <a:moveTo>
                    <a:pt x="1226" y="1"/>
                  </a:moveTo>
                  <a:cubicBezTo>
                    <a:pt x="859" y="1"/>
                    <a:pt x="497" y="181"/>
                    <a:pt x="317" y="542"/>
                  </a:cubicBezTo>
                  <a:cubicBezTo>
                    <a:pt x="1" y="1039"/>
                    <a:pt x="181" y="1671"/>
                    <a:pt x="678" y="1987"/>
                  </a:cubicBezTo>
                  <a:cubicBezTo>
                    <a:pt x="859" y="2077"/>
                    <a:pt x="1049" y="2122"/>
                    <a:pt x="1235" y="2122"/>
                  </a:cubicBezTo>
                  <a:cubicBezTo>
                    <a:pt x="1606" y="2122"/>
                    <a:pt x="1957" y="1942"/>
                    <a:pt x="2168" y="1580"/>
                  </a:cubicBezTo>
                  <a:cubicBezTo>
                    <a:pt x="2439"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19"/>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19"/>
            <p:cNvSpPr/>
            <p:nvPr/>
          </p:nvSpPr>
          <p:spPr>
            <a:xfrm>
              <a:off x="568741"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19"/>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19"/>
            <p:cNvSpPr/>
            <p:nvPr/>
          </p:nvSpPr>
          <p:spPr>
            <a:xfrm>
              <a:off x="335511" y="4266306"/>
              <a:ext cx="108621" cy="94548"/>
            </a:xfrm>
            <a:custGeom>
              <a:avLst/>
              <a:gdLst/>
              <a:ahLst/>
              <a:cxnLst/>
              <a:rect l="l" t="t" r="r" b="b"/>
              <a:pathLst>
                <a:path w="2439" h="2123" extrusionOk="0">
                  <a:moveTo>
                    <a:pt x="1213" y="1"/>
                  </a:moveTo>
                  <a:cubicBezTo>
                    <a:pt x="1029" y="1"/>
                    <a:pt x="844" y="46"/>
                    <a:pt x="678" y="136"/>
                  </a:cubicBezTo>
                  <a:cubicBezTo>
                    <a:pt x="182" y="452"/>
                    <a:pt x="1" y="1084"/>
                    <a:pt x="272" y="1581"/>
                  </a:cubicBezTo>
                  <a:cubicBezTo>
                    <a:pt x="483" y="1942"/>
                    <a:pt x="834" y="2123"/>
                    <a:pt x="1205" y="2123"/>
                  </a:cubicBezTo>
                  <a:cubicBezTo>
                    <a:pt x="1390" y="2123"/>
                    <a:pt x="1581" y="2077"/>
                    <a:pt x="1762"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19"/>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19"/>
            <p:cNvSpPr/>
            <p:nvPr/>
          </p:nvSpPr>
          <p:spPr>
            <a:xfrm>
              <a:off x="560680"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19"/>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19"/>
            <p:cNvSpPr/>
            <p:nvPr/>
          </p:nvSpPr>
          <p:spPr>
            <a:xfrm>
              <a:off x="1021083"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19"/>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19"/>
            <p:cNvSpPr/>
            <p:nvPr/>
          </p:nvSpPr>
          <p:spPr>
            <a:xfrm>
              <a:off x="1917706" y="3874709"/>
              <a:ext cx="108621" cy="94993"/>
            </a:xfrm>
            <a:custGeom>
              <a:avLst/>
              <a:gdLst/>
              <a:ahLst/>
              <a:cxnLst/>
              <a:rect l="l" t="t" r="r" b="b"/>
              <a:pathLst>
                <a:path w="2439" h="2133" extrusionOk="0">
                  <a:moveTo>
                    <a:pt x="1182" y="1"/>
                  </a:moveTo>
                  <a:cubicBezTo>
                    <a:pt x="1009" y="1"/>
                    <a:pt x="834"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19"/>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19"/>
            <p:cNvSpPr/>
            <p:nvPr/>
          </p:nvSpPr>
          <p:spPr>
            <a:xfrm>
              <a:off x="1692537" y="4266751"/>
              <a:ext cx="106617" cy="94993"/>
            </a:xfrm>
            <a:custGeom>
              <a:avLst/>
              <a:gdLst/>
              <a:ahLst/>
              <a:cxnLst/>
              <a:rect l="l" t="t" r="r" b="b"/>
              <a:pathLst>
                <a:path w="2394" h="2133" extrusionOk="0">
                  <a:moveTo>
                    <a:pt x="1221" y="0"/>
                  </a:moveTo>
                  <a:cubicBezTo>
                    <a:pt x="853" y="0"/>
                    <a:pt x="488" y="192"/>
                    <a:pt x="272" y="533"/>
                  </a:cubicBezTo>
                  <a:cubicBezTo>
                    <a:pt x="1" y="1029"/>
                    <a:pt x="136" y="1706"/>
                    <a:pt x="678" y="1977"/>
                  </a:cubicBezTo>
                  <a:cubicBezTo>
                    <a:pt x="844" y="2082"/>
                    <a:pt x="1024" y="2133"/>
                    <a:pt x="1203" y="2133"/>
                  </a:cubicBezTo>
                  <a:cubicBezTo>
                    <a:pt x="1561" y="2133"/>
                    <a:pt x="1912" y="1932"/>
                    <a:pt x="2123" y="1571"/>
                  </a:cubicBezTo>
                  <a:cubicBezTo>
                    <a:pt x="2394"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19"/>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4" name="Google Shape;3644;p19"/>
            <p:cNvSpPr/>
            <p:nvPr/>
          </p:nvSpPr>
          <p:spPr>
            <a:xfrm>
              <a:off x="1246252"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5" name="Google Shape;3645;p19"/>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6" name="Google Shape;3646;p19"/>
            <p:cNvSpPr/>
            <p:nvPr/>
          </p:nvSpPr>
          <p:spPr>
            <a:xfrm>
              <a:off x="1013022"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7" name="Google Shape;3647;p19"/>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19"/>
            <p:cNvSpPr/>
            <p:nvPr/>
          </p:nvSpPr>
          <p:spPr>
            <a:xfrm>
              <a:off x="1240195"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19"/>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0" name="Google Shape;3650;p19"/>
            <p:cNvSpPr/>
            <p:nvPr/>
          </p:nvSpPr>
          <p:spPr>
            <a:xfrm>
              <a:off x="1698594"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1" name="Google Shape;3651;p19"/>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2" name="Google Shape;3652;p19"/>
            <p:cNvSpPr/>
            <p:nvPr/>
          </p:nvSpPr>
          <p:spPr>
            <a:xfrm>
              <a:off x="2595217" y="4266306"/>
              <a:ext cx="108621" cy="95439"/>
            </a:xfrm>
            <a:custGeom>
              <a:avLst/>
              <a:gdLst/>
              <a:ahLst/>
              <a:cxnLst/>
              <a:rect l="l" t="t" r="r" b="b"/>
              <a:pathLst>
                <a:path w="2439" h="2143" extrusionOk="0">
                  <a:moveTo>
                    <a:pt x="1248" y="1"/>
                  </a:moveTo>
                  <a:cubicBezTo>
                    <a:pt x="1069" y="1"/>
                    <a:pt x="889" y="46"/>
                    <a:pt x="723" y="136"/>
                  </a:cubicBezTo>
                  <a:cubicBezTo>
                    <a:pt x="181" y="452"/>
                    <a:pt x="1" y="1084"/>
                    <a:pt x="317" y="1581"/>
                  </a:cubicBezTo>
                  <a:cubicBezTo>
                    <a:pt x="497" y="1942"/>
                    <a:pt x="859" y="2143"/>
                    <a:pt x="1226" y="2143"/>
                  </a:cubicBezTo>
                  <a:cubicBezTo>
                    <a:pt x="1410" y="2143"/>
                    <a:pt x="1596" y="2092"/>
                    <a:pt x="1761" y="1987"/>
                  </a:cubicBezTo>
                  <a:cubicBezTo>
                    <a:pt x="2258" y="1671"/>
                    <a:pt x="2438" y="1039"/>
                    <a:pt x="2168" y="543"/>
                  </a:cubicBezTo>
                  <a:cubicBezTo>
                    <a:pt x="1957" y="181"/>
                    <a:pt x="1606" y="1"/>
                    <a:pt x="124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3" name="Google Shape;3653;p19"/>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4" name="Google Shape;3654;p19"/>
            <p:cNvSpPr/>
            <p:nvPr/>
          </p:nvSpPr>
          <p:spPr>
            <a:xfrm>
              <a:off x="1692537" y="4266306"/>
              <a:ext cx="106617" cy="94548"/>
            </a:xfrm>
            <a:custGeom>
              <a:avLst/>
              <a:gdLst/>
              <a:ahLst/>
              <a:cxnLst/>
              <a:rect l="l" t="t" r="r" b="b"/>
              <a:pathLst>
                <a:path w="2394" h="2123" extrusionOk="0">
                  <a:moveTo>
                    <a:pt x="1203" y="1"/>
                  </a:moveTo>
                  <a:cubicBezTo>
                    <a:pt x="1024" y="1"/>
                    <a:pt x="844" y="46"/>
                    <a:pt x="678" y="136"/>
                  </a:cubicBezTo>
                  <a:cubicBezTo>
                    <a:pt x="136" y="452"/>
                    <a:pt x="1" y="1084"/>
                    <a:pt x="272" y="1581"/>
                  </a:cubicBezTo>
                  <a:cubicBezTo>
                    <a:pt x="482" y="1942"/>
                    <a:pt x="834" y="2123"/>
                    <a:pt x="1191" y="2123"/>
                  </a:cubicBezTo>
                  <a:cubicBezTo>
                    <a:pt x="1370" y="2123"/>
                    <a:pt x="1551" y="2077"/>
                    <a:pt x="1716" y="1987"/>
                  </a:cubicBezTo>
                  <a:cubicBezTo>
                    <a:pt x="2258" y="1671"/>
                    <a:pt x="2394" y="1039"/>
                    <a:pt x="2123" y="543"/>
                  </a:cubicBezTo>
                  <a:cubicBezTo>
                    <a:pt x="1912" y="181"/>
                    <a:pt x="1561" y="1"/>
                    <a:pt x="120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5" name="Google Shape;3655;p19"/>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19"/>
            <p:cNvSpPr/>
            <p:nvPr/>
          </p:nvSpPr>
          <p:spPr>
            <a:xfrm>
              <a:off x="1917706" y="3875333"/>
              <a:ext cx="108621" cy="94459"/>
            </a:xfrm>
            <a:custGeom>
              <a:avLst/>
              <a:gdLst/>
              <a:ahLst/>
              <a:cxnLst/>
              <a:rect l="l" t="t" r="r" b="b"/>
              <a:pathLst>
                <a:path w="2439" h="2121" extrusionOk="0">
                  <a:moveTo>
                    <a:pt x="1217" y="0"/>
                  </a:moveTo>
                  <a:cubicBezTo>
                    <a:pt x="852" y="0"/>
                    <a:pt x="496" y="191"/>
                    <a:pt x="317" y="519"/>
                  </a:cubicBezTo>
                  <a:cubicBezTo>
                    <a:pt x="1" y="1015"/>
                    <a:pt x="181" y="1693"/>
                    <a:pt x="678" y="1963"/>
                  </a:cubicBezTo>
                  <a:cubicBezTo>
                    <a:pt x="862" y="2071"/>
                    <a:pt x="1056" y="2121"/>
                    <a:pt x="1244" y="2121"/>
                  </a:cubicBezTo>
                  <a:cubicBezTo>
                    <a:pt x="1612" y="2121"/>
                    <a:pt x="1959" y="1930"/>
                    <a:pt x="2168" y="1602"/>
                  </a:cubicBezTo>
                  <a:cubicBezTo>
                    <a:pt x="2439" y="1061"/>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19"/>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19"/>
            <p:cNvSpPr/>
            <p:nvPr/>
          </p:nvSpPr>
          <p:spPr>
            <a:xfrm>
              <a:off x="2376105" y="3874309"/>
              <a:ext cx="96552" cy="94503"/>
            </a:xfrm>
            <a:custGeom>
              <a:avLst/>
              <a:gdLst/>
              <a:ahLst/>
              <a:cxnLst/>
              <a:rect l="l" t="t" r="r" b="b"/>
              <a:pathLst>
                <a:path w="2168" h="2122" extrusionOk="0">
                  <a:moveTo>
                    <a:pt x="1084" y="0"/>
                  </a:moveTo>
                  <a:cubicBezTo>
                    <a:pt x="497" y="0"/>
                    <a:pt x="0" y="497"/>
                    <a:pt x="0" y="1084"/>
                  </a:cubicBezTo>
                  <a:cubicBezTo>
                    <a:pt x="0" y="1670"/>
                    <a:pt x="497" y="2122"/>
                    <a:pt x="1084" y="2122"/>
                  </a:cubicBezTo>
                  <a:cubicBezTo>
                    <a:pt x="1671" y="2122"/>
                    <a:pt x="2167" y="1670"/>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19"/>
            <p:cNvSpPr/>
            <p:nvPr/>
          </p:nvSpPr>
          <p:spPr>
            <a:xfrm>
              <a:off x="3093831" y="3524486"/>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19"/>
            <p:cNvSpPr/>
            <p:nvPr/>
          </p:nvSpPr>
          <p:spPr>
            <a:xfrm>
              <a:off x="3274732"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3" y="2133"/>
                    <a:pt x="1205" y="2133"/>
                  </a:cubicBezTo>
                  <a:cubicBezTo>
                    <a:pt x="1390" y="2133"/>
                    <a:pt x="1581"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19"/>
            <p:cNvSpPr/>
            <p:nvPr/>
          </p:nvSpPr>
          <p:spPr>
            <a:xfrm>
              <a:off x="3093831"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19"/>
            <p:cNvSpPr/>
            <p:nvPr/>
          </p:nvSpPr>
          <p:spPr>
            <a:xfrm>
              <a:off x="3047559" y="4266751"/>
              <a:ext cx="108621" cy="94993"/>
            </a:xfrm>
            <a:custGeom>
              <a:avLst/>
              <a:gdLst/>
              <a:ahLst/>
              <a:cxnLst/>
              <a:rect l="l" t="t" r="r" b="b"/>
              <a:pathLst>
                <a:path w="2439" h="2133" extrusionOk="0">
                  <a:moveTo>
                    <a:pt x="1257" y="0"/>
                  </a:moveTo>
                  <a:cubicBezTo>
                    <a:pt x="879" y="0"/>
                    <a:pt x="502" y="192"/>
                    <a:pt x="317" y="533"/>
                  </a:cubicBezTo>
                  <a:cubicBezTo>
                    <a:pt x="1" y="1029"/>
                    <a:pt x="181" y="1706"/>
                    <a:pt x="723" y="1977"/>
                  </a:cubicBezTo>
                  <a:cubicBezTo>
                    <a:pt x="889" y="2082"/>
                    <a:pt x="1069" y="2133"/>
                    <a:pt x="1248" y="2133"/>
                  </a:cubicBezTo>
                  <a:cubicBezTo>
                    <a:pt x="1606" y="2133"/>
                    <a:pt x="1957" y="1932"/>
                    <a:pt x="2168"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19"/>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19"/>
            <p:cNvSpPr/>
            <p:nvPr/>
          </p:nvSpPr>
          <p:spPr>
            <a:xfrm>
              <a:off x="2370048"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4" y="2133"/>
                    <a:pt x="1205" y="2133"/>
                  </a:cubicBezTo>
                  <a:cubicBezTo>
                    <a:pt x="1390" y="2133"/>
                    <a:pt x="1581"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19"/>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19"/>
            <p:cNvSpPr/>
            <p:nvPr/>
          </p:nvSpPr>
          <p:spPr>
            <a:xfrm>
              <a:off x="2597221" y="3483291"/>
              <a:ext cx="106617" cy="95082"/>
            </a:xfrm>
            <a:custGeom>
              <a:avLst/>
              <a:gdLst/>
              <a:ahLst/>
              <a:cxnLst/>
              <a:rect l="l" t="t" r="r" b="b"/>
              <a:pathLst>
                <a:path w="2394" h="2135" extrusionOk="0">
                  <a:moveTo>
                    <a:pt x="1182" y="1"/>
                  </a:moveTo>
                  <a:cubicBezTo>
                    <a:pt x="828" y="1"/>
                    <a:pt x="481" y="191"/>
                    <a:pt x="272" y="519"/>
                  </a:cubicBezTo>
                  <a:cubicBezTo>
                    <a:pt x="1" y="1061"/>
                    <a:pt x="136" y="1693"/>
                    <a:pt x="678" y="2009"/>
                  </a:cubicBezTo>
                  <a:cubicBezTo>
                    <a:pt x="834" y="2094"/>
                    <a:pt x="1004" y="2135"/>
                    <a:pt x="1173" y="2135"/>
                  </a:cubicBezTo>
                  <a:cubicBezTo>
                    <a:pt x="1541" y="2135"/>
                    <a:pt x="1906" y="1943"/>
                    <a:pt x="2123" y="1603"/>
                  </a:cubicBezTo>
                  <a:cubicBezTo>
                    <a:pt x="2393"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19"/>
            <p:cNvSpPr/>
            <p:nvPr/>
          </p:nvSpPr>
          <p:spPr>
            <a:xfrm>
              <a:off x="2649505"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8" name="Google Shape;3668;p19"/>
            <p:cNvSpPr/>
            <p:nvPr/>
          </p:nvSpPr>
          <p:spPr>
            <a:xfrm>
              <a:off x="3055620" y="3482267"/>
              <a:ext cx="94548" cy="96552"/>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25" y="2167"/>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9" name="Google Shape;3669;p19"/>
            <p:cNvSpPr/>
            <p:nvPr/>
          </p:nvSpPr>
          <p:spPr>
            <a:xfrm>
              <a:off x="3093831"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19"/>
            <p:cNvSpPr/>
            <p:nvPr/>
          </p:nvSpPr>
          <p:spPr>
            <a:xfrm>
              <a:off x="3274732" y="3875333"/>
              <a:ext cx="108621" cy="94459"/>
            </a:xfrm>
            <a:custGeom>
              <a:avLst/>
              <a:gdLst/>
              <a:ahLst/>
              <a:cxnLst/>
              <a:rect l="l" t="t" r="r" b="b"/>
              <a:pathLst>
                <a:path w="2439" h="2121" extrusionOk="0">
                  <a:moveTo>
                    <a:pt x="1195" y="0"/>
                  </a:moveTo>
                  <a:cubicBezTo>
                    <a:pt x="827" y="0"/>
                    <a:pt x="481" y="191"/>
                    <a:pt x="272" y="519"/>
                  </a:cubicBezTo>
                  <a:cubicBezTo>
                    <a:pt x="1" y="1015"/>
                    <a:pt x="181" y="1693"/>
                    <a:pt x="678" y="1963"/>
                  </a:cubicBezTo>
                  <a:cubicBezTo>
                    <a:pt x="846" y="2071"/>
                    <a:pt x="1036" y="2121"/>
                    <a:pt x="1223" y="2121"/>
                  </a:cubicBezTo>
                  <a:cubicBezTo>
                    <a:pt x="1587" y="2121"/>
                    <a:pt x="1944" y="1930"/>
                    <a:pt x="2123" y="1602"/>
                  </a:cubicBezTo>
                  <a:cubicBezTo>
                    <a:pt x="2439" y="1061"/>
                    <a:pt x="2258" y="429"/>
                    <a:pt x="1761" y="158"/>
                  </a:cubicBezTo>
                  <a:cubicBezTo>
                    <a:pt x="1578" y="51"/>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19"/>
            <p:cNvSpPr/>
            <p:nvPr/>
          </p:nvSpPr>
          <p:spPr>
            <a:xfrm>
              <a:off x="3329020"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19"/>
            <p:cNvSpPr/>
            <p:nvPr/>
          </p:nvSpPr>
          <p:spPr>
            <a:xfrm>
              <a:off x="3733131" y="3874309"/>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19"/>
            <p:cNvSpPr/>
            <p:nvPr/>
          </p:nvSpPr>
          <p:spPr>
            <a:xfrm>
              <a:off x="3727074"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19"/>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19"/>
            <p:cNvSpPr/>
            <p:nvPr/>
          </p:nvSpPr>
          <p:spPr>
            <a:xfrm>
              <a:off x="1240195"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82" y="2134"/>
                  </a:cubicBezTo>
                  <a:cubicBezTo>
                    <a:pt x="1364" y="2134"/>
                    <a:pt x="1548" y="2084"/>
                    <a:pt x="1716"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19"/>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19"/>
            <p:cNvSpPr/>
            <p:nvPr/>
          </p:nvSpPr>
          <p:spPr>
            <a:xfrm>
              <a:off x="1013022"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19"/>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9" name="Google Shape;3679;p19"/>
            <p:cNvSpPr/>
            <p:nvPr/>
          </p:nvSpPr>
          <p:spPr>
            <a:xfrm>
              <a:off x="568741"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0" name="Google Shape;3680;p19"/>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19"/>
            <p:cNvSpPr/>
            <p:nvPr/>
          </p:nvSpPr>
          <p:spPr>
            <a:xfrm>
              <a:off x="335511"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95" y="2134"/>
                  </a:cubicBezTo>
                  <a:cubicBezTo>
                    <a:pt x="1384" y="2134"/>
                    <a:pt x="1578" y="2084"/>
                    <a:pt x="1762"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19"/>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19"/>
            <p:cNvSpPr/>
            <p:nvPr/>
          </p:nvSpPr>
          <p:spPr>
            <a:xfrm>
              <a:off x="1917706"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19"/>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19"/>
            <p:cNvSpPr/>
            <p:nvPr/>
          </p:nvSpPr>
          <p:spPr>
            <a:xfrm>
              <a:off x="1692537"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19"/>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7" name="Google Shape;3687;p19"/>
            <p:cNvSpPr/>
            <p:nvPr/>
          </p:nvSpPr>
          <p:spPr>
            <a:xfrm>
              <a:off x="1246252"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8" name="Google Shape;3688;p19"/>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9" name="Google Shape;3689;p19"/>
            <p:cNvSpPr/>
            <p:nvPr/>
          </p:nvSpPr>
          <p:spPr>
            <a:xfrm>
              <a:off x="1013022" y="3091294"/>
              <a:ext cx="108621" cy="95038"/>
            </a:xfrm>
            <a:custGeom>
              <a:avLst/>
              <a:gdLst/>
              <a:ahLst/>
              <a:cxnLst/>
              <a:rect l="l" t="t" r="r" b="b"/>
              <a:pathLst>
                <a:path w="2439" h="2134" extrusionOk="0">
                  <a:moveTo>
                    <a:pt x="1244" y="0"/>
                  </a:moveTo>
                  <a:cubicBezTo>
                    <a:pt x="1056" y="0"/>
                    <a:pt x="862"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68"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19"/>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19"/>
            <p:cNvSpPr/>
            <p:nvPr/>
          </p:nvSpPr>
          <p:spPr>
            <a:xfrm>
              <a:off x="1698594"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19"/>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19"/>
            <p:cNvSpPr/>
            <p:nvPr/>
          </p:nvSpPr>
          <p:spPr>
            <a:xfrm>
              <a:off x="2595217" y="3482712"/>
              <a:ext cx="108621" cy="95038"/>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4" name="Google Shape;3694;p19"/>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5" name="Google Shape;3695;p19"/>
            <p:cNvSpPr/>
            <p:nvPr/>
          </p:nvSpPr>
          <p:spPr>
            <a:xfrm>
              <a:off x="2370048" y="3874709"/>
              <a:ext cx="108621" cy="95082"/>
            </a:xfrm>
            <a:custGeom>
              <a:avLst/>
              <a:gdLst/>
              <a:ahLst/>
              <a:cxnLst/>
              <a:rect l="l" t="t" r="r" b="b"/>
              <a:pathLst>
                <a:path w="2439" h="2135" extrusionOk="0">
                  <a:moveTo>
                    <a:pt x="1237" y="1"/>
                  </a:moveTo>
                  <a:cubicBezTo>
                    <a:pt x="858" y="1"/>
                    <a:pt x="502" y="193"/>
                    <a:pt x="317" y="533"/>
                  </a:cubicBezTo>
                  <a:cubicBezTo>
                    <a:pt x="1" y="1029"/>
                    <a:pt x="181" y="1707"/>
                    <a:pt x="678" y="1977"/>
                  </a:cubicBezTo>
                  <a:cubicBezTo>
                    <a:pt x="846" y="2085"/>
                    <a:pt x="1036" y="2135"/>
                    <a:pt x="1223" y="2135"/>
                  </a:cubicBezTo>
                  <a:cubicBezTo>
                    <a:pt x="1587" y="2135"/>
                    <a:pt x="1944" y="1944"/>
                    <a:pt x="2123" y="1616"/>
                  </a:cubicBezTo>
                  <a:cubicBezTo>
                    <a:pt x="2439" y="1075"/>
                    <a:pt x="2258" y="443"/>
                    <a:pt x="1761" y="127"/>
                  </a:cubicBezTo>
                  <a:cubicBezTo>
                    <a:pt x="1591" y="41"/>
                    <a:pt x="1411" y="1"/>
                    <a:pt x="123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6" name="Google Shape;3696;p19"/>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7" name="Google Shape;3697;p19"/>
            <p:cNvSpPr/>
            <p:nvPr/>
          </p:nvSpPr>
          <p:spPr>
            <a:xfrm>
              <a:off x="1925767"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8" name="Google Shape;3698;p19"/>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19"/>
            <p:cNvSpPr/>
            <p:nvPr/>
          </p:nvSpPr>
          <p:spPr>
            <a:xfrm>
              <a:off x="1692537" y="3482712"/>
              <a:ext cx="106617" cy="95038"/>
            </a:xfrm>
            <a:custGeom>
              <a:avLst/>
              <a:gdLst/>
              <a:ahLst/>
              <a:cxnLst/>
              <a:rect l="l" t="t" r="r" b="b"/>
              <a:pathLst>
                <a:path w="2394" h="2134" extrusionOk="0">
                  <a:moveTo>
                    <a:pt x="1173" y="0"/>
                  </a:moveTo>
                  <a:cubicBezTo>
                    <a:pt x="1004" y="0"/>
                    <a:pt x="834" y="41"/>
                    <a:pt x="678" y="126"/>
                  </a:cubicBezTo>
                  <a:cubicBezTo>
                    <a:pt x="136" y="442"/>
                    <a:pt x="1" y="1074"/>
                    <a:pt x="272" y="1616"/>
                  </a:cubicBezTo>
                  <a:cubicBezTo>
                    <a:pt x="481" y="1944"/>
                    <a:pt x="828" y="2134"/>
                    <a:pt x="1182" y="2134"/>
                  </a:cubicBezTo>
                  <a:cubicBezTo>
                    <a:pt x="1364" y="2134"/>
                    <a:pt x="1548" y="2084"/>
                    <a:pt x="1716" y="1977"/>
                  </a:cubicBezTo>
                  <a:cubicBezTo>
                    <a:pt x="2258" y="1706"/>
                    <a:pt x="2394" y="1029"/>
                    <a:pt x="2123"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0" name="Google Shape;3700;p19"/>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1" name="Google Shape;3701;p19"/>
            <p:cNvSpPr/>
            <p:nvPr/>
          </p:nvSpPr>
          <p:spPr>
            <a:xfrm>
              <a:off x="1917706" y="3091294"/>
              <a:ext cx="108621" cy="95038"/>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9" y="2093"/>
                    <a:pt x="1028" y="2134"/>
                    <a:pt x="1202" y="2134"/>
                  </a:cubicBezTo>
                  <a:cubicBezTo>
                    <a:pt x="1582" y="2134"/>
                    <a:pt x="1937" y="1942"/>
                    <a:pt x="2123" y="1602"/>
                  </a:cubicBezTo>
                  <a:cubicBezTo>
                    <a:pt x="2439"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2" name="Google Shape;3702;p19"/>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19"/>
            <p:cNvSpPr/>
            <p:nvPr/>
          </p:nvSpPr>
          <p:spPr>
            <a:xfrm>
              <a:off x="2376105" y="3092229"/>
              <a:ext cx="96552" cy="94548"/>
            </a:xfrm>
            <a:custGeom>
              <a:avLst/>
              <a:gdLst/>
              <a:ahLst/>
              <a:cxnLst/>
              <a:rect l="l" t="t" r="r" b="b"/>
              <a:pathLst>
                <a:path w="2168" h="2123" extrusionOk="0">
                  <a:moveTo>
                    <a:pt x="1084" y="1"/>
                  </a:moveTo>
                  <a:cubicBezTo>
                    <a:pt x="497" y="1"/>
                    <a:pt x="0" y="452"/>
                    <a:pt x="0" y="1039"/>
                  </a:cubicBezTo>
                  <a:cubicBezTo>
                    <a:pt x="0" y="1626"/>
                    <a:pt x="497" y="2123"/>
                    <a:pt x="1084" y="2123"/>
                  </a:cubicBezTo>
                  <a:cubicBezTo>
                    <a:pt x="1671" y="2123"/>
                    <a:pt x="2167" y="1626"/>
                    <a:pt x="2167" y="1039"/>
                  </a:cubicBezTo>
                  <a:cubicBezTo>
                    <a:pt x="2167"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19"/>
            <p:cNvSpPr/>
            <p:nvPr/>
          </p:nvSpPr>
          <p:spPr>
            <a:xfrm>
              <a:off x="3093831"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19"/>
            <p:cNvSpPr/>
            <p:nvPr/>
          </p:nvSpPr>
          <p:spPr>
            <a:xfrm>
              <a:off x="3274732" y="3091294"/>
              <a:ext cx="108621" cy="95038"/>
            </a:xfrm>
            <a:custGeom>
              <a:avLst/>
              <a:gdLst/>
              <a:ahLst/>
              <a:cxnLst/>
              <a:rect l="l" t="t" r="r" b="b"/>
              <a:pathLst>
                <a:path w="2439" h="2134" extrusionOk="0">
                  <a:moveTo>
                    <a:pt x="1223" y="0"/>
                  </a:moveTo>
                  <a:cubicBezTo>
                    <a:pt x="1036" y="0"/>
                    <a:pt x="846" y="50"/>
                    <a:pt x="678" y="157"/>
                  </a:cubicBezTo>
                  <a:cubicBezTo>
                    <a:pt x="181" y="428"/>
                    <a:pt x="1" y="1105"/>
                    <a:pt x="272" y="1602"/>
                  </a:cubicBezTo>
                  <a:cubicBezTo>
                    <a:pt x="488" y="1942"/>
                    <a:pt x="853" y="2134"/>
                    <a:pt x="1236" y="2134"/>
                  </a:cubicBezTo>
                  <a:cubicBezTo>
                    <a:pt x="1411" y="2134"/>
                    <a:pt x="1591"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19"/>
            <p:cNvSpPr/>
            <p:nvPr/>
          </p:nvSpPr>
          <p:spPr>
            <a:xfrm>
              <a:off x="3093831"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19"/>
            <p:cNvSpPr/>
            <p:nvPr/>
          </p:nvSpPr>
          <p:spPr>
            <a:xfrm>
              <a:off x="3047559" y="3483291"/>
              <a:ext cx="108621" cy="95082"/>
            </a:xfrm>
            <a:custGeom>
              <a:avLst/>
              <a:gdLst/>
              <a:ahLst/>
              <a:cxnLst/>
              <a:rect l="l" t="t" r="r" b="b"/>
              <a:pathLst>
                <a:path w="2439" h="2135" extrusionOk="0">
                  <a:moveTo>
                    <a:pt x="1217" y="1"/>
                  </a:moveTo>
                  <a:cubicBezTo>
                    <a:pt x="852" y="1"/>
                    <a:pt x="496" y="191"/>
                    <a:pt x="317" y="519"/>
                  </a:cubicBezTo>
                  <a:cubicBezTo>
                    <a:pt x="1" y="1061"/>
                    <a:pt x="181" y="1693"/>
                    <a:pt x="723" y="2009"/>
                  </a:cubicBezTo>
                  <a:cubicBezTo>
                    <a:pt x="879" y="2094"/>
                    <a:pt x="1049" y="2135"/>
                    <a:pt x="1218" y="2135"/>
                  </a:cubicBezTo>
                  <a:cubicBezTo>
                    <a:pt x="1586" y="2135"/>
                    <a:pt x="1951" y="1943"/>
                    <a:pt x="2168" y="1603"/>
                  </a:cubicBezTo>
                  <a:cubicBezTo>
                    <a:pt x="2438" y="1106"/>
                    <a:pt x="2258" y="429"/>
                    <a:pt x="1761" y="158"/>
                  </a:cubicBezTo>
                  <a:cubicBezTo>
                    <a:pt x="1593" y="51"/>
                    <a:pt x="1404" y="1"/>
                    <a:pt x="121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8" name="Google Shape;3708;p19"/>
            <p:cNvSpPr/>
            <p:nvPr/>
          </p:nvSpPr>
          <p:spPr>
            <a:xfrm>
              <a:off x="2649505"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9" name="Google Shape;3709;p19"/>
            <p:cNvSpPr/>
            <p:nvPr/>
          </p:nvSpPr>
          <p:spPr>
            <a:xfrm>
              <a:off x="2603278" y="3482267"/>
              <a:ext cx="94548" cy="96552"/>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71" y="2167"/>
                    <a:pt x="2122" y="1671"/>
                    <a:pt x="2122" y="1084"/>
                  </a:cubicBezTo>
                  <a:cubicBezTo>
                    <a:pt x="2122" y="497"/>
                    <a:pt x="1671"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19"/>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19"/>
            <p:cNvSpPr/>
            <p:nvPr/>
          </p:nvSpPr>
          <p:spPr>
            <a:xfrm>
              <a:off x="2370048"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58" y="2134"/>
                    <a:pt x="1237" y="2134"/>
                  </a:cubicBezTo>
                  <a:cubicBezTo>
                    <a:pt x="1411" y="2134"/>
                    <a:pt x="1591"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19"/>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19"/>
            <p:cNvSpPr/>
            <p:nvPr/>
          </p:nvSpPr>
          <p:spPr>
            <a:xfrm>
              <a:off x="2597221" y="2700232"/>
              <a:ext cx="106617" cy="94503"/>
            </a:xfrm>
            <a:custGeom>
              <a:avLst/>
              <a:gdLst/>
              <a:ahLst/>
              <a:cxnLst/>
              <a:rect l="l" t="t" r="r" b="b"/>
              <a:pathLst>
                <a:path w="2394" h="2122" extrusionOk="0">
                  <a:moveTo>
                    <a:pt x="1191" y="0"/>
                  </a:moveTo>
                  <a:cubicBezTo>
                    <a:pt x="834" y="0"/>
                    <a:pt x="482" y="181"/>
                    <a:pt x="272" y="542"/>
                  </a:cubicBezTo>
                  <a:cubicBezTo>
                    <a:pt x="1" y="1038"/>
                    <a:pt x="136" y="1670"/>
                    <a:pt x="678" y="1986"/>
                  </a:cubicBezTo>
                  <a:cubicBezTo>
                    <a:pt x="844" y="2077"/>
                    <a:pt x="1024" y="2122"/>
                    <a:pt x="1203" y="2122"/>
                  </a:cubicBezTo>
                  <a:cubicBezTo>
                    <a:pt x="1561" y="2122"/>
                    <a:pt x="1912" y="1941"/>
                    <a:pt x="2123" y="1580"/>
                  </a:cubicBezTo>
                  <a:cubicBezTo>
                    <a:pt x="2393" y="1084"/>
                    <a:pt x="2258" y="452"/>
                    <a:pt x="1716" y="136"/>
                  </a:cubicBezTo>
                  <a:cubicBezTo>
                    <a:pt x="1551" y="45"/>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19"/>
            <p:cNvSpPr/>
            <p:nvPr/>
          </p:nvSpPr>
          <p:spPr>
            <a:xfrm>
              <a:off x="2649505"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19"/>
            <p:cNvSpPr/>
            <p:nvPr/>
          </p:nvSpPr>
          <p:spPr>
            <a:xfrm>
              <a:off x="3055620" y="2700232"/>
              <a:ext cx="94548" cy="94503"/>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25" y="2122"/>
                    <a:pt x="2122" y="1625"/>
                    <a:pt x="2122" y="1038"/>
                  </a:cubicBezTo>
                  <a:cubicBezTo>
                    <a:pt x="2122" y="452"/>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6" name="Google Shape;3716;p19"/>
            <p:cNvSpPr/>
            <p:nvPr/>
          </p:nvSpPr>
          <p:spPr>
            <a:xfrm>
              <a:off x="3727074" y="3874709"/>
              <a:ext cx="108621" cy="95082"/>
            </a:xfrm>
            <a:custGeom>
              <a:avLst/>
              <a:gdLst/>
              <a:ahLst/>
              <a:cxnLst/>
              <a:rect l="l" t="t" r="r" b="b"/>
              <a:pathLst>
                <a:path w="2439" h="2135" extrusionOk="0">
                  <a:moveTo>
                    <a:pt x="1236" y="1"/>
                  </a:moveTo>
                  <a:cubicBezTo>
                    <a:pt x="853" y="1"/>
                    <a:pt x="488" y="193"/>
                    <a:pt x="272" y="533"/>
                  </a:cubicBezTo>
                  <a:cubicBezTo>
                    <a:pt x="1" y="1029"/>
                    <a:pt x="181" y="1707"/>
                    <a:pt x="678" y="1977"/>
                  </a:cubicBezTo>
                  <a:cubicBezTo>
                    <a:pt x="846" y="2085"/>
                    <a:pt x="1036" y="2135"/>
                    <a:pt x="1223" y="2135"/>
                  </a:cubicBezTo>
                  <a:cubicBezTo>
                    <a:pt x="1587" y="2135"/>
                    <a:pt x="1944" y="1944"/>
                    <a:pt x="2123" y="1616"/>
                  </a:cubicBezTo>
                  <a:cubicBezTo>
                    <a:pt x="2439" y="1075"/>
                    <a:pt x="2258" y="443"/>
                    <a:pt x="1761" y="127"/>
                  </a:cubicBezTo>
                  <a:cubicBezTo>
                    <a:pt x="1591" y="41"/>
                    <a:pt x="1411" y="1"/>
                    <a:pt x="123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19"/>
            <p:cNvSpPr/>
            <p:nvPr/>
          </p:nvSpPr>
          <p:spPr>
            <a:xfrm>
              <a:off x="3329020"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19"/>
            <p:cNvSpPr/>
            <p:nvPr/>
          </p:nvSpPr>
          <p:spPr>
            <a:xfrm>
              <a:off x="3280789" y="3874309"/>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9" name="Google Shape;3719;p19"/>
            <p:cNvSpPr/>
            <p:nvPr/>
          </p:nvSpPr>
          <p:spPr>
            <a:xfrm>
              <a:off x="3093831" y="3524486"/>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0" name="Google Shape;3720;p19"/>
            <p:cNvSpPr/>
            <p:nvPr/>
          </p:nvSpPr>
          <p:spPr>
            <a:xfrm>
              <a:off x="3047559" y="3482712"/>
              <a:ext cx="108621" cy="95038"/>
            </a:xfrm>
            <a:custGeom>
              <a:avLst/>
              <a:gdLst/>
              <a:ahLst/>
              <a:cxnLst/>
              <a:rect l="l" t="t" r="r" b="b"/>
              <a:pathLst>
                <a:path w="2439" h="2134" extrusionOk="0">
                  <a:moveTo>
                    <a:pt x="1204" y="0"/>
                  </a:moveTo>
                  <a:cubicBezTo>
                    <a:pt x="1028" y="0"/>
                    <a:pt x="849" y="41"/>
                    <a:pt x="678"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19"/>
            <p:cNvSpPr/>
            <p:nvPr/>
          </p:nvSpPr>
          <p:spPr>
            <a:xfrm>
              <a:off x="3093831"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2" name="Google Shape;3722;p19"/>
            <p:cNvSpPr/>
            <p:nvPr/>
          </p:nvSpPr>
          <p:spPr>
            <a:xfrm>
              <a:off x="3274732" y="3091294"/>
              <a:ext cx="108621" cy="95038"/>
            </a:xfrm>
            <a:custGeom>
              <a:avLst/>
              <a:gdLst/>
              <a:ahLst/>
              <a:cxnLst/>
              <a:rect l="l" t="t" r="r" b="b"/>
              <a:pathLst>
                <a:path w="2439" h="2134" extrusionOk="0">
                  <a:moveTo>
                    <a:pt x="1195" y="0"/>
                  </a:moveTo>
                  <a:cubicBezTo>
                    <a:pt x="827" y="0"/>
                    <a:pt x="481" y="190"/>
                    <a:pt x="272"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3" name="Google Shape;3723;p19"/>
            <p:cNvSpPr/>
            <p:nvPr/>
          </p:nvSpPr>
          <p:spPr>
            <a:xfrm>
              <a:off x="3329020"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4" name="Google Shape;3724;p19"/>
            <p:cNvSpPr/>
            <p:nvPr/>
          </p:nvSpPr>
          <p:spPr>
            <a:xfrm>
              <a:off x="3733131" y="3092229"/>
              <a:ext cx="94503" cy="94548"/>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19"/>
            <p:cNvSpPr/>
            <p:nvPr/>
          </p:nvSpPr>
          <p:spPr>
            <a:xfrm>
              <a:off x="3727074" y="3091294"/>
              <a:ext cx="108621" cy="95038"/>
            </a:xfrm>
            <a:custGeom>
              <a:avLst/>
              <a:gdLst/>
              <a:ahLst/>
              <a:cxnLst/>
              <a:rect l="l" t="t" r="r" b="b"/>
              <a:pathLst>
                <a:path w="2439" h="2134" extrusionOk="0">
                  <a:moveTo>
                    <a:pt x="1223" y="0"/>
                  </a:moveTo>
                  <a:cubicBezTo>
                    <a:pt x="1036" y="0"/>
                    <a:pt x="846" y="50"/>
                    <a:pt x="678" y="157"/>
                  </a:cubicBezTo>
                  <a:cubicBezTo>
                    <a:pt x="181" y="428"/>
                    <a:pt x="1" y="1105"/>
                    <a:pt x="272" y="1602"/>
                  </a:cubicBezTo>
                  <a:cubicBezTo>
                    <a:pt x="488" y="1942"/>
                    <a:pt x="853" y="2134"/>
                    <a:pt x="1221" y="2134"/>
                  </a:cubicBezTo>
                  <a:cubicBezTo>
                    <a:pt x="1390" y="2134"/>
                    <a:pt x="1560" y="2093"/>
                    <a:pt x="1716"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19"/>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19"/>
            <p:cNvSpPr/>
            <p:nvPr/>
          </p:nvSpPr>
          <p:spPr>
            <a:xfrm>
              <a:off x="1692537" y="2700232"/>
              <a:ext cx="108621" cy="94503"/>
            </a:xfrm>
            <a:custGeom>
              <a:avLst/>
              <a:gdLst/>
              <a:ahLst/>
              <a:cxnLst/>
              <a:rect l="l" t="t" r="r" b="b"/>
              <a:pathLst>
                <a:path w="2439" h="2122" extrusionOk="0">
                  <a:moveTo>
                    <a:pt x="1191" y="0"/>
                  </a:moveTo>
                  <a:cubicBezTo>
                    <a:pt x="834" y="0"/>
                    <a:pt x="482" y="181"/>
                    <a:pt x="272" y="542"/>
                  </a:cubicBezTo>
                  <a:cubicBezTo>
                    <a:pt x="1" y="1038"/>
                    <a:pt x="182" y="1670"/>
                    <a:pt x="678" y="1986"/>
                  </a:cubicBezTo>
                  <a:cubicBezTo>
                    <a:pt x="844" y="2077"/>
                    <a:pt x="1029" y="2122"/>
                    <a:pt x="1213" y="2122"/>
                  </a:cubicBezTo>
                  <a:cubicBezTo>
                    <a:pt x="1581" y="2122"/>
                    <a:pt x="1942" y="1941"/>
                    <a:pt x="2123" y="1580"/>
                  </a:cubicBezTo>
                  <a:cubicBezTo>
                    <a:pt x="2439" y="1084"/>
                    <a:pt x="2258" y="452"/>
                    <a:pt x="1716" y="136"/>
                  </a:cubicBezTo>
                  <a:cubicBezTo>
                    <a:pt x="1551" y="45"/>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19"/>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19"/>
            <p:cNvSpPr/>
            <p:nvPr/>
          </p:nvSpPr>
          <p:spPr>
            <a:xfrm>
              <a:off x="1246252"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19"/>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19"/>
            <p:cNvSpPr/>
            <p:nvPr/>
          </p:nvSpPr>
          <p:spPr>
            <a:xfrm>
              <a:off x="2595217" y="2699342"/>
              <a:ext cx="108621" cy="94993"/>
            </a:xfrm>
            <a:custGeom>
              <a:avLst/>
              <a:gdLst/>
              <a:ahLst/>
              <a:cxnLst/>
              <a:rect l="l" t="t" r="r" b="b"/>
              <a:pathLst>
                <a:path w="2439" h="2133" extrusionOk="0">
                  <a:moveTo>
                    <a:pt x="1248" y="0"/>
                  </a:moveTo>
                  <a:cubicBezTo>
                    <a:pt x="1069" y="0"/>
                    <a:pt x="889" y="50"/>
                    <a:pt x="723" y="156"/>
                  </a:cubicBezTo>
                  <a:cubicBezTo>
                    <a:pt x="181" y="426"/>
                    <a:pt x="1" y="1104"/>
                    <a:pt x="317" y="1600"/>
                  </a:cubicBezTo>
                  <a:cubicBezTo>
                    <a:pt x="502" y="1940"/>
                    <a:pt x="879" y="2132"/>
                    <a:pt x="1257" y="2132"/>
                  </a:cubicBezTo>
                  <a:cubicBezTo>
                    <a:pt x="1431" y="2132"/>
                    <a:pt x="1605" y="2092"/>
                    <a:pt x="1761" y="2006"/>
                  </a:cubicBezTo>
                  <a:cubicBezTo>
                    <a:pt x="2258" y="1690"/>
                    <a:pt x="2438" y="1058"/>
                    <a:pt x="2168"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19"/>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19"/>
            <p:cNvSpPr/>
            <p:nvPr/>
          </p:nvSpPr>
          <p:spPr>
            <a:xfrm>
              <a:off x="2370048" y="3091294"/>
              <a:ext cx="108621" cy="95038"/>
            </a:xfrm>
            <a:custGeom>
              <a:avLst/>
              <a:gdLst/>
              <a:ahLst/>
              <a:cxnLst/>
              <a:rect l="l" t="t" r="r" b="b"/>
              <a:pathLst>
                <a:path w="2439" h="2134" extrusionOk="0">
                  <a:moveTo>
                    <a:pt x="1197" y="0"/>
                  </a:moveTo>
                  <a:cubicBezTo>
                    <a:pt x="833" y="0"/>
                    <a:pt x="496" y="190"/>
                    <a:pt x="317"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19"/>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19"/>
            <p:cNvSpPr/>
            <p:nvPr/>
          </p:nvSpPr>
          <p:spPr>
            <a:xfrm>
              <a:off x="1925767" y="3092229"/>
              <a:ext cx="94548" cy="94548"/>
            </a:xfrm>
            <a:custGeom>
              <a:avLst/>
              <a:gdLst/>
              <a:ahLst/>
              <a:cxnLst/>
              <a:rect l="l" t="t" r="r" b="b"/>
              <a:pathLst>
                <a:path w="2123" h="2123" extrusionOk="0">
                  <a:moveTo>
                    <a:pt x="1039" y="1"/>
                  </a:moveTo>
                  <a:cubicBezTo>
                    <a:pt x="452" y="1"/>
                    <a:pt x="0" y="452"/>
                    <a:pt x="0" y="1039"/>
                  </a:cubicBezTo>
                  <a:cubicBezTo>
                    <a:pt x="0" y="1626"/>
                    <a:pt x="452" y="2123"/>
                    <a:pt x="1039" y="2123"/>
                  </a:cubicBezTo>
                  <a:cubicBezTo>
                    <a:pt x="1626" y="2123"/>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19"/>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19"/>
            <p:cNvSpPr/>
            <p:nvPr/>
          </p:nvSpPr>
          <p:spPr>
            <a:xfrm>
              <a:off x="1692537" y="2699342"/>
              <a:ext cx="106617" cy="94993"/>
            </a:xfrm>
            <a:custGeom>
              <a:avLst/>
              <a:gdLst/>
              <a:ahLst/>
              <a:cxnLst/>
              <a:rect l="l" t="t" r="r" b="b"/>
              <a:pathLst>
                <a:path w="2394" h="2133" extrusionOk="0">
                  <a:moveTo>
                    <a:pt x="1203" y="0"/>
                  </a:moveTo>
                  <a:cubicBezTo>
                    <a:pt x="1024" y="0"/>
                    <a:pt x="844" y="50"/>
                    <a:pt x="678" y="156"/>
                  </a:cubicBezTo>
                  <a:cubicBezTo>
                    <a:pt x="136" y="426"/>
                    <a:pt x="1" y="1104"/>
                    <a:pt x="272" y="1600"/>
                  </a:cubicBezTo>
                  <a:cubicBezTo>
                    <a:pt x="488" y="1940"/>
                    <a:pt x="853" y="2132"/>
                    <a:pt x="1221" y="2132"/>
                  </a:cubicBezTo>
                  <a:cubicBezTo>
                    <a:pt x="1390" y="2132"/>
                    <a:pt x="1560" y="2092"/>
                    <a:pt x="1716" y="2006"/>
                  </a:cubicBezTo>
                  <a:cubicBezTo>
                    <a:pt x="2258" y="1690"/>
                    <a:pt x="2394" y="1058"/>
                    <a:pt x="2123"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19"/>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19"/>
            <p:cNvSpPr/>
            <p:nvPr/>
          </p:nvSpPr>
          <p:spPr>
            <a:xfrm>
              <a:off x="1917706"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62" y="2084"/>
                    <a:pt x="1056" y="2134"/>
                    <a:pt x="1244" y="2134"/>
                  </a:cubicBezTo>
                  <a:cubicBezTo>
                    <a:pt x="1612" y="2134"/>
                    <a:pt x="1959" y="1944"/>
                    <a:pt x="2168"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19"/>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19"/>
            <p:cNvSpPr/>
            <p:nvPr/>
          </p:nvSpPr>
          <p:spPr>
            <a:xfrm>
              <a:off x="2376105" y="2308191"/>
              <a:ext cx="96552" cy="94548"/>
            </a:xfrm>
            <a:custGeom>
              <a:avLst/>
              <a:gdLst/>
              <a:ahLst/>
              <a:cxnLst/>
              <a:rect l="l" t="t" r="r" b="b"/>
              <a:pathLst>
                <a:path w="2168" h="2123" extrusionOk="0">
                  <a:moveTo>
                    <a:pt x="1084" y="0"/>
                  </a:moveTo>
                  <a:cubicBezTo>
                    <a:pt x="497" y="0"/>
                    <a:pt x="0" y="497"/>
                    <a:pt x="0" y="1084"/>
                  </a:cubicBezTo>
                  <a:cubicBezTo>
                    <a:pt x="0" y="1671"/>
                    <a:pt x="497" y="2122"/>
                    <a:pt x="1084" y="2122"/>
                  </a:cubicBezTo>
                  <a:cubicBezTo>
                    <a:pt x="1671" y="2122"/>
                    <a:pt x="2167" y="1671"/>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19"/>
            <p:cNvSpPr/>
            <p:nvPr/>
          </p:nvSpPr>
          <p:spPr>
            <a:xfrm>
              <a:off x="3093831" y="1958368"/>
              <a:ext cx="243295" cy="402151"/>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19"/>
            <p:cNvSpPr/>
            <p:nvPr/>
          </p:nvSpPr>
          <p:spPr>
            <a:xfrm>
              <a:off x="3274732"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3" y="2122"/>
                    <a:pt x="1205" y="2122"/>
                  </a:cubicBezTo>
                  <a:cubicBezTo>
                    <a:pt x="1390" y="2122"/>
                    <a:pt x="1581" y="2077"/>
                    <a:pt x="1761"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19"/>
            <p:cNvSpPr/>
            <p:nvPr/>
          </p:nvSpPr>
          <p:spPr>
            <a:xfrm>
              <a:off x="3093831"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19"/>
            <p:cNvSpPr/>
            <p:nvPr/>
          </p:nvSpPr>
          <p:spPr>
            <a:xfrm>
              <a:off x="3047559" y="2700232"/>
              <a:ext cx="108621" cy="95394"/>
            </a:xfrm>
            <a:custGeom>
              <a:avLst/>
              <a:gdLst/>
              <a:ahLst/>
              <a:cxnLst/>
              <a:rect l="l" t="t" r="r" b="b"/>
              <a:pathLst>
                <a:path w="2439" h="2142" extrusionOk="0">
                  <a:moveTo>
                    <a:pt x="1236" y="0"/>
                  </a:moveTo>
                  <a:cubicBezTo>
                    <a:pt x="879" y="0"/>
                    <a:pt x="527" y="181"/>
                    <a:pt x="317" y="542"/>
                  </a:cubicBezTo>
                  <a:cubicBezTo>
                    <a:pt x="1" y="1038"/>
                    <a:pt x="181" y="1670"/>
                    <a:pt x="723" y="1986"/>
                  </a:cubicBezTo>
                  <a:cubicBezTo>
                    <a:pt x="889" y="2092"/>
                    <a:pt x="1069" y="2142"/>
                    <a:pt x="1248" y="2142"/>
                  </a:cubicBezTo>
                  <a:cubicBezTo>
                    <a:pt x="1606" y="2142"/>
                    <a:pt x="1957" y="1941"/>
                    <a:pt x="2168" y="1580"/>
                  </a:cubicBezTo>
                  <a:cubicBezTo>
                    <a:pt x="2438" y="1084"/>
                    <a:pt x="2258" y="452"/>
                    <a:pt x="1761" y="136"/>
                  </a:cubicBezTo>
                  <a:cubicBezTo>
                    <a:pt x="1596" y="45"/>
                    <a:pt x="1415"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19"/>
            <p:cNvSpPr/>
            <p:nvPr/>
          </p:nvSpPr>
          <p:spPr>
            <a:xfrm>
              <a:off x="2649505"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19"/>
            <p:cNvSpPr/>
            <p:nvPr/>
          </p:nvSpPr>
          <p:spPr>
            <a:xfrm>
              <a:off x="2603278" y="2700232"/>
              <a:ext cx="94548" cy="94503"/>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71" y="2122"/>
                    <a:pt x="2122" y="1625"/>
                    <a:pt x="2122" y="1038"/>
                  </a:cubicBezTo>
                  <a:cubicBezTo>
                    <a:pt x="2122" y="452"/>
                    <a:pt x="1671"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19"/>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19"/>
            <p:cNvSpPr/>
            <p:nvPr/>
          </p:nvSpPr>
          <p:spPr>
            <a:xfrm>
              <a:off x="2370048"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4" y="2122"/>
                    <a:pt x="1205" y="2122"/>
                  </a:cubicBezTo>
                  <a:cubicBezTo>
                    <a:pt x="1390" y="2122"/>
                    <a:pt x="1581" y="2077"/>
                    <a:pt x="1761"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19"/>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1" name="Google Shape;3751;p19"/>
            <p:cNvSpPr/>
            <p:nvPr/>
          </p:nvSpPr>
          <p:spPr>
            <a:xfrm>
              <a:off x="2595217" y="1916595"/>
              <a:ext cx="108621" cy="95082"/>
            </a:xfrm>
            <a:custGeom>
              <a:avLst/>
              <a:gdLst/>
              <a:ahLst/>
              <a:cxnLst/>
              <a:rect l="l" t="t" r="r" b="b"/>
              <a:pathLst>
                <a:path w="2439" h="2135"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8"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19"/>
            <p:cNvSpPr/>
            <p:nvPr/>
          </p:nvSpPr>
          <p:spPr>
            <a:xfrm>
              <a:off x="3727074" y="3091294"/>
              <a:ext cx="108621" cy="95038"/>
            </a:xfrm>
            <a:custGeom>
              <a:avLst/>
              <a:gdLst/>
              <a:ahLst/>
              <a:cxnLst/>
              <a:rect l="l" t="t" r="r" b="b"/>
              <a:pathLst>
                <a:path w="2439" h="2134" extrusionOk="0">
                  <a:moveTo>
                    <a:pt x="1195" y="0"/>
                  </a:moveTo>
                  <a:cubicBezTo>
                    <a:pt x="827" y="0"/>
                    <a:pt x="481" y="190"/>
                    <a:pt x="272"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3" name="Google Shape;3753;p19"/>
            <p:cNvSpPr/>
            <p:nvPr/>
          </p:nvSpPr>
          <p:spPr>
            <a:xfrm>
              <a:off x="3329020"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4" name="Google Shape;3754;p19"/>
            <p:cNvSpPr/>
            <p:nvPr/>
          </p:nvSpPr>
          <p:spPr>
            <a:xfrm>
              <a:off x="3280789" y="3092229"/>
              <a:ext cx="94503" cy="94548"/>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19"/>
            <p:cNvSpPr/>
            <p:nvPr/>
          </p:nvSpPr>
          <p:spPr>
            <a:xfrm>
              <a:off x="3093831"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19"/>
            <p:cNvSpPr/>
            <p:nvPr/>
          </p:nvSpPr>
          <p:spPr>
            <a:xfrm>
              <a:off x="3047559" y="2699253"/>
              <a:ext cx="108621" cy="95082"/>
            </a:xfrm>
            <a:custGeom>
              <a:avLst/>
              <a:gdLst/>
              <a:ahLst/>
              <a:cxnLst/>
              <a:rect l="l" t="t" r="r" b="b"/>
              <a:pathLst>
                <a:path w="2439" h="2135" extrusionOk="0">
                  <a:moveTo>
                    <a:pt x="1244" y="0"/>
                  </a:moveTo>
                  <a:cubicBezTo>
                    <a:pt x="1056" y="0"/>
                    <a:pt x="862" y="50"/>
                    <a:pt x="678" y="158"/>
                  </a:cubicBezTo>
                  <a:cubicBezTo>
                    <a:pt x="181" y="428"/>
                    <a:pt x="1" y="1106"/>
                    <a:pt x="317" y="1602"/>
                  </a:cubicBezTo>
                  <a:cubicBezTo>
                    <a:pt x="502" y="1942"/>
                    <a:pt x="879" y="2134"/>
                    <a:pt x="1257" y="2134"/>
                  </a:cubicBezTo>
                  <a:cubicBezTo>
                    <a:pt x="1431" y="2134"/>
                    <a:pt x="1605" y="2094"/>
                    <a:pt x="1761" y="2008"/>
                  </a:cubicBezTo>
                  <a:cubicBezTo>
                    <a:pt x="2258" y="1692"/>
                    <a:pt x="2438" y="1060"/>
                    <a:pt x="2168"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19"/>
            <p:cNvSpPr/>
            <p:nvPr/>
          </p:nvSpPr>
          <p:spPr>
            <a:xfrm>
              <a:off x="3093831"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19"/>
            <p:cNvSpPr/>
            <p:nvPr/>
          </p:nvSpPr>
          <p:spPr>
            <a:xfrm>
              <a:off x="3274732" y="2308636"/>
              <a:ext cx="108621" cy="95038"/>
            </a:xfrm>
            <a:custGeom>
              <a:avLst/>
              <a:gdLst/>
              <a:ahLst/>
              <a:cxnLst/>
              <a:rect l="l" t="t" r="r" b="b"/>
              <a:pathLst>
                <a:path w="2439" h="2134" extrusionOk="0">
                  <a:moveTo>
                    <a:pt x="1236" y="0"/>
                  </a:moveTo>
                  <a:cubicBezTo>
                    <a:pt x="853" y="0"/>
                    <a:pt x="488" y="192"/>
                    <a:pt x="272"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19"/>
            <p:cNvSpPr/>
            <p:nvPr/>
          </p:nvSpPr>
          <p:spPr>
            <a:xfrm>
              <a:off x="3329020"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19"/>
            <p:cNvSpPr/>
            <p:nvPr/>
          </p:nvSpPr>
          <p:spPr>
            <a:xfrm>
              <a:off x="3733131" y="2308191"/>
              <a:ext cx="94503" cy="94548"/>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19"/>
            <p:cNvSpPr/>
            <p:nvPr/>
          </p:nvSpPr>
          <p:spPr>
            <a:xfrm>
              <a:off x="3727074"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3" y="2122"/>
                    <a:pt x="1191" y="2122"/>
                  </a:cubicBezTo>
                  <a:cubicBezTo>
                    <a:pt x="1370" y="2122"/>
                    <a:pt x="1551" y="2077"/>
                    <a:pt x="1716"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19"/>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19"/>
            <p:cNvSpPr/>
            <p:nvPr/>
          </p:nvSpPr>
          <p:spPr>
            <a:xfrm>
              <a:off x="2370048"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19"/>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19"/>
            <p:cNvSpPr/>
            <p:nvPr/>
          </p:nvSpPr>
          <p:spPr>
            <a:xfrm>
              <a:off x="1925767" y="2308191"/>
              <a:ext cx="94548" cy="94548"/>
            </a:xfrm>
            <a:custGeom>
              <a:avLst/>
              <a:gdLst/>
              <a:ahLst/>
              <a:cxnLst/>
              <a:rect l="l" t="t" r="r" b="b"/>
              <a:pathLst>
                <a:path w="2123" h="2123" extrusionOk="0">
                  <a:moveTo>
                    <a:pt x="1039" y="0"/>
                  </a:moveTo>
                  <a:cubicBezTo>
                    <a:pt x="452" y="0"/>
                    <a:pt x="0" y="497"/>
                    <a:pt x="0" y="1084"/>
                  </a:cubicBezTo>
                  <a:cubicBezTo>
                    <a:pt x="0" y="1671"/>
                    <a:pt x="452" y="2122"/>
                    <a:pt x="1039" y="2122"/>
                  </a:cubicBezTo>
                  <a:cubicBezTo>
                    <a:pt x="1626" y="2122"/>
                    <a:pt x="2122" y="1671"/>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19"/>
            <p:cNvSpPr/>
            <p:nvPr/>
          </p:nvSpPr>
          <p:spPr>
            <a:xfrm>
              <a:off x="3727074" y="2308636"/>
              <a:ext cx="108621" cy="95038"/>
            </a:xfrm>
            <a:custGeom>
              <a:avLst/>
              <a:gdLst/>
              <a:ahLst/>
              <a:cxnLst/>
              <a:rect l="l" t="t" r="r" b="b"/>
              <a:pathLst>
                <a:path w="2439" h="2134" extrusionOk="0">
                  <a:moveTo>
                    <a:pt x="1236" y="0"/>
                  </a:moveTo>
                  <a:cubicBezTo>
                    <a:pt x="853" y="0"/>
                    <a:pt x="488" y="192"/>
                    <a:pt x="272"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19"/>
            <p:cNvSpPr/>
            <p:nvPr/>
          </p:nvSpPr>
          <p:spPr>
            <a:xfrm>
              <a:off x="3329020"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19"/>
            <p:cNvSpPr/>
            <p:nvPr/>
          </p:nvSpPr>
          <p:spPr>
            <a:xfrm>
              <a:off x="3280789" y="2308191"/>
              <a:ext cx="94503" cy="94548"/>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19"/>
            <p:cNvSpPr/>
            <p:nvPr/>
          </p:nvSpPr>
          <p:spPr>
            <a:xfrm>
              <a:off x="3093831" y="1958368"/>
              <a:ext cx="243295" cy="402151"/>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0" name="Google Shape;3770;p19"/>
            <p:cNvSpPr/>
            <p:nvPr/>
          </p:nvSpPr>
          <p:spPr>
            <a:xfrm>
              <a:off x="3047559" y="1916595"/>
              <a:ext cx="108621" cy="95082"/>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71" name="Google Shape;3771;p19"/>
          <p:cNvSpPr txBox="1">
            <a:spLocks noGrp="1"/>
          </p:cNvSpPr>
          <p:nvPr>
            <p:ph type="title"/>
          </p:nvPr>
        </p:nvSpPr>
        <p:spPr>
          <a:xfrm>
            <a:off x="950967" y="4894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3772" name="Google Shape;3772;p19"/>
          <p:cNvGrpSpPr/>
          <p:nvPr/>
        </p:nvGrpSpPr>
        <p:grpSpPr>
          <a:xfrm rot="-2569675">
            <a:off x="-333689" y="154120"/>
            <a:ext cx="1474991" cy="1858069"/>
            <a:chOff x="7298830" y="2566587"/>
            <a:chExt cx="1106241" cy="1393550"/>
          </a:xfrm>
        </p:grpSpPr>
        <p:sp>
          <p:nvSpPr>
            <p:cNvPr id="3773" name="Google Shape;3773;p19"/>
            <p:cNvSpPr/>
            <p:nvPr/>
          </p:nvSpPr>
          <p:spPr>
            <a:xfrm rot="10800000">
              <a:off x="7298830" y="2995780"/>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19"/>
            <p:cNvSpPr/>
            <p:nvPr/>
          </p:nvSpPr>
          <p:spPr>
            <a:xfrm rot="10800000">
              <a:off x="8088391" y="2612763"/>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19"/>
            <p:cNvSpPr/>
            <p:nvPr/>
          </p:nvSpPr>
          <p:spPr>
            <a:xfrm rot="10800000">
              <a:off x="8040025" y="2567074"/>
              <a:ext cx="118791" cy="1039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19"/>
            <p:cNvSpPr/>
            <p:nvPr/>
          </p:nvSpPr>
          <p:spPr>
            <a:xfrm rot="10800000">
              <a:off x="8292904" y="2995341"/>
              <a:ext cx="105544" cy="103352"/>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19"/>
            <p:cNvSpPr/>
            <p:nvPr/>
          </p:nvSpPr>
          <p:spPr>
            <a:xfrm rot="10800000">
              <a:off x="8040025" y="2567074"/>
              <a:ext cx="118791" cy="1039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19"/>
            <p:cNvSpPr/>
            <p:nvPr/>
          </p:nvSpPr>
          <p:spPr>
            <a:xfrm rot="10800000">
              <a:off x="7551947" y="2566587"/>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19"/>
            <p:cNvSpPr/>
            <p:nvPr/>
          </p:nvSpPr>
          <p:spPr>
            <a:xfrm rot="10800000">
              <a:off x="7545324" y="2567074"/>
              <a:ext cx="118791" cy="103888"/>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19"/>
            <p:cNvSpPr/>
            <p:nvPr/>
          </p:nvSpPr>
          <p:spPr>
            <a:xfrm rot="10800000">
              <a:off x="7347435" y="2612763"/>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19"/>
            <p:cNvSpPr/>
            <p:nvPr/>
          </p:nvSpPr>
          <p:spPr>
            <a:xfrm rot="10800000">
              <a:off x="8088391" y="3470223"/>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19"/>
            <p:cNvSpPr/>
            <p:nvPr/>
          </p:nvSpPr>
          <p:spPr>
            <a:xfrm rot="10800000">
              <a:off x="8040025" y="3424047"/>
              <a:ext cx="118791" cy="103401"/>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19"/>
            <p:cNvSpPr/>
            <p:nvPr/>
          </p:nvSpPr>
          <p:spPr>
            <a:xfrm rot="10800000">
              <a:off x="8088391" y="3041517"/>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19"/>
            <p:cNvSpPr/>
            <p:nvPr/>
          </p:nvSpPr>
          <p:spPr>
            <a:xfrm rot="10800000">
              <a:off x="8286280" y="2995341"/>
              <a:ext cx="118791" cy="103352"/>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5" name="Google Shape;3785;p19"/>
            <p:cNvSpPr/>
            <p:nvPr/>
          </p:nvSpPr>
          <p:spPr>
            <a:xfrm rot="10800000">
              <a:off x="7347435" y="3041517"/>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6" name="Google Shape;3786;p19"/>
            <p:cNvSpPr/>
            <p:nvPr/>
          </p:nvSpPr>
          <p:spPr>
            <a:xfrm rot="10800000">
              <a:off x="7347435" y="2612763"/>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19"/>
            <p:cNvSpPr/>
            <p:nvPr/>
          </p:nvSpPr>
          <p:spPr>
            <a:xfrm rot="10800000">
              <a:off x="7545324" y="2567074"/>
              <a:ext cx="118791" cy="1039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19"/>
            <p:cNvSpPr/>
            <p:nvPr/>
          </p:nvSpPr>
          <p:spPr>
            <a:xfrm rot="10800000">
              <a:off x="7604699" y="2608376"/>
              <a:ext cx="494745" cy="22015"/>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19"/>
            <p:cNvSpPr/>
            <p:nvPr/>
          </p:nvSpPr>
          <p:spPr>
            <a:xfrm rot="10800000">
              <a:off x="8046649" y="2566587"/>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19"/>
            <p:cNvSpPr/>
            <p:nvPr/>
          </p:nvSpPr>
          <p:spPr>
            <a:xfrm rot="10800000">
              <a:off x="8088391" y="2612763"/>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19"/>
            <p:cNvSpPr/>
            <p:nvPr/>
          </p:nvSpPr>
          <p:spPr>
            <a:xfrm rot="10800000">
              <a:off x="8286280" y="2995780"/>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19"/>
            <p:cNvSpPr/>
            <p:nvPr/>
          </p:nvSpPr>
          <p:spPr>
            <a:xfrm rot="10800000">
              <a:off x="8088391" y="3041517"/>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19"/>
            <p:cNvSpPr/>
            <p:nvPr/>
          </p:nvSpPr>
          <p:spPr>
            <a:xfrm rot="10800000">
              <a:off x="8040025" y="3423024"/>
              <a:ext cx="116600" cy="1039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19"/>
            <p:cNvSpPr/>
            <p:nvPr/>
          </p:nvSpPr>
          <p:spPr>
            <a:xfrm rot="10800000">
              <a:off x="7604699" y="3463644"/>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19"/>
            <p:cNvSpPr/>
            <p:nvPr/>
          </p:nvSpPr>
          <p:spPr>
            <a:xfrm rot="10800000">
              <a:off x="7551947" y="3424047"/>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19"/>
            <p:cNvSpPr/>
            <p:nvPr/>
          </p:nvSpPr>
          <p:spPr>
            <a:xfrm rot="10800000">
              <a:off x="7347435" y="3041517"/>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19"/>
            <p:cNvSpPr/>
            <p:nvPr/>
          </p:nvSpPr>
          <p:spPr>
            <a:xfrm rot="10800000">
              <a:off x="7545324" y="3423073"/>
              <a:ext cx="118791" cy="103888"/>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19"/>
            <p:cNvSpPr/>
            <p:nvPr/>
          </p:nvSpPr>
          <p:spPr>
            <a:xfrm rot="10800000">
              <a:off x="7347435" y="3470223"/>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9" name="Google Shape;3799;p19"/>
            <p:cNvSpPr/>
            <p:nvPr/>
          </p:nvSpPr>
          <p:spPr>
            <a:xfrm rot="10800000">
              <a:off x="7347435" y="3470223"/>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0" name="Google Shape;3800;p19"/>
            <p:cNvSpPr/>
            <p:nvPr/>
          </p:nvSpPr>
          <p:spPr>
            <a:xfrm rot="10800000">
              <a:off x="7545324" y="3423024"/>
              <a:ext cx="118791" cy="1039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19"/>
            <p:cNvSpPr/>
            <p:nvPr/>
          </p:nvSpPr>
          <p:spPr>
            <a:xfrm rot="10800000">
              <a:off x="7604699" y="3463644"/>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19"/>
            <p:cNvSpPr/>
            <p:nvPr/>
          </p:nvSpPr>
          <p:spPr>
            <a:xfrm rot="10800000">
              <a:off x="8046649" y="3424047"/>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19"/>
            <p:cNvSpPr/>
            <p:nvPr/>
          </p:nvSpPr>
          <p:spPr>
            <a:xfrm rot="10800000">
              <a:off x="8088391" y="3470223"/>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19"/>
            <p:cNvSpPr/>
            <p:nvPr/>
          </p:nvSpPr>
          <p:spPr>
            <a:xfrm rot="10800000">
              <a:off x="8290872" y="3855762"/>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19"/>
            <p:cNvSpPr/>
            <p:nvPr/>
          </p:nvSpPr>
          <p:spPr>
            <a:xfrm rot="10800000">
              <a:off x="8284249" y="3856249"/>
              <a:ext cx="118791" cy="103888"/>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031801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list">
  <p:cSld name="Title and list">
    <p:bg>
      <p:bgPr>
        <a:gradFill>
          <a:gsLst>
            <a:gs pos="0">
              <a:schemeClr val="lt1"/>
            </a:gs>
            <a:gs pos="100000">
              <a:srgbClr val="EBF2F9"/>
            </a:gs>
          </a:gsLst>
          <a:lin ang="0" scaled="0"/>
        </a:gradFill>
        <a:effectLst/>
      </p:bgPr>
    </p:bg>
    <p:spTree>
      <p:nvGrpSpPr>
        <p:cNvPr id="1" name="Shape 3808"/>
        <p:cNvGrpSpPr/>
        <p:nvPr/>
      </p:nvGrpSpPr>
      <p:grpSpPr>
        <a:xfrm>
          <a:off x="0" y="0"/>
          <a:ext cx="0" cy="0"/>
          <a:chOff x="0" y="0"/>
          <a:chExt cx="0" cy="0"/>
        </a:xfrm>
      </p:grpSpPr>
      <p:grpSp>
        <p:nvGrpSpPr>
          <p:cNvPr id="3809" name="Google Shape;3809;p21"/>
          <p:cNvGrpSpPr/>
          <p:nvPr/>
        </p:nvGrpSpPr>
        <p:grpSpPr>
          <a:xfrm rot="10800000" flipH="1">
            <a:off x="-262152" y="903363"/>
            <a:ext cx="5517344" cy="5489203"/>
            <a:chOff x="1829898" y="-516917"/>
            <a:chExt cx="2106822" cy="2096075"/>
          </a:xfrm>
        </p:grpSpPr>
        <p:sp>
          <p:nvSpPr>
            <p:cNvPr id="3810" name="Google Shape;3810;p21"/>
            <p:cNvSpPr/>
            <p:nvPr/>
          </p:nvSpPr>
          <p:spPr>
            <a:xfrm>
              <a:off x="2074614" y="1341955"/>
              <a:ext cx="51520" cy="51544"/>
            </a:xfrm>
            <a:custGeom>
              <a:avLst/>
              <a:gdLst/>
              <a:ahLst/>
              <a:cxnLst/>
              <a:rect l="l" t="t" r="r" b="b"/>
              <a:pathLst>
                <a:path w="2167" h="2168" extrusionOk="0">
                  <a:moveTo>
                    <a:pt x="1084" y="0"/>
                  </a:moveTo>
                  <a:cubicBezTo>
                    <a:pt x="497" y="0"/>
                    <a:pt x="0" y="497"/>
                    <a:pt x="0" y="1084"/>
                  </a:cubicBezTo>
                  <a:cubicBezTo>
                    <a:pt x="0" y="1671"/>
                    <a:pt x="497" y="2167"/>
                    <a:pt x="1084" y="2167"/>
                  </a:cubicBezTo>
                  <a:cubicBezTo>
                    <a:pt x="1670" y="2167"/>
                    <a:pt x="2167" y="1671"/>
                    <a:pt x="2167" y="1084"/>
                  </a:cubicBezTo>
                  <a:cubicBezTo>
                    <a:pt x="2167"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1" name="Google Shape;3811;p21"/>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21"/>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21"/>
            <p:cNvSpPr/>
            <p:nvPr/>
          </p:nvSpPr>
          <p:spPr>
            <a:xfrm>
              <a:off x="2799062"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4" name="Google Shape;3814;p21"/>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5" name="Google Shape;3815;p21"/>
            <p:cNvSpPr/>
            <p:nvPr/>
          </p:nvSpPr>
          <p:spPr>
            <a:xfrm>
              <a:off x="2191587" y="1133234"/>
              <a:ext cx="57987" cy="507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21"/>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21"/>
            <p:cNvSpPr/>
            <p:nvPr/>
          </p:nvSpPr>
          <p:spPr>
            <a:xfrm>
              <a:off x="2071381" y="1342502"/>
              <a:ext cx="57987" cy="50760"/>
            </a:xfrm>
            <a:custGeom>
              <a:avLst/>
              <a:gdLst/>
              <a:ahLst/>
              <a:cxnLst/>
              <a:rect l="l" t="t" r="r" b="b"/>
              <a:pathLst>
                <a:path w="2439" h="2135" extrusionOk="0">
                  <a:moveTo>
                    <a:pt x="1197" y="1"/>
                  </a:moveTo>
                  <a:cubicBezTo>
                    <a:pt x="833" y="1"/>
                    <a:pt x="496" y="191"/>
                    <a:pt x="317"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8" name="Google Shape;3818;p21"/>
            <p:cNvSpPr/>
            <p:nvPr/>
          </p:nvSpPr>
          <p:spPr>
            <a:xfrm>
              <a:off x="2074614" y="924466"/>
              <a:ext cx="51520" cy="50451"/>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9" name="Google Shape;3819;p21"/>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21"/>
            <p:cNvSpPr/>
            <p:nvPr/>
          </p:nvSpPr>
          <p:spPr>
            <a:xfrm>
              <a:off x="2554346" y="1342502"/>
              <a:ext cx="57987" cy="50427"/>
            </a:xfrm>
            <a:custGeom>
              <a:avLst/>
              <a:gdLst/>
              <a:ahLst/>
              <a:cxnLst/>
              <a:rect l="l" t="t" r="r" b="b"/>
              <a:pathLst>
                <a:path w="2439" h="2121" extrusionOk="0">
                  <a:moveTo>
                    <a:pt x="1222" y="1"/>
                  </a:moveTo>
                  <a:cubicBezTo>
                    <a:pt x="1035" y="1"/>
                    <a:pt x="846" y="51"/>
                    <a:pt x="678" y="158"/>
                  </a:cubicBezTo>
                  <a:cubicBezTo>
                    <a:pt x="181" y="429"/>
                    <a:pt x="1" y="1061"/>
                    <a:pt x="272" y="1603"/>
                  </a:cubicBezTo>
                  <a:cubicBezTo>
                    <a:pt x="480" y="1931"/>
                    <a:pt x="827" y="2121"/>
                    <a:pt x="1182" y="2121"/>
                  </a:cubicBezTo>
                  <a:cubicBezTo>
                    <a:pt x="1364" y="2121"/>
                    <a:pt x="1548" y="2071"/>
                    <a:pt x="1716" y="1964"/>
                  </a:cubicBezTo>
                  <a:cubicBezTo>
                    <a:pt x="2258" y="1693"/>
                    <a:pt x="2438" y="1016"/>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21"/>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2" name="Google Shape;3822;p21"/>
            <p:cNvSpPr/>
            <p:nvPr/>
          </p:nvSpPr>
          <p:spPr>
            <a:xfrm>
              <a:off x="2191587" y="1133234"/>
              <a:ext cx="57987" cy="507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3" name="Google Shape;3823;p21"/>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4" name="Google Shape;3824;p21"/>
            <p:cNvSpPr/>
            <p:nvPr/>
          </p:nvSpPr>
          <p:spPr>
            <a:xfrm>
              <a:off x="2437373"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5" name="Google Shape;3825;p21"/>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6" name="Google Shape;3826;p21"/>
            <p:cNvSpPr/>
            <p:nvPr/>
          </p:nvSpPr>
          <p:spPr>
            <a:xfrm>
              <a:off x="2916035" y="1133234"/>
              <a:ext cx="57987" cy="50736"/>
            </a:xfrm>
            <a:custGeom>
              <a:avLst/>
              <a:gdLst/>
              <a:ahLst/>
              <a:cxnLst/>
              <a:rect l="l" t="t" r="r" b="b"/>
              <a:pathLst>
                <a:path w="2439" h="2134" extrusionOk="0">
                  <a:moveTo>
                    <a:pt x="1244"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67"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7" name="Google Shape;3827;p21"/>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8" name="Google Shape;3828;p21"/>
            <p:cNvSpPr/>
            <p:nvPr/>
          </p:nvSpPr>
          <p:spPr>
            <a:xfrm>
              <a:off x="2795829" y="1342502"/>
              <a:ext cx="57987" cy="50760"/>
            </a:xfrm>
            <a:custGeom>
              <a:avLst/>
              <a:gdLst/>
              <a:ahLst/>
              <a:cxnLst/>
              <a:rect l="l" t="t" r="r" b="b"/>
              <a:pathLst>
                <a:path w="2439" h="2135" extrusionOk="0">
                  <a:moveTo>
                    <a:pt x="1195" y="1"/>
                  </a:moveTo>
                  <a:cubicBezTo>
                    <a:pt x="827" y="1"/>
                    <a:pt x="480" y="191"/>
                    <a:pt x="272"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9" name="Google Shape;3829;p21"/>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0" name="Google Shape;3830;p21"/>
            <p:cNvSpPr/>
            <p:nvPr/>
          </p:nvSpPr>
          <p:spPr>
            <a:xfrm>
              <a:off x="2557579"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1" name="Google Shape;3831;p21"/>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2" name="Google Shape;3832;p21"/>
            <p:cNvSpPr/>
            <p:nvPr/>
          </p:nvSpPr>
          <p:spPr>
            <a:xfrm>
              <a:off x="2433070" y="1133258"/>
              <a:ext cx="57987" cy="50712"/>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3" name="Google Shape;3833;p21"/>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4" name="Google Shape;3834;p21"/>
            <p:cNvSpPr/>
            <p:nvPr/>
          </p:nvSpPr>
          <p:spPr>
            <a:xfrm>
              <a:off x="2554346" y="924466"/>
              <a:ext cx="57987" cy="50451"/>
            </a:xfrm>
            <a:custGeom>
              <a:avLst/>
              <a:gdLst/>
              <a:ahLst/>
              <a:cxnLst/>
              <a:rect l="l" t="t" r="r" b="b"/>
              <a:pathLst>
                <a:path w="2439" h="2122" extrusionOk="0">
                  <a:moveTo>
                    <a:pt x="1205" y="0"/>
                  </a:moveTo>
                  <a:cubicBezTo>
                    <a:pt x="833" y="0"/>
                    <a:pt x="482" y="181"/>
                    <a:pt x="272"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5" name="Google Shape;3835;p21"/>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6" name="Google Shape;3836;p21"/>
            <p:cNvSpPr/>
            <p:nvPr/>
          </p:nvSpPr>
          <p:spPr>
            <a:xfrm>
              <a:off x="2799062"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7" name="Google Shape;3837;p21"/>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8" name="Google Shape;3838;p21"/>
            <p:cNvSpPr/>
            <p:nvPr/>
          </p:nvSpPr>
          <p:spPr>
            <a:xfrm>
              <a:off x="3277724" y="1342193"/>
              <a:ext cx="57987" cy="50736"/>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525" y="1944"/>
                    <a:pt x="872" y="2134"/>
                    <a:pt x="1227" y="2134"/>
                  </a:cubicBezTo>
                  <a:cubicBezTo>
                    <a:pt x="1409" y="2134"/>
                    <a:pt x="1593" y="2084"/>
                    <a:pt x="1761" y="1977"/>
                  </a:cubicBezTo>
                  <a:cubicBezTo>
                    <a:pt x="2303"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9" name="Google Shape;3839;p21"/>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0" name="Google Shape;3840;p21"/>
            <p:cNvSpPr/>
            <p:nvPr/>
          </p:nvSpPr>
          <p:spPr>
            <a:xfrm>
              <a:off x="2795829" y="1342193"/>
              <a:ext cx="57987" cy="50736"/>
            </a:xfrm>
            <a:custGeom>
              <a:avLst/>
              <a:gdLst/>
              <a:ahLst/>
              <a:cxnLst/>
              <a:rect l="l" t="t" r="r" b="b"/>
              <a:pathLst>
                <a:path w="2439" h="2134" extrusionOk="0">
                  <a:moveTo>
                    <a:pt x="1173" y="0"/>
                  </a:moveTo>
                  <a:cubicBezTo>
                    <a:pt x="1004"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1" name="Google Shape;3841;p21"/>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2" name="Google Shape;3842;p21"/>
            <p:cNvSpPr/>
            <p:nvPr/>
          </p:nvSpPr>
          <p:spPr>
            <a:xfrm>
              <a:off x="2916035"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3" name="Google Shape;3843;p21"/>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4" name="Google Shape;3844;p21"/>
            <p:cNvSpPr/>
            <p:nvPr/>
          </p:nvSpPr>
          <p:spPr>
            <a:xfrm>
              <a:off x="3161821"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5" name="Google Shape;3845;p21"/>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6" name="Google Shape;3846;p21"/>
            <p:cNvSpPr/>
            <p:nvPr/>
          </p:nvSpPr>
          <p:spPr>
            <a:xfrm>
              <a:off x="3157518" y="1133234"/>
              <a:ext cx="57987" cy="50736"/>
            </a:xfrm>
            <a:custGeom>
              <a:avLst/>
              <a:gdLst/>
              <a:ahLst/>
              <a:cxnLst/>
              <a:rect l="l" t="t" r="r" b="b"/>
              <a:pathLst>
                <a:path w="2439" h="2134" extrusionOk="0">
                  <a:moveTo>
                    <a:pt x="1242"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22" y="518"/>
                  </a:cubicBezTo>
                  <a:cubicBezTo>
                    <a:pt x="1943" y="190"/>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7" name="Google Shape;3847;p21"/>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8" name="Google Shape;3848;p21"/>
            <p:cNvSpPr/>
            <p:nvPr/>
          </p:nvSpPr>
          <p:spPr>
            <a:xfrm>
              <a:off x="3278794" y="924680"/>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 name="Google Shape;3849;p21"/>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 name="Google Shape;3850;p21"/>
            <p:cNvSpPr/>
            <p:nvPr/>
          </p:nvSpPr>
          <p:spPr>
            <a:xfrm>
              <a:off x="3523510"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 name="Google Shape;3851;p21"/>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 name="Google Shape;3852;p21"/>
            <p:cNvSpPr/>
            <p:nvPr/>
          </p:nvSpPr>
          <p:spPr>
            <a:xfrm>
              <a:off x="2191587" y="715174"/>
              <a:ext cx="57987" cy="50474"/>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 name="Google Shape;3853;p21"/>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 name="Google Shape;3854;p21"/>
            <p:cNvSpPr/>
            <p:nvPr/>
          </p:nvSpPr>
          <p:spPr>
            <a:xfrm>
              <a:off x="2071381" y="924466"/>
              <a:ext cx="57987" cy="50451"/>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 name="Google Shape;3855;p21"/>
            <p:cNvSpPr/>
            <p:nvPr/>
          </p:nvSpPr>
          <p:spPr>
            <a:xfrm>
              <a:off x="1829898"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 name="Google Shape;3856;p21"/>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 name="Google Shape;3857;p21"/>
            <p:cNvSpPr/>
            <p:nvPr/>
          </p:nvSpPr>
          <p:spPr>
            <a:xfrm>
              <a:off x="2074614"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 name="Google Shape;3858;p21"/>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 name="Google Shape;3859;p21"/>
            <p:cNvSpPr/>
            <p:nvPr/>
          </p:nvSpPr>
          <p:spPr>
            <a:xfrm>
              <a:off x="2554346"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 name="Google Shape;3860;p21"/>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 name="Google Shape;3861;p21"/>
            <p:cNvSpPr/>
            <p:nvPr/>
          </p:nvSpPr>
          <p:spPr>
            <a:xfrm>
              <a:off x="2433070"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 name="Google Shape;3862;p21"/>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 name="Google Shape;3863;p21"/>
            <p:cNvSpPr/>
            <p:nvPr/>
          </p:nvSpPr>
          <p:spPr>
            <a:xfrm>
              <a:off x="2195890"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 name="Google Shape;3864;p21"/>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 name="Google Shape;3865;p21"/>
            <p:cNvSpPr/>
            <p:nvPr/>
          </p:nvSpPr>
          <p:spPr>
            <a:xfrm>
              <a:off x="2071381"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 name="Google Shape;3866;p21"/>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 name="Google Shape;3867;p21"/>
            <p:cNvSpPr/>
            <p:nvPr/>
          </p:nvSpPr>
          <p:spPr>
            <a:xfrm>
              <a:off x="2192657" y="715412"/>
              <a:ext cx="56917" cy="507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 name="Google Shape;3868;p21"/>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 name="Google Shape;3869;p21"/>
            <p:cNvSpPr/>
            <p:nvPr/>
          </p:nvSpPr>
          <p:spPr>
            <a:xfrm>
              <a:off x="2437373"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 name="Google Shape;3870;p21"/>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 name="Google Shape;3871;p21"/>
            <p:cNvSpPr/>
            <p:nvPr/>
          </p:nvSpPr>
          <p:spPr>
            <a:xfrm>
              <a:off x="2916035" y="715174"/>
              <a:ext cx="57987" cy="50474"/>
            </a:xfrm>
            <a:custGeom>
              <a:avLst/>
              <a:gdLst/>
              <a:ahLst/>
              <a:cxnLst/>
              <a:rect l="l" t="t" r="r" b="b"/>
              <a:pathLst>
                <a:path w="2439" h="2123" extrusionOk="0">
                  <a:moveTo>
                    <a:pt x="1233"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22" y="542"/>
                  </a:cubicBezTo>
                  <a:cubicBezTo>
                    <a:pt x="1942" y="181"/>
                    <a:pt x="1601" y="0"/>
                    <a:pt x="123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 name="Google Shape;3872;p21"/>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 name="Google Shape;3873;p21"/>
            <p:cNvSpPr/>
            <p:nvPr/>
          </p:nvSpPr>
          <p:spPr>
            <a:xfrm>
              <a:off x="2795829" y="924680"/>
              <a:ext cx="57987" cy="50712"/>
            </a:xfrm>
            <a:custGeom>
              <a:avLst/>
              <a:gdLst/>
              <a:ahLst/>
              <a:cxnLst/>
              <a:rect l="l" t="t" r="r" b="b"/>
              <a:pathLst>
                <a:path w="2439" h="2133" extrusionOk="0">
                  <a:moveTo>
                    <a:pt x="1235" y="1"/>
                  </a:moveTo>
                  <a:cubicBezTo>
                    <a:pt x="853" y="1"/>
                    <a:pt x="488" y="193"/>
                    <a:pt x="272" y="533"/>
                  </a:cubicBezTo>
                  <a:cubicBezTo>
                    <a:pt x="1" y="1029"/>
                    <a:pt x="181" y="1661"/>
                    <a:pt x="678" y="1977"/>
                  </a:cubicBezTo>
                  <a:cubicBezTo>
                    <a:pt x="843" y="2083"/>
                    <a:pt x="1029" y="2133"/>
                    <a:pt x="1213" y="2133"/>
                  </a:cubicBezTo>
                  <a:cubicBezTo>
                    <a:pt x="1581" y="2133"/>
                    <a:pt x="1942" y="1932"/>
                    <a:pt x="2122" y="1571"/>
                  </a:cubicBezTo>
                  <a:cubicBezTo>
                    <a:pt x="2438" y="1075"/>
                    <a:pt x="2258" y="443"/>
                    <a:pt x="1761" y="127"/>
                  </a:cubicBezTo>
                  <a:cubicBezTo>
                    <a:pt x="1591" y="41"/>
                    <a:pt x="1411"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 name="Google Shape;3874;p21"/>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 name="Google Shape;3875;p21"/>
            <p:cNvSpPr/>
            <p:nvPr/>
          </p:nvSpPr>
          <p:spPr>
            <a:xfrm>
              <a:off x="2557579"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6" name="Google Shape;3876;p21"/>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 name="Google Shape;3877;p21"/>
            <p:cNvSpPr/>
            <p:nvPr/>
          </p:nvSpPr>
          <p:spPr>
            <a:xfrm>
              <a:off x="2433070" y="715412"/>
              <a:ext cx="57987" cy="50712"/>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8" name="Google Shape;3878;p21"/>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9" name="Google Shape;3879;p21"/>
            <p:cNvSpPr/>
            <p:nvPr/>
          </p:nvSpPr>
          <p:spPr>
            <a:xfrm>
              <a:off x="2554346"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0" name="Google Shape;3880;p21"/>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1" name="Google Shape;3881;p21"/>
            <p:cNvSpPr/>
            <p:nvPr/>
          </p:nvSpPr>
          <p:spPr>
            <a:xfrm>
              <a:off x="2799062"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 name="Google Shape;3882;p21"/>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 name="Google Shape;3883;p21"/>
            <p:cNvSpPr/>
            <p:nvPr/>
          </p:nvSpPr>
          <p:spPr>
            <a:xfrm>
              <a:off x="3277724" y="923990"/>
              <a:ext cx="57987" cy="50712"/>
            </a:xfrm>
            <a:custGeom>
              <a:avLst/>
              <a:gdLst/>
              <a:ahLst/>
              <a:cxnLst/>
              <a:rect l="l" t="t" r="r" b="b"/>
              <a:pathLst>
                <a:path w="2439" h="2133" extrusionOk="0">
                  <a:moveTo>
                    <a:pt x="1248" y="0"/>
                  </a:moveTo>
                  <a:cubicBezTo>
                    <a:pt x="1069" y="0"/>
                    <a:pt x="888" y="50"/>
                    <a:pt x="723" y="156"/>
                  </a:cubicBezTo>
                  <a:cubicBezTo>
                    <a:pt x="181" y="426"/>
                    <a:pt x="1" y="1104"/>
                    <a:pt x="317" y="1600"/>
                  </a:cubicBezTo>
                  <a:cubicBezTo>
                    <a:pt x="533" y="1940"/>
                    <a:pt x="898" y="2132"/>
                    <a:pt x="1266" y="2132"/>
                  </a:cubicBezTo>
                  <a:cubicBezTo>
                    <a:pt x="1435" y="2132"/>
                    <a:pt x="1605" y="2092"/>
                    <a:pt x="1761" y="2006"/>
                  </a:cubicBezTo>
                  <a:cubicBezTo>
                    <a:pt x="2303" y="1690"/>
                    <a:pt x="2438" y="1058"/>
                    <a:pt x="2167"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 name="Google Shape;3884;p21"/>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 name="Google Shape;3885;p21"/>
            <p:cNvSpPr/>
            <p:nvPr/>
          </p:nvSpPr>
          <p:spPr>
            <a:xfrm>
              <a:off x="3157518"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2" y="2134"/>
                  </a:cubicBezTo>
                  <a:cubicBezTo>
                    <a:pt x="1582" y="2134"/>
                    <a:pt x="1937" y="1942"/>
                    <a:pt x="2122"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 name="Google Shape;3886;p21"/>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 name="Google Shape;3887;p21"/>
            <p:cNvSpPr/>
            <p:nvPr/>
          </p:nvSpPr>
          <p:spPr>
            <a:xfrm>
              <a:off x="2920338"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 name="Google Shape;3888;p21"/>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 name="Google Shape;3889;p21"/>
            <p:cNvSpPr/>
            <p:nvPr/>
          </p:nvSpPr>
          <p:spPr>
            <a:xfrm>
              <a:off x="2795829" y="923990"/>
              <a:ext cx="57987" cy="50712"/>
            </a:xfrm>
            <a:custGeom>
              <a:avLst/>
              <a:gdLst/>
              <a:ahLst/>
              <a:cxnLst/>
              <a:rect l="l" t="t" r="r" b="b"/>
              <a:pathLst>
                <a:path w="2439" h="2133" extrusionOk="0">
                  <a:moveTo>
                    <a:pt x="1203" y="0"/>
                  </a:moveTo>
                  <a:cubicBezTo>
                    <a:pt x="1024"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 name="Google Shape;3890;p21"/>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 name="Google Shape;3891;p21"/>
            <p:cNvSpPr/>
            <p:nvPr/>
          </p:nvSpPr>
          <p:spPr>
            <a:xfrm>
              <a:off x="2916035"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 name="Google Shape;3892;p21"/>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 name="Google Shape;3893;p21"/>
            <p:cNvSpPr/>
            <p:nvPr/>
          </p:nvSpPr>
          <p:spPr>
            <a:xfrm>
              <a:off x="3161821"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4" name="Google Shape;3894;p21"/>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 name="Google Shape;3895;p21"/>
            <p:cNvSpPr/>
            <p:nvPr/>
          </p:nvSpPr>
          <p:spPr>
            <a:xfrm>
              <a:off x="3640483" y="715174"/>
              <a:ext cx="57987" cy="50474"/>
            </a:xfrm>
            <a:custGeom>
              <a:avLst/>
              <a:gdLst/>
              <a:ahLst/>
              <a:cxnLst/>
              <a:rect l="l" t="t" r="r" b="b"/>
              <a:pathLst>
                <a:path w="2439" h="2123" extrusionOk="0">
                  <a:moveTo>
                    <a:pt x="1213" y="0"/>
                  </a:moveTo>
                  <a:cubicBezTo>
                    <a:pt x="1029" y="0"/>
                    <a:pt x="843" y="46"/>
                    <a:pt x="678" y="136"/>
                  </a:cubicBezTo>
                  <a:cubicBezTo>
                    <a:pt x="181" y="452"/>
                    <a:pt x="1" y="1084"/>
                    <a:pt x="271" y="1580"/>
                  </a:cubicBezTo>
                  <a:cubicBezTo>
                    <a:pt x="482" y="1942"/>
                    <a:pt x="833" y="2122"/>
                    <a:pt x="1204"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 name="Google Shape;3896;p21"/>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 name="Google Shape;3897;p21"/>
            <p:cNvSpPr/>
            <p:nvPr/>
          </p:nvSpPr>
          <p:spPr>
            <a:xfrm>
              <a:off x="3520277" y="924680"/>
              <a:ext cx="56917" cy="50712"/>
            </a:xfrm>
            <a:custGeom>
              <a:avLst/>
              <a:gdLst/>
              <a:ahLst/>
              <a:cxnLst/>
              <a:rect l="l" t="t" r="r" b="b"/>
              <a:pathLst>
                <a:path w="2394" h="2133" extrusionOk="0">
                  <a:moveTo>
                    <a:pt x="1221" y="1"/>
                  </a:moveTo>
                  <a:cubicBezTo>
                    <a:pt x="853" y="1"/>
                    <a:pt x="488" y="193"/>
                    <a:pt x="272" y="533"/>
                  </a:cubicBezTo>
                  <a:cubicBezTo>
                    <a:pt x="1" y="1029"/>
                    <a:pt x="136" y="1707"/>
                    <a:pt x="678" y="1977"/>
                  </a:cubicBezTo>
                  <a:cubicBezTo>
                    <a:pt x="843" y="2083"/>
                    <a:pt x="1024" y="2133"/>
                    <a:pt x="1203" y="2133"/>
                  </a:cubicBezTo>
                  <a:cubicBezTo>
                    <a:pt x="1561" y="2133"/>
                    <a:pt x="1912" y="1932"/>
                    <a:pt x="2122" y="1571"/>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 name="Google Shape;3898;p21"/>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9" name="Google Shape;3899;p21"/>
            <p:cNvSpPr/>
            <p:nvPr/>
          </p:nvSpPr>
          <p:spPr>
            <a:xfrm>
              <a:off x="3282027"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0" name="Google Shape;3900;p21"/>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1" name="Google Shape;3901;p21"/>
            <p:cNvSpPr/>
            <p:nvPr/>
          </p:nvSpPr>
          <p:spPr>
            <a:xfrm>
              <a:off x="3157518" y="715174"/>
              <a:ext cx="57987" cy="50474"/>
            </a:xfrm>
            <a:custGeom>
              <a:avLst/>
              <a:gdLst/>
              <a:ahLst/>
              <a:cxnLst/>
              <a:rect l="l" t="t" r="r" b="b"/>
              <a:pathLst>
                <a:path w="2439" h="2123" extrusionOk="0">
                  <a:moveTo>
                    <a:pt x="1213" y="0"/>
                  </a:moveTo>
                  <a:cubicBezTo>
                    <a:pt x="1029" y="0"/>
                    <a:pt x="843" y="46"/>
                    <a:pt x="678" y="136"/>
                  </a:cubicBezTo>
                  <a:cubicBezTo>
                    <a:pt x="181" y="452"/>
                    <a:pt x="1" y="1084"/>
                    <a:pt x="317" y="1580"/>
                  </a:cubicBezTo>
                  <a:cubicBezTo>
                    <a:pt x="497" y="1942"/>
                    <a:pt x="838" y="2122"/>
                    <a:pt x="1206"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2" name="Google Shape;3902;p21"/>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3" name="Google Shape;3903;p21"/>
            <p:cNvSpPr/>
            <p:nvPr/>
          </p:nvSpPr>
          <p:spPr>
            <a:xfrm>
              <a:off x="3278794" y="506121"/>
              <a:ext cx="56917" cy="50760"/>
            </a:xfrm>
            <a:custGeom>
              <a:avLst/>
              <a:gdLst/>
              <a:ahLst/>
              <a:cxnLst/>
              <a:rect l="l" t="t" r="r" b="b"/>
              <a:pathLst>
                <a:path w="2394" h="2135"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4" name="Google Shape;3904;p21"/>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 name="Google Shape;3905;p21"/>
            <p:cNvSpPr/>
            <p:nvPr/>
          </p:nvSpPr>
          <p:spPr>
            <a:xfrm>
              <a:off x="3523510"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 name="Google Shape;3906;p21"/>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 name="Google Shape;3907;p21"/>
            <p:cNvSpPr/>
            <p:nvPr/>
          </p:nvSpPr>
          <p:spPr>
            <a:xfrm>
              <a:off x="3640483"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2" y="2134"/>
                  </a:cubicBezTo>
                  <a:cubicBezTo>
                    <a:pt x="1607" y="2134"/>
                    <a:pt x="1943" y="1944"/>
                    <a:pt x="2122"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 name="Google Shape;3908;p21"/>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 name="Google Shape;3909;p21"/>
            <p:cNvSpPr/>
            <p:nvPr/>
          </p:nvSpPr>
          <p:spPr>
            <a:xfrm>
              <a:off x="3885199"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 name="Google Shape;3910;p21"/>
            <p:cNvSpPr/>
            <p:nvPr/>
          </p:nvSpPr>
          <p:spPr>
            <a:xfrm>
              <a:off x="1829898" y="506121"/>
              <a:ext cx="57987" cy="50760"/>
            </a:xfrm>
            <a:custGeom>
              <a:avLst/>
              <a:gdLst/>
              <a:ahLst/>
              <a:cxnLst/>
              <a:rect l="l" t="t" r="r" b="b"/>
              <a:pathLst>
                <a:path w="2439" h="2135" extrusionOk="0">
                  <a:moveTo>
                    <a:pt x="1182" y="0"/>
                  </a:moveTo>
                  <a:cubicBezTo>
                    <a:pt x="1008" y="0"/>
                    <a:pt x="834" y="41"/>
                    <a:pt x="678" y="126"/>
                  </a:cubicBezTo>
                  <a:cubicBezTo>
                    <a:pt x="181" y="442"/>
                    <a:pt x="1" y="1074"/>
                    <a:pt x="317" y="1616"/>
                  </a:cubicBezTo>
                  <a:cubicBezTo>
                    <a:pt x="496" y="1944"/>
                    <a:pt x="833" y="2134"/>
                    <a:pt x="1197"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 name="Google Shape;3911;p21"/>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 name="Google Shape;3912;p21"/>
            <p:cNvSpPr/>
            <p:nvPr/>
          </p:nvSpPr>
          <p:spPr>
            <a:xfrm>
              <a:off x="2071381"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 name="Google Shape;3913;p21"/>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4" name="Google Shape;3914;p21"/>
            <p:cNvSpPr/>
            <p:nvPr/>
          </p:nvSpPr>
          <p:spPr>
            <a:xfrm>
              <a:off x="1833131"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 name="Google Shape;3915;p21"/>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 name="Google Shape;3916;p21"/>
            <p:cNvSpPr/>
            <p:nvPr/>
          </p:nvSpPr>
          <p:spPr>
            <a:xfrm>
              <a:off x="2554346"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 name="Google Shape;3917;p21"/>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 name="Google Shape;3918;p21"/>
            <p:cNvSpPr/>
            <p:nvPr/>
          </p:nvSpPr>
          <p:spPr>
            <a:xfrm>
              <a:off x="2433070" y="715412"/>
              <a:ext cx="57987" cy="507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 name="Google Shape;3919;p21"/>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0" name="Google Shape;3920;p21"/>
            <p:cNvSpPr/>
            <p:nvPr/>
          </p:nvSpPr>
          <p:spPr>
            <a:xfrm>
              <a:off x="2195890"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1" name="Google Shape;3921;p21"/>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 name="Google Shape;3922;p21"/>
            <p:cNvSpPr/>
            <p:nvPr/>
          </p:nvSpPr>
          <p:spPr>
            <a:xfrm>
              <a:off x="2071381"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 name="Google Shape;3923;p21"/>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 name="Google Shape;3924;p21"/>
            <p:cNvSpPr/>
            <p:nvPr/>
          </p:nvSpPr>
          <p:spPr>
            <a:xfrm>
              <a:off x="2191587" y="297162"/>
              <a:ext cx="57987" cy="50760"/>
            </a:xfrm>
            <a:custGeom>
              <a:avLst/>
              <a:gdLst/>
              <a:ahLst/>
              <a:cxnLst/>
              <a:rect l="l" t="t" r="r" b="b"/>
              <a:pathLst>
                <a:path w="2439" h="2135" extrusionOk="0">
                  <a:moveTo>
                    <a:pt x="1217" y="0"/>
                  </a:moveTo>
                  <a:cubicBezTo>
                    <a:pt x="852" y="0"/>
                    <a:pt x="496" y="191"/>
                    <a:pt x="317" y="519"/>
                  </a:cubicBezTo>
                  <a:cubicBezTo>
                    <a:pt x="1" y="1060"/>
                    <a:pt x="181" y="1692"/>
                    <a:pt x="723" y="2008"/>
                  </a:cubicBezTo>
                  <a:cubicBezTo>
                    <a:pt x="879" y="2094"/>
                    <a:pt x="1049" y="2134"/>
                    <a:pt x="1218"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 name="Google Shape;3925;p21"/>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 name="Google Shape;3926;p21"/>
            <p:cNvSpPr/>
            <p:nvPr/>
          </p:nvSpPr>
          <p:spPr>
            <a:xfrm>
              <a:off x="2437373"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 name="Google Shape;3927;p21"/>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 name="Google Shape;3928;p21"/>
            <p:cNvSpPr/>
            <p:nvPr/>
          </p:nvSpPr>
          <p:spPr>
            <a:xfrm>
              <a:off x="2916035" y="297162"/>
              <a:ext cx="57987" cy="50427"/>
            </a:xfrm>
            <a:custGeom>
              <a:avLst/>
              <a:gdLst/>
              <a:ahLst/>
              <a:cxnLst/>
              <a:rect l="l" t="t" r="r" b="b"/>
              <a:pathLst>
                <a:path w="2439" h="2121" extrusionOk="0">
                  <a:moveTo>
                    <a:pt x="1244" y="0"/>
                  </a:moveTo>
                  <a:cubicBezTo>
                    <a:pt x="1056" y="0"/>
                    <a:pt x="861" y="51"/>
                    <a:pt x="678" y="158"/>
                  </a:cubicBezTo>
                  <a:cubicBezTo>
                    <a:pt x="181" y="429"/>
                    <a:pt x="1" y="1106"/>
                    <a:pt x="317" y="1602"/>
                  </a:cubicBezTo>
                  <a:cubicBezTo>
                    <a:pt x="496" y="1930"/>
                    <a:pt x="852" y="2121"/>
                    <a:pt x="1217" y="2121"/>
                  </a:cubicBezTo>
                  <a:cubicBezTo>
                    <a:pt x="1404" y="2121"/>
                    <a:pt x="1593" y="2070"/>
                    <a:pt x="1761" y="1963"/>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 name="Google Shape;3929;p21"/>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 name="Google Shape;3930;p21"/>
            <p:cNvSpPr/>
            <p:nvPr/>
          </p:nvSpPr>
          <p:spPr>
            <a:xfrm>
              <a:off x="2795829"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 name="Google Shape;3931;p21"/>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2" name="Google Shape;3932;p21"/>
            <p:cNvSpPr/>
            <p:nvPr/>
          </p:nvSpPr>
          <p:spPr>
            <a:xfrm>
              <a:off x="2557579"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3" name="Google Shape;3933;p21"/>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 name="Google Shape;3934;p21"/>
            <p:cNvSpPr/>
            <p:nvPr/>
          </p:nvSpPr>
          <p:spPr>
            <a:xfrm>
              <a:off x="2433070" y="297162"/>
              <a:ext cx="57987" cy="50760"/>
            </a:xfrm>
            <a:custGeom>
              <a:avLst/>
              <a:gdLst/>
              <a:ahLst/>
              <a:cxnLst/>
              <a:rect l="l" t="t" r="r" b="b"/>
              <a:pathLst>
                <a:path w="2439" h="2135" extrusionOk="0">
                  <a:moveTo>
                    <a:pt x="1244" y="0"/>
                  </a:moveTo>
                  <a:cubicBezTo>
                    <a:pt x="1056" y="0"/>
                    <a:pt x="861" y="51"/>
                    <a:pt x="678" y="158"/>
                  </a:cubicBezTo>
                  <a:cubicBezTo>
                    <a:pt x="181" y="429"/>
                    <a:pt x="1" y="1106"/>
                    <a:pt x="317" y="1602"/>
                  </a:cubicBezTo>
                  <a:cubicBezTo>
                    <a:pt x="502" y="1942"/>
                    <a:pt x="879" y="2134"/>
                    <a:pt x="1257" y="2134"/>
                  </a:cubicBezTo>
                  <a:cubicBezTo>
                    <a:pt x="1431" y="2134"/>
                    <a:pt x="1605" y="2094"/>
                    <a:pt x="1761" y="2008"/>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5" name="Google Shape;3935;p21"/>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 name="Google Shape;3936;p21"/>
            <p:cNvSpPr/>
            <p:nvPr/>
          </p:nvSpPr>
          <p:spPr>
            <a:xfrm>
              <a:off x="2554346"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 name="Google Shape;3937;p21"/>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 name="Google Shape;3938;p21"/>
            <p:cNvSpPr/>
            <p:nvPr/>
          </p:nvSpPr>
          <p:spPr>
            <a:xfrm>
              <a:off x="2799062"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 name="Google Shape;3939;p21"/>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 name="Google Shape;3940;p21"/>
            <p:cNvSpPr/>
            <p:nvPr/>
          </p:nvSpPr>
          <p:spPr>
            <a:xfrm>
              <a:off x="3278794" y="506121"/>
              <a:ext cx="56917" cy="50760"/>
            </a:xfrm>
            <a:custGeom>
              <a:avLst/>
              <a:gdLst/>
              <a:ahLst/>
              <a:cxnLst/>
              <a:rect l="l" t="t" r="r" b="b"/>
              <a:pathLst>
                <a:path w="2394" h="2135" extrusionOk="0">
                  <a:moveTo>
                    <a:pt x="1173" y="0"/>
                  </a:moveTo>
                  <a:cubicBezTo>
                    <a:pt x="1004" y="0"/>
                    <a:pt x="834" y="41"/>
                    <a:pt x="678" y="126"/>
                  </a:cubicBezTo>
                  <a:cubicBezTo>
                    <a:pt x="136" y="442"/>
                    <a:pt x="1" y="1074"/>
                    <a:pt x="272" y="1616"/>
                  </a:cubicBezTo>
                  <a:cubicBezTo>
                    <a:pt x="480" y="1944"/>
                    <a:pt x="827" y="2134"/>
                    <a:pt x="1182" y="2134"/>
                  </a:cubicBezTo>
                  <a:cubicBezTo>
                    <a:pt x="1364" y="2134"/>
                    <a:pt x="1548" y="2084"/>
                    <a:pt x="1716" y="1977"/>
                  </a:cubicBezTo>
                  <a:cubicBezTo>
                    <a:pt x="2258" y="1706"/>
                    <a:pt x="2393"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 name="Google Shape;3941;p21"/>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 name="Google Shape;3942;p21"/>
            <p:cNvSpPr/>
            <p:nvPr/>
          </p:nvSpPr>
          <p:spPr>
            <a:xfrm>
              <a:off x="3157518"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 name="Google Shape;3943;p21"/>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 name="Google Shape;3944;p21"/>
            <p:cNvSpPr/>
            <p:nvPr/>
          </p:nvSpPr>
          <p:spPr>
            <a:xfrm>
              <a:off x="2920338"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5" name="Google Shape;3945;p21"/>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6" name="Google Shape;3946;p21"/>
            <p:cNvSpPr/>
            <p:nvPr/>
          </p:nvSpPr>
          <p:spPr>
            <a:xfrm>
              <a:off x="2795829"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 name="Google Shape;3947;p21"/>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 name="Google Shape;3948;p21"/>
            <p:cNvSpPr/>
            <p:nvPr/>
          </p:nvSpPr>
          <p:spPr>
            <a:xfrm>
              <a:off x="2916035"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4"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 name="Google Shape;3949;p21"/>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 name="Google Shape;3950;p21"/>
            <p:cNvSpPr/>
            <p:nvPr/>
          </p:nvSpPr>
          <p:spPr>
            <a:xfrm>
              <a:off x="3161821"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1" name="Google Shape;3951;p21"/>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2" name="Google Shape;3952;p21"/>
            <p:cNvSpPr/>
            <p:nvPr/>
          </p:nvSpPr>
          <p:spPr>
            <a:xfrm>
              <a:off x="3640483" y="297162"/>
              <a:ext cx="57987" cy="50760"/>
            </a:xfrm>
            <a:custGeom>
              <a:avLst/>
              <a:gdLst/>
              <a:ahLst/>
              <a:cxnLst/>
              <a:rect l="l" t="t" r="r" b="b"/>
              <a:pathLst>
                <a:path w="2439" h="2135" extrusionOk="0">
                  <a:moveTo>
                    <a:pt x="1222" y="0"/>
                  </a:moveTo>
                  <a:cubicBezTo>
                    <a:pt x="1035" y="0"/>
                    <a:pt x="846" y="51"/>
                    <a:pt x="678" y="158"/>
                  </a:cubicBezTo>
                  <a:cubicBezTo>
                    <a:pt x="181" y="429"/>
                    <a:pt x="1" y="1106"/>
                    <a:pt x="271" y="1602"/>
                  </a:cubicBezTo>
                  <a:cubicBezTo>
                    <a:pt x="488" y="1942"/>
                    <a:pt x="853" y="2134"/>
                    <a:pt x="1235" y="2134"/>
                  </a:cubicBezTo>
                  <a:cubicBezTo>
                    <a:pt x="1411" y="2134"/>
                    <a:pt x="1591" y="2094"/>
                    <a:pt x="1761" y="2008"/>
                  </a:cubicBezTo>
                  <a:cubicBezTo>
                    <a:pt x="2258" y="1692"/>
                    <a:pt x="2438" y="1060"/>
                    <a:pt x="2122" y="519"/>
                  </a:cubicBezTo>
                  <a:cubicBezTo>
                    <a:pt x="1943" y="191"/>
                    <a:pt x="1587" y="0"/>
                    <a:pt x="122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3" name="Google Shape;3953;p21"/>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4" name="Google Shape;3954;p21"/>
            <p:cNvSpPr/>
            <p:nvPr/>
          </p:nvSpPr>
          <p:spPr>
            <a:xfrm>
              <a:off x="3519207" y="506121"/>
              <a:ext cx="57987" cy="50760"/>
            </a:xfrm>
            <a:custGeom>
              <a:avLst/>
              <a:gdLst/>
              <a:ahLst/>
              <a:cxnLst/>
              <a:rect l="l" t="t" r="r" b="b"/>
              <a:pathLst>
                <a:path w="2439" h="2135" extrusionOk="0">
                  <a:moveTo>
                    <a:pt x="1266" y="0"/>
                  </a:moveTo>
                  <a:cubicBezTo>
                    <a:pt x="898" y="0"/>
                    <a:pt x="533" y="192"/>
                    <a:pt x="317" y="532"/>
                  </a:cubicBezTo>
                  <a:cubicBezTo>
                    <a:pt x="1" y="1029"/>
                    <a:pt x="181" y="1706"/>
                    <a:pt x="723" y="1977"/>
                  </a:cubicBezTo>
                  <a:cubicBezTo>
                    <a:pt x="891" y="2084"/>
                    <a:pt x="1075" y="2134"/>
                    <a:pt x="1257" y="2134"/>
                  </a:cubicBezTo>
                  <a:cubicBezTo>
                    <a:pt x="1612" y="2134"/>
                    <a:pt x="1959" y="1944"/>
                    <a:pt x="2167" y="1616"/>
                  </a:cubicBezTo>
                  <a:cubicBezTo>
                    <a:pt x="2438" y="1074"/>
                    <a:pt x="2303" y="442"/>
                    <a:pt x="1761" y="126"/>
                  </a:cubicBezTo>
                  <a:cubicBezTo>
                    <a:pt x="1605" y="41"/>
                    <a:pt x="1435" y="0"/>
                    <a:pt x="126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5" name="Google Shape;3955;p21"/>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6" name="Google Shape;3956;p21"/>
            <p:cNvSpPr/>
            <p:nvPr/>
          </p:nvSpPr>
          <p:spPr>
            <a:xfrm>
              <a:off x="3282027"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7" name="Google Shape;3957;p21"/>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8" name="Google Shape;3958;p21"/>
            <p:cNvSpPr/>
            <p:nvPr/>
          </p:nvSpPr>
          <p:spPr>
            <a:xfrm>
              <a:off x="3157518" y="297162"/>
              <a:ext cx="57987" cy="50760"/>
            </a:xfrm>
            <a:custGeom>
              <a:avLst/>
              <a:gdLst/>
              <a:ahLst/>
              <a:cxnLst/>
              <a:rect l="l" t="t" r="r" b="b"/>
              <a:pathLst>
                <a:path w="2439" h="2135" extrusionOk="0">
                  <a:moveTo>
                    <a:pt x="1242" y="0"/>
                  </a:moveTo>
                  <a:cubicBezTo>
                    <a:pt x="1056" y="0"/>
                    <a:pt x="861" y="51"/>
                    <a:pt x="678" y="158"/>
                  </a:cubicBezTo>
                  <a:cubicBezTo>
                    <a:pt x="181" y="429"/>
                    <a:pt x="1" y="1106"/>
                    <a:pt x="317" y="1602"/>
                  </a:cubicBezTo>
                  <a:cubicBezTo>
                    <a:pt x="502" y="1942"/>
                    <a:pt x="878" y="2134"/>
                    <a:pt x="1257" y="2134"/>
                  </a:cubicBezTo>
                  <a:cubicBezTo>
                    <a:pt x="1431" y="2134"/>
                    <a:pt x="1605" y="2094"/>
                    <a:pt x="1761" y="2008"/>
                  </a:cubicBezTo>
                  <a:cubicBezTo>
                    <a:pt x="2258" y="1692"/>
                    <a:pt x="2438" y="1060"/>
                    <a:pt x="2122" y="519"/>
                  </a:cubicBezTo>
                  <a:cubicBezTo>
                    <a:pt x="1943" y="191"/>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9" name="Google Shape;3959;p21"/>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0" name="Google Shape;3960;p21"/>
            <p:cNvSpPr/>
            <p:nvPr/>
          </p:nvSpPr>
          <p:spPr>
            <a:xfrm>
              <a:off x="3278794" y="87919"/>
              <a:ext cx="57987" cy="50712"/>
            </a:xfrm>
            <a:custGeom>
              <a:avLst/>
              <a:gdLst/>
              <a:ahLst/>
              <a:cxnLst/>
              <a:rect l="l" t="t" r="r" b="b"/>
              <a:pathLst>
                <a:path w="2439" h="2133" extrusionOk="0">
                  <a:moveTo>
                    <a:pt x="1191"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 name="Google Shape;3961;p21"/>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2" name="Google Shape;3962;p21"/>
            <p:cNvSpPr/>
            <p:nvPr/>
          </p:nvSpPr>
          <p:spPr>
            <a:xfrm>
              <a:off x="3523510"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3" name="Google Shape;3963;p21"/>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4" name="Google Shape;3964;p21"/>
            <p:cNvSpPr/>
            <p:nvPr/>
          </p:nvSpPr>
          <p:spPr>
            <a:xfrm>
              <a:off x="3643716"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5" name="Google Shape;3965;p21"/>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 name="Google Shape;3966;p21"/>
            <p:cNvSpPr/>
            <p:nvPr/>
          </p:nvSpPr>
          <p:spPr>
            <a:xfrm>
              <a:off x="3519207" y="506121"/>
              <a:ext cx="57987" cy="50760"/>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 name="Google Shape;3967;p21"/>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 name="Google Shape;3968;p21"/>
            <p:cNvSpPr/>
            <p:nvPr/>
          </p:nvSpPr>
          <p:spPr>
            <a:xfrm>
              <a:off x="3640483" y="297162"/>
              <a:ext cx="57987" cy="50760"/>
            </a:xfrm>
            <a:custGeom>
              <a:avLst/>
              <a:gdLst/>
              <a:ahLst/>
              <a:cxnLst/>
              <a:rect l="l" t="t" r="r" b="b"/>
              <a:pathLst>
                <a:path w="2439" h="2135" extrusionOk="0">
                  <a:moveTo>
                    <a:pt x="1195" y="0"/>
                  </a:moveTo>
                  <a:cubicBezTo>
                    <a:pt x="827" y="0"/>
                    <a:pt x="480" y="191"/>
                    <a:pt x="271" y="519"/>
                  </a:cubicBezTo>
                  <a:cubicBezTo>
                    <a:pt x="1" y="1060"/>
                    <a:pt x="181" y="1692"/>
                    <a:pt x="678" y="2008"/>
                  </a:cubicBezTo>
                  <a:cubicBezTo>
                    <a:pt x="834" y="2094"/>
                    <a:pt x="1008" y="2134"/>
                    <a:pt x="1182" y="2134"/>
                  </a:cubicBezTo>
                  <a:cubicBezTo>
                    <a:pt x="1560" y="2134"/>
                    <a:pt x="1937" y="1942"/>
                    <a:pt x="2122" y="1602"/>
                  </a:cubicBezTo>
                  <a:cubicBezTo>
                    <a:pt x="2438" y="1106"/>
                    <a:pt x="2258" y="429"/>
                    <a:pt x="1761" y="158"/>
                  </a:cubicBezTo>
                  <a:cubicBezTo>
                    <a:pt x="1577" y="51"/>
                    <a:pt x="1383"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 name="Google Shape;3969;p21"/>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 name="Google Shape;3970;p21"/>
            <p:cNvSpPr/>
            <p:nvPr/>
          </p:nvSpPr>
          <p:spPr>
            <a:xfrm>
              <a:off x="3885199"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 name="Google Shape;3971;p21"/>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 name="Google Shape;3972;p21"/>
            <p:cNvSpPr/>
            <p:nvPr/>
          </p:nvSpPr>
          <p:spPr>
            <a:xfrm>
              <a:off x="2554346" y="87871"/>
              <a:ext cx="57987" cy="50760"/>
            </a:xfrm>
            <a:custGeom>
              <a:avLst/>
              <a:gdLst/>
              <a:ahLst/>
              <a:cxnLst/>
              <a:rect l="l" t="t" r="r" b="b"/>
              <a:pathLst>
                <a:path w="2439" h="2135" extrusionOk="0">
                  <a:moveTo>
                    <a:pt x="1222" y="1"/>
                  </a:moveTo>
                  <a:cubicBezTo>
                    <a:pt x="1035"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 name="Google Shape;3973;p21"/>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 name="Google Shape;3974;p21"/>
            <p:cNvSpPr/>
            <p:nvPr/>
          </p:nvSpPr>
          <p:spPr>
            <a:xfrm>
              <a:off x="2433070" y="297162"/>
              <a:ext cx="57987" cy="50427"/>
            </a:xfrm>
            <a:custGeom>
              <a:avLst/>
              <a:gdLst/>
              <a:ahLst/>
              <a:cxnLst/>
              <a:rect l="l" t="t" r="r" b="b"/>
              <a:pathLst>
                <a:path w="2439" h="2121" extrusionOk="0">
                  <a:moveTo>
                    <a:pt x="1217" y="0"/>
                  </a:moveTo>
                  <a:cubicBezTo>
                    <a:pt x="852" y="0"/>
                    <a:pt x="496" y="191"/>
                    <a:pt x="317" y="519"/>
                  </a:cubicBezTo>
                  <a:cubicBezTo>
                    <a:pt x="1" y="1060"/>
                    <a:pt x="181" y="1692"/>
                    <a:pt x="678" y="1963"/>
                  </a:cubicBezTo>
                  <a:cubicBezTo>
                    <a:pt x="861" y="2070"/>
                    <a:pt x="1056" y="2121"/>
                    <a:pt x="1244" y="2121"/>
                  </a:cubicBezTo>
                  <a:cubicBezTo>
                    <a:pt x="1612" y="2121"/>
                    <a:pt x="1959" y="1930"/>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5" name="Google Shape;3975;p21"/>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6" name="Google Shape;3976;p21"/>
            <p:cNvSpPr/>
            <p:nvPr/>
          </p:nvSpPr>
          <p:spPr>
            <a:xfrm>
              <a:off x="2195890"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7" name="Google Shape;3977;p21"/>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8" name="Google Shape;3978;p21"/>
            <p:cNvSpPr/>
            <p:nvPr/>
          </p:nvSpPr>
          <p:spPr>
            <a:xfrm>
              <a:off x="2437373"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9" name="Google Shape;3979;p21"/>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0" name="Google Shape;3980;p21"/>
            <p:cNvSpPr/>
            <p:nvPr/>
          </p:nvSpPr>
          <p:spPr>
            <a:xfrm>
              <a:off x="2916035" y="-121373"/>
              <a:ext cx="57987" cy="50712"/>
            </a:xfrm>
            <a:custGeom>
              <a:avLst/>
              <a:gdLst/>
              <a:ahLst/>
              <a:cxnLst/>
              <a:rect l="l" t="t" r="r" b="b"/>
              <a:pathLst>
                <a:path w="2439" h="2133" extrusionOk="0">
                  <a:moveTo>
                    <a:pt x="1233" y="1"/>
                  </a:moveTo>
                  <a:cubicBezTo>
                    <a:pt x="1049" y="1"/>
                    <a:pt x="858" y="51"/>
                    <a:pt x="678" y="156"/>
                  </a:cubicBezTo>
                  <a:cubicBezTo>
                    <a:pt x="181" y="427"/>
                    <a:pt x="1" y="1104"/>
                    <a:pt x="317" y="1601"/>
                  </a:cubicBezTo>
                  <a:cubicBezTo>
                    <a:pt x="502" y="1941"/>
                    <a:pt x="878" y="2133"/>
                    <a:pt x="1257" y="2133"/>
                  </a:cubicBezTo>
                  <a:cubicBezTo>
                    <a:pt x="1431" y="2133"/>
                    <a:pt x="1605" y="2092"/>
                    <a:pt x="1761" y="2007"/>
                  </a:cubicBezTo>
                  <a:cubicBezTo>
                    <a:pt x="2258" y="1691"/>
                    <a:pt x="2438" y="1059"/>
                    <a:pt x="2122" y="563"/>
                  </a:cubicBezTo>
                  <a:cubicBezTo>
                    <a:pt x="1942" y="201"/>
                    <a:pt x="1601" y="1"/>
                    <a:pt x="123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1" name="Google Shape;3981;p21"/>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2" name="Google Shape;3982;p21"/>
            <p:cNvSpPr/>
            <p:nvPr/>
          </p:nvSpPr>
          <p:spPr>
            <a:xfrm>
              <a:off x="2795829"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3" name="Google Shape;3983;p21"/>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4" name="Google Shape;3984;p21"/>
            <p:cNvSpPr/>
            <p:nvPr/>
          </p:nvSpPr>
          <p:spPr>
            <a:xfrm>
              <a:off x="2557579"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5" name="Google Shape;3985;p21"/>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6" name="Google Shape;3986;p21"/>
            <p:cNvSpPr/>
            <p:nvPr/>
          </p:nvSpPr>
          <p:spPr>
            <a:xfrm>
              <a:off x="2433070" y="-121373"/>
              <a:ext cx="57987" cy="50950"/>
            </a:xfrm>
            <a:custGeom>
              <a:avLst/>
              <a:gdLst/>
              <a:ahLst/>
              <a:cxnLst/>
              <a:rect l="l" t="t" r="r" b="b"/>
              <a:pathLst>
                <a:path w="2439" h="2143" extrusionOk="0">
                  <a:moveTo>
                    <a:pt x="1235" y="1"/>
                  </a:moveTo>
                  <a:cubicBezTo>
                    <a:pt x="1049" y="1"/>
                    <a:pt x="858" y="51"/>
                    <a:pt x="678" y="156"/>
                  </a:cubicBezTo>
                  <a:cubicBezTo>
                    <a:pt x="181" y="472"/>
                    <a:pt x="1" y="1104"/>
                    <a:pt x="317" y="1601"/>
                  </a:cubicBezTo>
                  <a:cubicBezTo>
                    <a:pt x="497" y="1962"/>
                    <a:pt x="858" y="2143"/>
                    <a:pt x="1226" y="2143"/>
                  </a:cubicBezTo>
                  <a:cubicBezTo>
                    <a:pt x="1410" y="2143"/>
                    <a:pt x="1596" y="2097"/>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7" name="Google Shape;3987;p21"/>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8" name="Google Shape;3988;p21"/>
            <p:cNvSpPr/>
            <p:nvPr/>
          </p:nvSpPr>
          <p:spPr>
            <a:xfrm>
              <a:off x="2554346" y="-329951"/>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9" name="Google Shape;3989;p21"/>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0" name="Google Shape;3990;p21"/>
            <p:cNvSpPr/>
            <p:nvPr/>
          </p:nvSpPr>
          <p:spPr>
            <a:xfrm>
              <a:off x="2799062"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1" name="Google Shape;3991;p21"/>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2" name="Google Shape;3992;p21"/>
            <p:cNvSpPr/>
            <p:nvPr/>
          </p:nvSpPr>
          <p:spPr>
            <a:xfrm>
              <a:off x="3277724"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33" y="1943"/>
                    <a:pt x="898" y="2135"/>
                    <a:pt x="1266" y="2135"/>
                  </a:cubicBezTo>
                  <a:cubicBezTo>
                    <a:pt x="1435"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3" name="Google Shape;3993;p21"/>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4" name="Google Shape;3994;p21"/>
            <p:cNvSpPr/>
            <p:nvPr/>
          </p:nvSpPr>
          <p:spPr>
            <a:xfrm>
              <a:off x="3157518"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2" y="2134"/>
                  </a:cubicBezTo>
                  <a:cubicBezTo>
                    <a:pt x="1582" y="2134"/>
                    <a:pt x="1937" y="1942"/>
                    <a:pt x="2122"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5" name="Google Shape;3995;p21"/>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6" name="Google Shape;3996;p21"/>
            <p:cNvSpPr/>
            <p:nvPr/>
          </p:nvSpPr>
          <p:spPr>
            <a:xfrm>
              <a:off x="2920338"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7" name="Google Shape;3997;p21"/>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8" name="Google Shape;3998;p21"/>
            <p:cNvSpPr/>
            <p:nvPr/>
          </p:nvSpPr>
          <p:spPr>
            <a:xfrm>
              <a:off x="2795829" y="87871"/>
              <a:ext cx="57987" cy="50760"/>
            </a:xfrm>
            <a:custGeom>
              <a:avLst/>
              <a:gdLst/>
              <a:ahLst/>
              <a:cxnLst/>
              <a:rect l="l" t="t" r="r" b="b"/>
              <a:pathLst>
                <a:path w="2439" h="2135" extrusionOk="0">
                  <a:moveTo>
                    <a:pt x="1212" y="1"/>
                  </a:moveTo>
                  <a:cubicBezTo>
                    <a:pt x="1030"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14" y="191"/>
                    <a:pt x="1567" y="1"/>
                    <a:pt x="121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9" name="Google Shape;3999;p21"/>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0" name="Google Shape;4000;p21"/>
            <p:cNvSpPr/>
            <p:nvPr/>
          </p:nvSpPr>
          <p:spPr>
            <a:xfrm>
              <a:off x="2916035"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1" name="Google Shape;4001;p21"/>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2" name="Google Shape;4002;p21"/>
            <p:cNvSpPr/>
            <p:nvPr/>
          </p:nvSpPr>
          <p:spPr>
            <a:xfrm>
              <a:off x="3161821"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3" name="Google Shape;4003;p21"/>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4" name="Google Shape;4004;p21"/>
            <p:cNvSpPr/>
            <p:nvPr/>
          </p:nvSpPr>
          <p:spPr>
            <a:xfrm>
              <a:off x="3520277" y="87919"/>
              <a:ext cx="57987" cy="50712"/>
            </a:xfrm>
            <a:custGeom>
              <a:avLst/>
              <a:gdLst/>
              <a:ahLst/>
              <a:cxnLst/>
              <a:rect l="l" t="t" r="r" b="b"/>
              <a:pathLst>
                <a:path w="2439" h="2133" extrusionOk="0">
                  <a:moveTo>
                    <a:pt x="1191" y="0"/>
                  </a:moveTo>
                  <a:cubicBezTo>
                    <a:pt x="833" y="0"/>
                    <a:pt x="482" y="201"/>
                    <a:pt x="272" y="562"/>
                  </a:cubicBezTo>
                  <a:cubicBezTo>
                    <a:pt x="1" y="1059"/>
                    <a:pt x="136" y="1691"/>
                    <a:pt x="678" y="2007"/>
                  </a:cubicBezTo>
                  <a:cubicBezTo>
                    <a:pt x="834" y="2092"/>
                    <a:pt x="1004" y="2133"/>
                    <a:pt x="1173" y="2133"/>
                  </a:cubicBezTo>
                  <a:cubicBezTo>
                    <a:pt x="1541" y="2133"/>
                    <a:pt x="1906" y="1941"/>
                    <a:pt x="2122" y="1600"/>
                  </a:cubicBezTo>
                  <a:cubicBezTo>
                    <a:pt x="2438" y="1104"/>
                    <a:pt x="2258" y="472"/>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5" name="Google Shape;4005;p21"/>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6" name="Google Shape;4006;p21"/>
            <p:cNvSpPr/>
            <p:nvPr/>
          </p:nvSpPr>
          <p:spPr>
            <a:xfrm>
              <a:off x="3282027"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7" name="Google Shape;4007;p21"/>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8" name="Google Shape;4008;p21"/>
            <p:cNvSpPr/>
            <p:nvPr/>
          </p:nvSpPr>
          <p:spPr>
            <a:xfrm>
              <a:off x="3157518" y="-121373"/>
              <a:ext cx="57987" cy="50712"/>
            </a:xfrm>
            <a:custGeom>
              <a:avLst/>
              <a:gdLst/>
              <a:ahLst/>
              <a:cxnLst/>
              <a:rect l="l" t="t" r="r" b="b"/>
              <a:pathLst>
                <a:path w="2439" h="2133" extrusionOk="0">
                  <a:moveTo>
                    <a:pt x="1213" y="1"/>
                  </a:moveTo>
                  <a:cubicBezTo>
                    <a:pt x="1029" y="1"/>
                    <a:pt x="843" y="51"/>
                    <a:pt x="678" y="156"/>
                  </a:cubicBezTo>
                  <a:cubicBezTo>
                    <a:pt x="181" y="427"/>
                    <a:pt x="1" y="1104"/>
                    <a:pt x="317" y="1601"/>
                  </a:cubicBezTo>
                  <a:cubicBezTo>
                    <a:pt x="502" y="1941"/>
                    <a:pt x="857" y="2133"/>
                    <a:pt x="1237" y="2133"/>
                  </a:cubicBezTo>
                  <a:cubicBezTo>
                    <a:pt x="1411" y="2133"/>
                    <a:pt x="1591" y="2092"/>
                    <a:pt x="1761" y="2007"/>
                  </a:cubicBezTo>
                  <a:cubicBezTo>
                    <a:pt x="2258" y="1691"/>
                    <a:pt x="2438" y="1059"/>
                    <a:pt x="2122" y="563"/>
                  </a:cubicBezTo>
                  <a:cubicBezTo>
                    <a:pt x="1942" y="20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9" name="Google Shape;4009;p21"/>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0" name="Google Shape;4010;p21"/>
            <p:cNvSpPr/>
            <p:nvPr/>
          </p:nvSpPr>
          <p:spPr>
            <a:xfrm>
              <a:off x="3278794" y="-329951"/>
              <a:ext cx="56917" cy="50760"/>
            </a:xfrm>
            <a:custGeom>
              <a:avLst/>
              <a:gdLst/>
              <a:ahLst/>
              <a:cxnLst/>
              <a:rect l="l" t="t" r="r" b="b"/>
              <a:pathLst>
                <a:path w="2394" h="2135" extrusionOk="0">
                  <a:moveTo>
                    <a:pt x="1221" y="1"/>
                  </a:moveTo>
                  <a:cubicBezTo>
                    <a:pt x="853" y="1"/>
                    <a:pt x="488" y="193"/>
                    <a:pt x="272" y="533"/>
                  </a:cubicBezTo>
                  <a:cubicBezTo>
                    <a:pt x="1" y="1029"/>
                    <a:pt x="136" y="1707"/>
                    <a:pt x="678" y="1977"/>
                  </a:cubicBezTo>
                  <a:cubicBezTo>
                    <a:pt x="846" y="2085"/>
                    <a:pt x="1030" y="2135"/>
                    <a:pt x="1212" y="2135"/>
                  </a:cubicBezTo>
                  <a:cubicBezTo>
                    <a:pt x="1567" y="2135"/>
                    <a:pt x="1914" y="1944"/>
                    <a:pt x="2122" y="1616"/>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1" name="Google Shape;4011;p21"/>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2" name="Google Shape;4012;p21"/>
            <p:cNvSpPr/>
            <p:nvPr/>
          </p:nvSpPr>
          <p:spPr>
            <a:xfrm>
              <a:off x="3643716"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3" name="Google Shape;4013;p21"/>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4" name="Google Shape;4014;p21"/>
            <p:cNvSpPr/>
            <p:nvPr/>
          </p:nvSpPr>
          <p:spPr>
            <a:xfrm>
              <a:off x="3519207"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02" y="1943"/>
                    <a:pt x="878" y="2135"/>
                    <a:pt x="1257" y="2135"/>
                  </a:cubicBezTo>
                  <a:cubicBezTo>
                    <a:pt x="1430"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5" name="Google Shape;4015;p21"/>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6" name="Google Shape;4016;p21"/>
            <p:cNvSpPr/>
            <p:nvPr/>
          </p:nvSpPr>
          <p:spPr>
            <a:xfrm>
              <a:off x="3640483"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3" y="2133"/>
                  </a:cubicBezTo>
                  <a:cubicBezTo>
                    <a:pt x="1601" y="2133"/>
                    <a:pt x="1942" y="1932"/>
                    <a:pt x="2122"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7" name="Google Shape;4017;p21"/>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8" name="Google Shape;4018;p21"/>
            <p:cNvSpPr/>
            <p:nvPr/>
          </p:nvSpPr>
          <p:spPr>
            <a:xfrm>
              <a:off x="2554346" y="-329951"/>
              <a:ext cx="57987" cy="50760"/>
            </a:xfrm>
            <a:custGeom>
              <a:avLst/>
              <a:gdLst/>
              <a:ahLst/>
              <a:cxnLst/>
              <a:rect l="l" t="t" r="r" b="b"/>
              <a:pathLst>
                <a:path w="2439" h="2135" extrusionOk="0">
                  <a:moveTo>
                    <a:pt x="1182" y="1"/>
                  </a:moveTo>
                  <a:cubicBezTo>
                    <a:pt x="1008" y="1"/>
                    <a:pt x="834" y="41"/>
                    <a:pt x="678" y="127"/>
                  </a:cubicBezTo>
                  <a:cubicBezTo>
                    <a:pt x="181" y="443"/>
                    <a:pt x="1" y="1075"/>
                    <a:pt x="272" y="1616"/>
                  </a:cubicBezTo>
                  <a:cubicBezTo>
                    <a:pt x="480" y="1944"/>
                    <a:pt x="827" y="2135"/>
                    <a:pt x="1195" y="2135"/>
                  </a:cubicBezTo>
                  <a:cubicBezTo>
                    <a:pt x="1384" y="2135"/>
                    <a:pt x="1578" y="2085"/>
                    <a:pt x="1761"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9" name="Google Shape;4019;p21"/>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0" name="Google Shape;4020;p21"/>
            <p:cNvSpPr/>
            <p:nvPr/>
          </p:nvSpPr>
          <p:spPr>
            <a:xfrm>
              <a:off x="2433070" y="-120897"/>
              <a:ext cx="57987" cy="50474"/>
            </a:xfrm>
            <a:custGeom>
              <a:avLst/>
              <a:gdLst/>
              <a:ahLst/>
              <a:cxnLst/>
              <a:rect l="l" t="t" r="r" b="b"/>
              <a:pathLst>
                <a:path w="2439" h="2123" extrusionOk="0">
                  <a:moveTo>
                    <a:pt x="1226" y="1"/>
                  </a:moveTo>
                  <a:cubicBezTo>
                    <a:pt x="858" y="1"/>
                    <a:pt x="497" y="181"/>
                    <a:pt x="317" y="543"/>
                  </a:cubicBezTo>
                  <a:cubicBezTo>
                    <a:pt x="1" y="1039"/>
                    <a:pt x="181" y="1671"/>
                    <a:pt x="723" y="1987"/>
                  </a:cubicBezTo>
                  <a:cubicBezTo>
                    <a:pt x="888" y="2077"/>
                    <a:pt x="1069" y="2123"/>
                    <a:pt x="1248" y="2123"/>
                  </a:cubicBezTo>
                  <a:cubicBezTo>
                    <a:pt x="1606" y="2123"/>
                    <a:pt x="1957" y="1942"/>
                    <a:pt x="2167" y="1581"/>
                  </a:cubicBezTo>
                  <a:cubicBezTo>
                    <a:pt x="2438"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1" name="Google Shape;4021;p21"/>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2" name="Google Shape;4022;p21"/>
            <p:cNvSpPr/>
            <p:nvPr/>
          </p:nvSpPr>
          <p:spPr>
            <a:xfrm>
              <a:off x="2195890"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3" name="Google Shape;4023;p21"/>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4" name="Google Shape;4024;p21"/>
            <p:cNvSpPr/>
            <p:nvPr/>
          </p:nvSpPr>
          <p:spPr>
            <a:xfrm>
              <a:off x="2795829" y="-329951"/>
              <a:ext cx="57987" cy="50760"/>
            </a:xfrm>
            <a:custGeom>
              <a:avLst/>
              <a:gdLst/>
              <a:ahLst/>
              <a:cxnLst/>
              <a:rect l="l" t="t" r="r" b="b"/>
              <a:pathLst>
                <a:path w="2439" h="2135" extrusionOk="0">
                  <a:moveTo>
                    <a:pt x="1221" y="1"/>
                  </a:moveTo>
                  <a:cubicBezTo>
                    <a:pt x="853" y="1"/>
                    <a:pt x="488" y="193"/>
                    <a:pt x="272" y="533"/>
                  </a:cubicBezTo>
                  <a:cubicBezTo>
                    <a:pt x="1" y="1029"/>
                    <a:pt x="181" y="1707"/>
                    <a:pt x="678" y="1977"/>
                  </a:cubicBezTo>
                  <a:cubicBezTo>
                    <a:pt x="846" y="2085"/>
                    <a:pt x="1035" y="2135"/>
                    <a:pt x="1222" y="2135"/>
                  </a:cubicBezTo>
                  <a:cubicBezTo>
                    <a:pt x="1587" y="2135"/>
                    <a:pt x="1943" y="1944"/>
                    <a:pt x="2122" y="1616"/>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5" name="Google Shape;4025;p21"/>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6" name="Google Shape;4026;p21"/>
            <p:cNvSpPr/>
            <p:nvPr/>
          </p:nvSpPr>
          <p:spPr>
            <a:xfrm>
              <a:off x="2557579"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7" name="Google Shape;4027;p21"/>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8" name="Google Shape;4028;p21"/>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9" name="Google Shape;4029;p21"/>
            <p:cNvSpPr/>
            <p:nvPr/>
          </p:nvSpPr>
          <p:spPr>
            <a:xfrm>
              <a:off x="3157518"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0" name="Google Shape;4030;p21"/>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1" name="Google Shape;4031;p21"/>
            <p:cNvSpPr/>
            <p:nvPr/>
          </p:nvSpPr>
          <p:spPr>
            <a:xfrm>
              <a:off x="2920338"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2" name="Google Shape;4032;p21"/>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3" name="Google Shape;4033;p21"/>
            <p:cNvSpPr/>
            <p:nvPr/>
          </p:nvSpPr>
          <p:spPr>
            <a:xfrm>
              <a:off x="2795829" y="-329951"/>
              <a:ext cx="57987" cy="50712"/>
            </a:xfrm>
            <a:custGeom>
              <a:avLst/>
              <a:gdLst/>
              <a:ahLst/>
              <a:cxnLst/>
              <a:rect l="l" t="t" r="r" b="b"/>
              <a:pathLst>
                <a:path w="2439" h="2133" extrusionOk="0">
                  <a:moveTo>
                    <a:pt x="1182" y="1"/>
                  </a:moveTo>
                  <a:cubicBezTo>
                    <a:pt x="1008"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4" name="Google Shape;4034;p21"/>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35" name="Google Shape;4035;p21"/>
          <p:cNvSpPr txBox="1">
            <a:spLocks noGrp="1"/>
          </p:cNvSpPr>
          <p:nvPr>
            <p:ph type="title"/>
          </p:nvPr>
        </p:nvSpPr>
        <p:spPr>
          <a:xfrm>
            <a:off x="950967" y="4894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036" name="Google Shape;4036;p21"/>
          <p:cNvSpPr txBox="1">
            <a:spLocks noGrp="1"/>
          </p:cNvSpPr>
          <p:nvPr>
            <p:ph type="subTitle" idx="1"/>
          </p:nvPr>
        </p:nvSpPr>
        <p:spPr>
          <a:xfrm>
            <a:off x="6739200" y="2940717"/>
            <a:ext cx="4658000" cy="2124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600"/>
              <a:buChar char="●"/>
              <a:defRPr sz="2133"/>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4037" name="Google Shape;4037;p21"/>
          <p:cNvSpPr txBox="1">
            <a:spLocks noGrp="1"/>
          </p:cNvSpPr>
          <p:nvPr>
            <p:ph type="subTitle" idx="2"/>
          </p:nvPr>
        </p:nvSpPr>
        <p:spPr>
          <a:xfrm>
            <a:off x="6739200" y="2244684"/>
            <a:ext cx="4658000" cy="7448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Font typeface="Encode Sans"/>
              <a:buNone/>
              <a:defRPr sz="2933" b="1">
                <a:latin typeface="Encode Sans"/>
                <a:ea typeface="Encode Sans"/>
                <a:cs typeface="Encode Sans"/>
                <a:sym typeface="Encode Sans"/>
              </a:defRPr>
            </a:lvl1pPr>
            <a:lvl2pPr lvl="1">
              <a:spcBef>
                <a:spcPts val="0"/>
              </a:spcBef>
              <a:spcAft>
                <a:spcPts val="0"/>
              </a:spcAft>
              <a:buSzPts val="2200"/>
              <a:buFont typeface="Encode Sans"/>
              <a:buNone/>
              <a:defRPr sz="2933" b="1">
                <a:latin typeface="Encode Sans"/>
                <a:ea typeface="Encode Sans"/>
                <a:cs typeface="Encode Sans"/>
                <a:sym typeface="Encode Sans"/>
              </a:defRPr>
            </a:lvl2pPr>
            <a:lvl3pPr lvl="2">
              <a:spcBef>
                <a:spcPts val="0"/>
              </a:spcBef>
              <a:spcAft>
                <a:spcPts val="0"/>
              </a:spcAft>
              <a:buSzPts val="2200"/>
              <a:buFont typeface="Encode Sans"/>
              <a:buNone/>
              <a:defRPr sz="2933" b="1">
                <a:latin typeface="Encode Sans"/>
                <a:ea typeface="Encode Sans"/>
                <a:cs typeface="Encode Sans"/>
                <a:sym typeface="Encode Sans"/>
              </a:defRPr>
            </a:lvl3pPr>
            <a:lvl4pPr lvl="3">
              <a:spcBef>
                <a:spcPts val="0"/>
              </a:spcBef>
              <a:spcAft>
                <a:spcPts val="0"/>
              </a:spcAft>
              <a:buSzPts val="2200"/>
              <a:buFont typeface="Encode Sans"/>
              <a:buNone/>
              <a:defRPr sz="2933" b="1">
                <a:latin typeface="Encode Sans"/>
                <a:ea typeface="Encode Sans"/>
                <a:cs typeface="Encode Sans"/>
                <a:sym typeface="Encode Sans"/>
              </a:defRPr>
            </a:lvl4pPr>
            <a:lvl5pPr lvl="4">
              <a:spcBef>
                <a:spcPts val="0"/>
              </a:spcBef>
              <a:spcAft>
                <a:spcPts val="0"/>
              </a:spcAft>
              <a:buSzPts val="2200"/>
              <a:buFont typeface="Encode Sans"/>
              <a:buNone/>
              <a:defRPr sz="2933" b="1">
                <a:latin typeface="Encode Sans"/>
                <a:ea typeface="Encode Sans"/>
                <a:cs typeface="Encode Sans"/>
                <a:sym typeface="Encode Sans"/>
              </a:defRPr>
            </a:lvl5pPr>
            <a:lvl6pPr lvl="5">
              <a:spcBef>
                <a:spcPts val="0"/>
              </a:spcBef>
              <a:spcAft>
                <a:spcPts val="0"/>
              </a:spcAft>
              <a:buSzPts val="2200"/>
              <a:buFont typeface="Encode Sans"/>
              <a:buNone/>
              <a:defRPr sz="2933" b="1">
                <a:latin typeface="Encode Sans"/>
                <a:ea typeface="Encode Sans"/>
                <a:cs typeface="Encode Sans"/>
                <a:sym typeface="Encode Sans"/>
              </a:defRPr>
            </a:lvl6pPr>
            <a:lvl7pPr lvl="6">
              <a:spcBef>
                <a:spcPts val="0"/>
              </a:spcBef>
              <a:spcAft>
                <a:spcPts val="0"/>
              </a:spcAft>
              <a:buSzPts val="2200"/>
              <a:buFont typeface="Encode Sans"/>
              <a:buNone/>
              <a:defRPr sz="2933" b="1">
                <a:latin typeface="Encode Sans"/>
                <a:ea typeface="Encode Sans"/>
                <a:cs typeface="Encode Sans"/>
                <a:sym typeface="Encode Sans"/>
              </a:defRPr>
            </a:lvl7pPr>
            <a:lvl8pPr lvl="7">
              <a:spcBef>
                <a:spcPts val="0"/>
              </a:spcBef>
              <a:spcAft>
                <a:spcPts val="0"/>
              </a:spcAft>
              <a:buSzPts val="2200"/>
              <a:buFont typeface="Encode Sans"/>
              <a:buNone/>
              <a:defRPr sz="2933" b="1">
                <a:latin typeface="Encode Sans"/>
                <a:ea typeface="Encode Sans"/>
                <a:cs typeface="Encode Sans"/>
                <a:sym typeface="Encode Sans"/>
              </a:defRPr>
            </a:lvl8pPr>
            <a:lvl9pPr lvl="8">
              <a:spcBef>
                <a:spcPts val="0"/>
              </a:spcBef>
              <a:spcAft>
                <a:spcPts val="0"/>
              </a:spcAft>
              <a:buSzPts val="2200"/>
              <a:buFont typeface="Encode Sans"/>
              <a:buNone/>
              <a:defRPr sz="2933" b="1">
                <a:latin typeface="Encode Sans"/>
                <a:ea typeface="Encode Sans"/>
                <a:cs typeface="Encode Sans"/>
                <a:sym typeface="Encode Sans"/>
              </a:defRPr>
            </a:lvl9pPr>
          </a:lstStyle>
          <a:p>
            <a:endParaRPr/>
          </a:p>
        </p:txBody>
      </p:sp>
    </p:spTree>
    <p:extLst>
      <p:ext uri="{BB962C8B-B14F-4D97-AF65-F5344CB8AC3E}">
        <p14:creationId xmlns:p14="http://schemas.microsoft.com/office/powerpoint/2010/main" val="17654355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text">
  <p:cSld name="Title and text">
    <p:bg>
      <p:bgPr>
        <a:gradFill>
          <a:gsLst>
            <a:gs pos="0">
              <a:schemeClr val="lt1"/>
            </a:gs>
            <a:gs pos="100000">
              <a:srgbClr val="EBF2F9"/>
            </a:gs>
          </a:gsLst>
          <a:lin ang="0" scaled="0"/>
        </a:gradFill>
        <a:effectLst/>
      </p:bgPr>
    </p:bg>
    <p:spTree>
      <p:nvGrpSpPr>
        <p:cNvPr id="1" name="Shape 4038"/>
        <p:cNvGrpSpPr/>
        <p:nvPr/>
      </p:nvGrpSpPr>
      <p:grpSpPr>
        <a:xfrm>
          <a:off x="0" y="0"/>
          <a:ext cx="0" cy="0"/>
          <a:chOff x="0" y="0"/>
          <a:chExt cx="0" cy="0"/>
        </a:xfrm>
      </p:grpSpPr>
      <p:sp>
        <p:nvSpPr>
          <p:cNvPr id="4039" name="Google Shape;4039;p22"/>
          <p:cNvSpPr txBox="1">
            <a:spLocks noGrp="1"/>
          </p:cNvSpPr>
          <p:nvPr>
            <p:ph type="title"/>
          </p:nvPr>
        </p:nvSpPr>
        <p:spPr>
          <a:xfrm>
            <a:off x="950967" y="2239800"/>
            <a:ext cx="4459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040" name="Google Shape;4040;p22"/>
          <p:cNvSpPr txBox="1">
            <a:spLocks noGrp="1"/>
          </p:cNvSpPr>
          <p:nvPr>
            <p:ph type="subTitle" idx="1"/>
          </p:nvPr>
        </p:nvSpPr>
        <p:spPr>
          <a:xfrm>
            <a:off x="950967" y="3003400"/>
            <a:ext cx="4459600" cy="1614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041" name="Google Shape;4041;p22"/>
          <p:cNvGrpSpPr/>
          <p:nvPr userDrawn="1"/>
        </p:nvGrpSpPr>
        <p:grpSpPr>
          <a:xfrm>
            <a:off x="6674656" y="0"/>
            <a:ext cx="5517344" cy="5489203"/>
            <a:chOff x="1829898" y="-516917"/>
            <a:chExt cx="2106822" cy="2096075"/>
          </a:xfrm>
        </p:grpSpPr>
        <p:sp>
          <p:nvSpPr>
            <p:cNvPr id="4042" name="Google Shape;4042;p22"/>
            <p:cNvSpPr/>
            <p:nvPr/>
          </p:nvSpPr>
          <p:spPr>
            <a:xfrm>
              <a:off x="2074614" y="1341955"/>
              <a:ext cx="51520" cy="51544"/>
            </a:xfrm>
            <a:custGeom>
              <a:avLst/>
              <a:gdLst/>
              <a:ahLst/>
              <a:cxnLst/>
              <a:rect l="l" t="t" r="r" b="b"/>
              <a:pathLst>
                <a:path w="2167" h="2168" extrusionOk="0">
                  <a:moveTo>
                    <a:pt x="1084" y="0"/>
                  </a:moveTo>
                  <a:cubicBezTo>
                    <a:pt x="497" y="0"/>
                    <a:pt x="0" y="497"/>
                    <a:pt x="0" y="1084"/>
                  </a:cubicBezTo>
                  <a:cubicBezTo>
                    <a:pt x="0" y="1671"/>
                    <a:pt x="497" y="2167"/>
                    <a:pt x="1084" y="2167"/>
                  </a:cubicBezTo>
                  <a:cubicBezTo>
                    <a:pt x="1670" y="2167"/>
                    <a:pt x="2167" y="1671"/>
                    <a:pt x="2167" y="1084"/>
                  </a:cubicBezTo>
                  <a:cubicBezTo>
                    <a:pt x="2167"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3" name="Google Shape;4043;p22"/>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4" name="Google Shape;4044;p22"/>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5" name="Google Shape;4045;p22"/>
            <p:cNvSpPr/>
            <p:nvPr/>
          </p:nvSpPr>
          <p:spPr>
            <a:xfrm>
              <a:off x="2799062"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6" name="Google Shape;4046;p22"/>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7" name="Google Shape;4047;p22"/>
            <p:cNvSpPr/>
            <p:nvPr/>
          </p:nvSpPr>
          <p:spPr>
            <a:xfrm>
              <a:off x="2191587" y="1133234"/>
              <a:ext cx="57987" cy="507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8" name="Google Shape;4048;p22"/>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9" name="Google Shape;4049;p22"/>
            <p:cNvSpPr/>
            <p:nvPr/>
          </p:nvSpPr>
          <p:spPr>
            <a:xfrm>
              <a:off x="2071381" y="1342502"/>
              <a:ext cx="57987" cy="50760"/>
            </a:xfrm>
            <a:custGeom>
              <a:avLst/>
              <a:gdLst/>
              <a:ahLst/>
              <a:cxnLst/>
              <a:rect l="l" t="t" r="r" b="b"/>
              <a:pathLst>
                <a:path w="2439" h="2135" extrusionOk="0">
                  <a:moveTo>
                    <a:pt x="1197" y="1"/>
                  </a:moveTo>
                  <a:cubicBezTo>
                    <a:pt x="833" y="1"/>
                    <a:pt x="496" y="191"/>
                    <a:pt x="317"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0" name="Google Shape;4050;p22"/>
            <p:cNvSpPr/>
            <p:nvPr/>
          </p:nvSpPr>
          <p:spPr>
            <a:xfrm>
              <a:off x="2074614" y="924466"/>
              <a:ext cx="51520" cy="50451"/>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1" name="Google Shape;4051;p22"/>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2" name="Google Shape;4052;p22"/>
            <p:cNvSpPr/>
            <p:nvPr/>
          </p:nvSpPr>
          <p:spPr>
            <a:xfrm>
              <a:off x="2554346" y="1342502"/>
              <a:ext cx="57987" cy="50427"/>
            </a:xfrm>
            <a:custGeom>
              <a:avLst/>
              <a:gdLst/>
              <a:ahLst/>
              <a:cxnLst/>
              <a:rect l="l" t="t" r="r" b="b"/>
              <a:pathLst>
                <a:path w="2439" h="2121" extrusionOk="0">
                  <a:moveTo>
                    <a:pt x="1222" y="1"/>
                  </a:moveTo>
                  <a:cubicBezTo>
                    <a:pt x="1035" y="1"/>
                    <a:pt x="846" y="51"/>
                    <a:pt x="678" y="158"/>
                  </a:cubicBezTo>
                  <a:cubicBezTo>
                    <a:pt x="181" y="429"/>
                    <a:pt x="1" y="1061"/>
                    <a:pt x="272" y="1603"/>
                  </a:cubicBezTo>
                  <a:cubicBezTo>
                    <a:pt x="480" y="1931"/>
                    <a:pt x="827" y="2121"/>
                    <a:pt x="1182" y="2121"/>
                  </a:cubicBezTo>
                  <a:cubicBezTo>
                    <a:pt x="1364" y="2121"/>
                    <a:pt x="1548" y="2071"/>
                    <a:pt x="1716" y="1964"/>
                  </a:cubicBezTo>
                  <a:cubicBezTo>
                    <a:pt x="2258" y="1693"/>
                    <a:pt x="2438" y="1016"/>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3" name="Google Shape;4053;p22"/>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4" name="Google Shape;4054;p22"/>
            <p:cNvSpPr/>
            <p:nvPr/>
          </p:nvSpPr>
          <p:spPr>
            <a:xfrm>
              <a:off x="2191587" y="1133234"/>
              <a:ext cx="57987" cy="507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5" name="Google Shape;4055;p22"/>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6" name="Google Shape;4056;p22"/>
            <p:cNvSpPr/>
            <p:nvPr/>
          </p:nvSpPr>
          <p:spPr>
            <a:xfrm>
              <a:off x="2437373"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7" name="Google Shape;4057;p22"/>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8" name="Google Shape;4058;p22"/>
            <p:cNvSpPr/>
            <p:nvPr/>
          </p:nvSpPr>
          <p:spPr>
            <a:xfrm>
              <a:off x="2916035" y="1133234"/>
              <a:ext cx="57987" cy="50736"/>
            </a:xfrm>
            <a:custGeom>
              <a:avLst/>
              <a:gdLst/>
              <a:ahLst/>
              <a:cxnLst/>
              <a:rect l="l" t="t" r="r" b="b"/>
              <a:pathLst>
                <a:path w="2439" h="2134" extrusionOk="0">
                  <a:moveTo>
                    <a:pt x="1244"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67"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9" name="Google Shape;4059;p22"/>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0" name="Google Shape;4060;p22"/>
            <p:cNvSpPr/>
            <p:nvPr/>
          </p:nvSpPr>
          <p:spPr>
            <a:xfrm>
              <a:off x="2795829" y="1342502"/>
              <a:ext cx="57987" cy="50760"/>
            </a:xfrm>
            <a:custGeom>
              <a:avLst/>
              <a:gdLst/>
              <a:ahLst/>
              <a:cxnLst/>
              <a:rect l="l" t="t" r="r" b="b"/>
              <a:pathLst>
                <a:path w="2439" h="2135" extrusionOk="0">
                  <a:moveTo>
                    <a:pt x="1195" y="1"/>
                  </a:moveTo>
                  <a:cubicBezTo>
                    <a:pt x="827" y="1"/>
                    <a:pt x="480" y="191"/>
                    <a:pt x="272"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1" name="Google Shape;4061;p22"/>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2" name="Google Shape;4062;p22"/>
            <p:cNvSpPr/>
            <p:nvPr/>
          </p:nvSpPr>
          <p:spPr>
            <a:xfrm>
              <a:off x="2557579"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3" name="Google Shape;4063;p22"/>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4" name="Google Shape;4064;p22"/>
            <p:cNvSpPr/>
            <p:nvPr/>
          </p:nvSpPr>
          <p:spPr>
            <a:xfrm>
              <a:off x="2433070" y="1133258"/>
              <a:ext cx="57987" cy="50712"/>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5" name="Google Shape;4065;p22"/>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6" name="Google Shape;4066;p22"/>
            <p:cNvSpPr/>
            <p:nvPr/>
          </p:nvSpPr>
          <p:spPr>
            <a:xfrm>
              <a:off x="2554346" y="924466"/>
              <a:ext cx="57987" cy="50451"/>
            </a:xfrm>
            <a:custGeom>
              <a:avLst/>
              <a:gdLst/>
              <a:ahLst/>
              <a:cxnLst/>
              <a:rect l="l" t="t" r="r" b="b"/>
              <a:pathLst>
                <a:path w="2439" h="2122" extrusionOk="0">
                  <a:moveTo>
                    <a:pt x="1205" y="0"/>
                  </a:moveTo>
                  <a:cubicBezTo>
                    <a:pt x="833" y="0"/>
                    <a:pt x="482" y="181"/>
                    <a:pt x="272"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7" name="Google Shape;4067;p22"/>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8" name="Google Shape;4068;p22"/>
            <p:cNvSpPr/>
            <p:nvPr/>
          </p:nvSpPr>
          <p:spPr>
            <a:xfrm>
              <a:off x="2799062"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9" name="Google Shape;4069;p22"/>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0" name="Google Shape;4070;p22"/>
            <p:cNvSpPr/>
            <p:nvPr/>
          </p:nvSpPr>
          <p:spPr>
            <a:xfrm>
              <a:off x="3277724" y="1342193"/>
              <a:ext cx="57987" cy="50736"/>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525" y="1944"/>
                    <a:pt x="872" y="2134"/>
                    <a:pt x="1227" y="2134"/>
                  </a:cubicBezTo>
                  <a:cubicBezTo>
                    <a:pt x="1409" y="2134"/>
                    <a:pt x="1593" y="2084"/>
                    <a:pt x="1761" y="1977"/>
                  </a:cubicBezTo>
                  <a:cubicBezTo>
                    <a:pt x="2303"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1" name="Google Shape;4071;p22"/>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2" name="Google Shape;4072;p22"/>
            <p:cNvSpPr/>
            <p:nvPr/>
          </p:nvSpPr>
          <p:spPr>
            <a:xfrm>
              <a:off x="2795829" y="1342193"/>
              <a:ext cx="57987" cy="50736"/>
            </a:xfrm>
            <a:custGeom>
              <a:avLst/>
              <a:gdLst/>
              <a:ahLst/>
              <a:cxnLst/>
              <a:rect l="l" t="t" r="r" b="b"/>
              <a:pathLst>
                <a:path w="2439" h="2134" extrusionOk="0">
                  <a:moveTo>
                    <a:pt x="1173" y="0"/>
                  </a:moveTo>
                  <a:cubicBezTo>
                    <a:pt x="1004"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3" name="Google Shape;4073;p22"/>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4" name="Google Shape;4074;p22"/>
            <p:cNvSpPr/>
            <p:nvPr/>
          </p:nvSpPr>
          <p:spPr>
            <a:xfrm>
              <a:off x="2916035"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5" name="Google Shape;4075;p22"/>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6" name="Google Shape;4076;p22"/>
            <p:cNvSpPr/>
            <p:nvPr/>
          </p:nvSpPr>
          <p:spPr>
            <a:xfrm>
              <a:off x="3161821"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7" name="Google Shape;4077;p22"/>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8" name="Google Shape;4078;p22"/>
            <p:cNvSpPr/>
            <p:nvPr/>
          </p:nvSpPr>
          <p:spPr>
            <a:xfrm>
              <a:off x="3157518" y="1133234"/>
              <a:ext cx="57987" cy="50736"/>
            </a:xfrm>
            <a:custGeom>
              <a:avLst/>
              <a:gdLst/>
              <a:ahLst/>
              <a:cxnLst/>
              <a:rect l="l" t="t" r="r" b="b"/>
              <a:pathLst>
                <a:path w="2439" h="2134" extrusionOk="0">
                  <a:moveTo>
                    <a:pt x="1242"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22" y="518"/>
                  </a:cubicBezTo>
                  <a:cubicBezTo>
                    <a:pt x="1943" y="190"/>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9" name="Google Shape;4079;p22"/>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0" name="Google Shape;4080;p22"/>
            <p:cNvSpPr/>
            <p:nvPr/>
          </p:nvSpPr>
          <p:spPr>
            <a:xfrm>
              <a:off x="3278794" y="924680"/>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1" name="Google Shape;4081;p22"/>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2" name="Google Shape;4082;p22"/>
            <p:cNvSpPr/>
            <p:nvPr/>
          </p:nvSpPr>
          <p:spPr>
            <a:xfrm>
              <a:off x="3523510"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3" name="Google Shape;4083;p22"/>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4" name="Google Shape;4084;p22"/>
            <p:cNvSpPr/>
            <p:nvPr/>
          </p:nvSpPr>
          <p:spPr>
            <a:xfrm>
              <a:off x="2191587" y="715174"/>
              <a:ext cx="57987" cy="50474"/>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5" name="Google Shape;4085;p22"/>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6" name="Google Shape;4086;p22"/>
            <p:cNvSpPr/>
            <p:nvPr/>
          </p:nvSpPr>
          <p:spPr>
            <a:xfrm>
              <a:off x="2071381" y="924466"/>
              <a:ext cx="57987" cy="50451"/>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7" name="Google Shape;4087;p22"/>
            <p:cNvSpPr/>
            <p:nvPr/>
          </p:nvSpPr>
          <p:spPr>
            <a:xfrm>
              <a:off x="1829898"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8" name="Google Shape;4088;p22"/>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9" name="Google Shape;4089;p22"/>
            <p:cNvSpPr/>
            <p:nvPr/>
          </p:nvSpPr>
          <p:spPr>
            <a:xfrm>
              <a:off x="2074614"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0" name="Google Shape;4090;p22"/>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1" name="Google Shape;4091;p22"/>
            <p:cNvSpPr/>
            <p:nvPr/>
          </p:nvSpPr>
          <p:spPr>
            <a:xfrm>
              <a:off x="2554346"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2" name="Google Shape;4092;p22"/>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3" name="Google Shape;4093;p22"/>
            <p:cNvSpPr/>
            <p:nvPr/>
          </p:nvSpPr>
          <p:spPr>
            <a:xfrm>
              <a:off x="2433070"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4" name="Google Shape;4094;p22"/>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5" name="Google Shape;4095;p22"/>
            <p:cNvSpPr/>
            <p:nvPr/>
          </p:nvSpPr>
          <p:spPr>
            <a:xfrm>
              <a:off x="2195890"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6" name="Google Shape;4096;p22"/>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7" name="Google Shape;4097;p22"/>
            <p:cNvSpPr/>
            <p:nvPr/>
          </p:nvSpPr>
          <p:spPr>
            <a:xfrm>
              <a:off x="2071381"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8" name="Google Shape;4098;p22"/>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9" name="Google Shape;4099;p22"/>
            <p:cNvSpPr/>
            <p:nvPr/>
          </p:nvSpPr>
          <p:spPr>
            <a:xfrm>
              <a:off x="2192657" y="715412"/>
              <a:ext cx="56917" cy="507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0" name="Google Shape;4100;p22"/>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1" name="Google Shape;4101;p22"/>
            <p:cNvSpPr/>
            <p:nvPr/>
          </p:nvSpPr>
          <p:spPr>
            <a:xfrm>
              <a:off x="2437373"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2" name="Google Shape;4102;p22"/>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3" name="Google Shape;4103;p22"/>
            <p:cNvSpPr/>
            <p:nvPr/>
          </p:nvSpPr>
          <p:spPr>
            <a:xfrm>
              <a:off x="2916035" y="715174"/>
              <a:ext cx="57987" cy="50474"/>
            </a:xfrm>
            <a:custGeom>
              <a:avLst/>
              <a:gdLst/>
              <a:ahLst/>
              <a:cxnLst/>
              <a:rect l="l" t="t" r="r" b="b"/>
              <a:pathLst>
                <a:path w="2439" h="2123" extrusionOk="0">
                  <a:moveTo>
                    <a:pt x="1233"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22" y="542"/>
                  </a:cubicBezTo>
                  <a:cubicBezTo>
                    <a:pt x="1942" y="181"/>
                    <a:pt x="1601" y="0"/>
                    <a:pt x="123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4" name="Google Shape;4104;p22"/>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5" name="Google Shape;4105;p22"/>
            <p:cNvSpPr/>
            <p:nvPr/>
          </p:nvSpPr>
          <p:spPr>
            <a:xfrm>
              <a:off x="2795829" y="924680"/>
              <a:ext cx="57987" cy="50712"/>
            </a:xfrm>
            <a:custGeom>
              <a:avLst/>
              <a:gdLst/>
              <a:ahLst/>
              <a:cxnLst/>
              <a:rect l="l" t="t" r="r" b="b"/>
              <a:pathLst>
                <a:path w="2439" h="2133" extrusionOk="0">
                  <a:moveTo>
                    <a:pt x="1235" y="1"/>
                  </a:moveTo>
                  <a:cubicBezTo>
                    <a:pt x="853" y="1"/>
                    <a:pt x="488" y="193"/>
                    <a:pt x="272" y="533"/>
                  </a:cubicBezTo>
                  <a:cubicBezTo>
                    <a:pt x="1" y="1029"/>
                    <a:pt x="181" y="1661"/>
                    <a:pt x="678" y="1977"/>
                  </a:cubicBezTo>
                  <a:cubicBezTo>
                    <a:pt x="843" y="2083"/>
                    <a:pt x="1029" y="2133"/>
                    <a:pt x="1213" y="2133"/>
                  </a:cubicBezTo>
                  <a:cubicBezTo>
                    <a:pt x="1581" y="2133"/>
                    <a:pt x="1942" y="1932"/>
                    <a:pt x="2122" y="1571"/>
                  </a:cubicBezTo>
                  <a:cubicBezTo>
                    <a:pt x="2438" y="1075"/>
                    <a:pt x="2258" y="443"/>
                    <a:pt x="1761" y="127"/>
                  </a:cubicBezTo>
                  <a:cubicBezTo>
                    <a:pt x="1591" y="41"/>
                    <a:pt x="1411"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6" name="Google Shape;4106;p22"/>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7" name="Google Shape;4107;p22"/>
            <p:cNvSpPr/>
            <p:nvPr/>
          </p:nvSpPr>
          <p:spPr>
            <a:xfrm>
              <a:off x="2557579"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8" name="Google Shape;4108;p22"/>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9" name="Google Shape;4109;p22"/>
            <p:cNvSpPr/>
            <p:nvPr/>
          </p:nvSpPr>
          <p:spPr>
            <a:xfrm>
              <a:off x="2433070" y="715412"/>
              <a:ext cx="57987" cy="50712"/>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0" name="Google Shape;4110;p22"/>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1" name="Google Shape;4111;p22"/>
            <p:cNvSpPr/>
            <p:nvPr/>
          </p:nvSpPr>
          <p:spPr>
            <a:xfrm>
              <a:off x="2554346"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2" name="Google Shape;4112;p22"/>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3" name="Google Shape;4113;p22"/>
            <p:cNvSpPr/>
            <p:nvPr/>
          </p:nvSpPr>
          <p:spPr>
            <a:xfrm>
              <a:off x="2799062"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4" name="Google Shape;4114;p22"/>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5" name="Google Shape;4115;p22"/>
            <p:cNvSpPr/>
            <p:nvPr/>
          </p:nvSpPr>
          <p:spPr>
            <a:xfrm>
              <a:off x="3277724" y="923990"/>
              <a:ext cx="57987" cy="50712"/>
            </a:xfrm>
            <a:custGeom>
              <a:avLst/>
              <a:gdLst/>
              <a:ahLst/>
              <a:cxnLst/>
              <a:rect l="l" t="t" r="r" b="b"/>
              <a:pathLst>
                <a:path w="2439" h="2133" extrusionOk="0">
                  <a:moveTo>
                    <a:pt x="1248" y="0"/>
                  </a:moveTo>
                  <a:cubicBezTo>
                    <a:pt x="1069" y="0"/>
                    <a:pt x="888" y="50"/>
                    <a:pt x="723" y="156"/>
                  </a:cubicBezTo>
                  <a:cubicBezTo>
                    <a:pt x="181" y="426"/>
                    <a:pt x="1" y="1104"/>
                    <a:pt x="317" y="1600"/>
                  </a:cubicBezTo>
                  <a:cubicBezTo>
                    <a:pt x="533" y="1940"/>
                    <a:pt x="898" y="2132"/>
                    <a:pt x="1266" y="2132"/>
                  </a:cubicBezTo>
                  <a:cubicBezTo>
                    <a:pt x="1435" y="2132"/>
                    <a:pt x="1605" y="2092"/>
                    <a:pt x="1761" y="2006"/>
                  </a:cubicBezTo>
                  <a:cubicBezTo>
                    <a:pt x="2303" y="1690"/>
                    <a:pt x="2438" y="1058"/>
                    <a:pt x="2167"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6" name="Google Shape;4116;p22"/>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7" name="Google Shape;4117;p22"/>
            <p:cNvSpPr/>
            <p:nvPr/>
          </p:nvSpPr>
          <p:spPr>
            <a:xfrm>
              <a:off x="3157518"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2" y="2134"/>
                  </a:cubicBezTo>
                  <a:cubicBezTo>
                    <a:pt x="1582" y="2134"/>
                    <a:pt x="1937" y="1942"/>
                    <a:pt x="2122"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8" name="Google Shape;4118;p22"/>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9" name="Google Shape;4119;p22"/>
            <p:cNvSpPr/>
            <p:nvPr/>
          </p:nvSpPr>
          <p:spPr>
            <a:xfrm>
              <a:off x="2920338"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0" name="Google Shape;4120;p22"/>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1" name="Google Shape;4121;p22"/>
            <p:cNvSpPr/>
            <p:nvPr/>
          </p:nvSpPr>
          <p:spPr>
            <a:xfrm>
              <a:off x="2795829" y="923990"/>
              <a:ext cx="57987" cy="50712"/>
            </a:xfrm>
            <a:custGeom>
              <a:avLst/>
              <a:gdLst/>
              <a:ahLst/>
              <a:cxnLst/>
              <a:rect l="l" t="t" r="r" b="b"/>
              <a:pathLst>
                <a:path w="2439" h="2133" extrusionOk="0">
                  <a:moveTo>
                    <a:pt x="1203" y="0"/>
                  </a:moveTo>
                  <a:cubicBezTo>
                    <a:pt x="1024"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2" name="Google Shape;4122;p22"/>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3" name="Google Shape;4123;p22"/>
            <p:cNvSpPr/>
            <p:nvPr/>
          </p:nvSpPr>
          <p:spPr>
            <a:xfrm>
              <a:off x="2916035"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4" name="Google Shape;4124;p22"/>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5" name="Google Shape;4125;p22"/>
            <p:cNvSpPr/>
            <p:nvPr/>
          </p:nvSpPr>
          <p:spPr>
            <a:xfrm>
              <a:off x="3161821"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6" name="Google Shape;4126;p22"/>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7" name="Google Shape;4127;p22"/>
            <p:cNvSpPr/>
            <p:nvPr/>
          </p:nvSpPr>
          <p:spPr>
            <a:xfrm>
              <a:off x="3640483" y="715174"/>
              <a:ext cx="57987" cy="50474"/>
            </a:xfrm>
            <a:custGeom>
              <a:avLst/>
              <a:gdLst/>
              <a:ahLst/>
              <a:cxnLst/>
              <a:rect l="l" t="t" r="r" b="b"/>
              <a:pathLst>
                <a:path w="2439" h="2123" extrusionOk="0">
                  <a:moveTo>
                    <a:pt x="1213" y="0"/>
                  </a:moveTo>
                  <a:cubicBezTo>
                    <a:pt x="1029" y="0"/>
                    <a:pt x="843" y="46"/>
                    <a:pt x="678" y="136"/>
                  </a:cubicBezTo>
                  <a:cubicBezTo>
                    <a:pt x="181" y="452"/>
                    <a:pt x="1" y="1084"/>
                    <a:pt x="271" y="1580"/>
                  </a:cubicBezTo>
                  <a:cubicBezTo>
                    <a:pt x="482" y="1942"/>
                    <a:pt x="833" y="2122"/>
                    <a:pt x="1204"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8" name="Google Shape;4128;p22"/>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9" name="Google Shape;4129;p22"/>
            <p:cNvSpPr/>
            <p:nvPr/>
          </p:nvSpPr>
          <p:spPr>
            <a:xfrm>
              <a:off x="3520277" y="924680"/>
              <a:ext cx="56917" cy="50712"/>
            </a:xfrm>
            <a:custGeom>
              <a:avLst/>
              <a:gdLst/>
              <a:ahLst/>
              <a:cxnLst/>
              <a:rect l="l" t="t" r="r" b="b"/>
              <a:pathLst>
                <a:path w="2394" h="2133" extrusionOk="0">
                  <a:moveTo>
                    <a:pt x="1221" y="1"/>
                  </a:moveTo>
                  <a:cubicBezTo>
                    <a:pt x="853" y="1"/>
                    <a:pt x="488" y="193"/>
                    <a:pt x="272" y="533"/>
                  </a:cubicBezTo>
                  <a:cubicBezTo>
                    <a:pt x="1" y="1029"/>
                    <a:pt x="136" y="1707"/>
                    <a:pt x="678" y="1977"/>
                  </a:cubicBezTo>
                  <a:cubicBezTo>
                    <a:pt x="843" y="2083"/>
                    <a:pt x="1024" y="2133"/>
                    <a:pt x="1203" y="2133"/>
                  </a:cubicBezTo>
                  <a:cubicBezTo>
                    <a:pt x="1561" y="2133"/>
                    <a:pt x="1912" y="1932"/>
                    <a:pt x="2122" y="1571"/>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0" name="Google Shape;4130;p22"/>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1" name="Google Shape;4131;p22"/>
            <p:cNvSpPr/>
            <p:nvPr/>
          </p:nvSpPr>
          <p:spPr>
            <a:xfrm>
              <a:off x="3282027"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2" name="Google Shape;4132;p22"/>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3" name="Google Shape;4133;p22"/>
            <p:cNvSpPr/>
            <p:nvPr/>
          </p:nvSpPr>
          <p:spPr>
            <a:xfrm>
              <a:off x="3157518" y="715174"/>
              <a:ext cx="57987" cy="50474"/>
            </a:xfrm>
            <a:custGeom>
              <a:avLst/>
              <a:gdLst/>
              <a:ahLst/>
              <a:cxnLst/>
              <a:rect l="l" t="t" r="r" b="b"/>
              <a:pathLst>
                <a:path w="2439" h="2123" extrusionOk="0">
                  <a:moveTo>
                    <a:pt x="1213" y="0"/>
                  </a:moveTo>
                  <a:cubicBezTo>
                    <a:pt x="1029" y="0"/>
                    <a:pt x="843" y="46"/>
                    <a:pt x="678" y="136"/>
                  </a:cubicBezTo>
                  <a:cubicBezTo>
                    <a:pt x="181" y="452"/>
                    <a:pt x="1" y="1084"/>
                    <a:pt x="317" y="1580"/>
                  </a:cubicBezTo>
                  <a:cubicBezTo>
                    <a:pt x="497" y="1942"/>
                    <a:pt x="838" y="2122"/>
                    <a:pt x="1206"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4" name="Google Shape;4134;p22"/>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5" name="Google Shape;4135;p22"/>
            <p:cNvSpPr/>
            <p:nvPr/>
          </p:nvSpPr>
          <p:spPr>
            <a:xfrm>
              <a:off x="3278794" y="506121"/>
              <a:ext cx="56917" cy="50760"/>
            </a:xfrm>
            <a:custGeom>
              <a:avLst/>
              <a:gdLst/>
              <a:ahLst/>
              <a:cxnLst/>
              <a:rect l="l" t="t" r="r" b="b"/>
              <a:pathLst>
                <a:path w="2394" h="2135"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6" name="Google Shape;4136;p22"/>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7" name="Google Shape;4137;p22"/>
            <p:cNvSpPr/>
            <p:nvPr/>
          </p:nvSpPr>
          <p:spPr>
            <a:xfrm>
              <a:off x="3523510"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8" name="Google Shape;4138;p22"/>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9" name="Google Shape;4139;p22"/>
            <p:cNvSpPr/>
            <p:nvPr/>
          </p:nvSpPr>
          <p:spPr>
            <a:xfrm>
              <a:off x="3640483"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2" y="2134"/>
                  </a:cubicBezTo>
                  <a:cubicBezTo>
                    <a:pt x="1607" y="2134"/>
                    <a:pt x="1943" y="1944"/>
                    <a:pt x="2122"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0" name="Google Shape;4140;p22"/>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1" name="Google Shape;4141;p22"/>
            <p:cNvSpPr/>
            <p:nvPr/>
          </p:nvSpPr>
          <p:spPr>
            <a:xfrm>
              <a:off x="3885199"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2" name="Google Shape;4142;p22"/>
            <p:cNvSpPr/>
            <p:nvPr/>
          </p:nvSpPr>
          <p:spPr>
            <a:xfrm>
              <a:off x="1829898" y="506121"/>
              <a:ext cx="57987" cy="50760"/>
            </a:xfrm>
            <a:custGeom>
              <a:avLst/>
              <a:gdLst/>
              <a:ahLst/>
              <a:cxnLst/>
              <a:rect l="l" t="t" r="r" b="b"/>
              <a:pathLst>
                <a:path w="2439" h="2135" extrusionOk="0">
                  <a:moveTo>
                    <a:pt x="1182" y="0"/>
                  </a:moveTo>
                  <a:cubicBezTo>
                    <a:pt x="1008" y="0"/>
                    <a:pt x="834" y="41"/>
                    <a:pt x="678" y="126"/>
                  </a:cubicBezTo>
                  <a:cubicBezTo>
                    <a:pt x="181" y="442"/>
                    <a:pt x="1" y="1074"/>
                    <a:pt x="317" y="1616"/>
                  </a:cubicBezTo>
                  <a:cubicBezTo>
                    <a:pt x="496" y="1944"/>
                    <a:pt x="833" y="2134"/>
                    <a:pt x="1197"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3" name="Google Shape;4143;p22"/>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4" name="Google Shape;4144;p22"/>
            <p:cNvSpPr/>
            <p:nvPr/>
          </p:nvSpPr>
          <p:spPr>
            <a:xfrm>
              <a:off x="2071381"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5" name="Google Shape;4145;p22"/>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6" name="Google Shape;4146;p22"/>
            <p:cNvSpPr/>
            <p:nvPr/>
          </p:nvSpPr>
          <p:spPr>
            <a:xfrm>
              <a:off x="1833131"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7" name="Google Shape;4147;p22"/>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8" name="Google Shape;4148;p22"/>
            <p:cNvSpPr/>
            <p:nvPr/>
          </p:nvSpPr>
          <p:spPr>
            <a:xfrm>
              <a:off x="2554346"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9" name="Google Shape;4149;p22"/>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0" name="Google Shape;4150;p22"/>
            <p:cNvSpPr/>
            <p:nvPr/>
          </p:nvSpPr>
          <p:spPr>
            <a:xfrm>
              <a:off x="2433070" y="715412"/>
              <a:ext cx="57987" cy="507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1" name="Google Shape;4151;p22"/>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2" name="Google Shape;4152;p22"/>
            <p:cNvSpPr/>
            <p:nvPr/>
          </p:nvSpPr>
          <p:spPr>
            <a:xfrm>
              <a:off x="2195890"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3" name="Google Shape;4153;p22"/>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4" name="Google Shape;4154;p22"/>
            <p:cNvSpPr/>
            <p:nvPr/>
          </p:nvSpPr>
          <p:spPr>
            <a:xfrm>
              <a:off x="2071381"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5" name="Google Shape;4155;p22"/>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6" name="Google Shape;4156;p22"/>
            <p:cNvSpPr/>
            <p:nvPr/>
          </p:nvSpPr>
          <p:spPr>
            <a:xfrm>
              <a:off x="2191587" y="297162"/>
              <a:ext cx="57987" cy="50760"/>
            </a:xfrm>
            <a:custGeom>
              <a:avLst/>
              <a:gdLst/>
              <a:ahLst/>
              <a:cxnLst/>
              <a:rect l="l" t="t" r="r" b="b"/>
              <a:pathLst>
                <a:path w="2439" h="2135" extrusionOk="0">
                  <a:moveTo>
                    <a:pt x="1217" y="0"/>
                  </a:moveTo>
                  <a:cubicBezTo>
                    <a:pt x="852" y="0"/>
                    <a:pt x="496" y="191"/>
                    <a:pt x="317" y="519"/>
                  </a:cubicBezTo>
                  <a:cubicBezTo>
                    <a:pt x="1" y="1060"/>
                    <a:pt x="181" y="1692"/>
                    <a:pt x="723" y="2008"/>
                  </a:cubicBezTo>
                  <a:cubicBezTo>
                    <a:pt x="879" y="2094"/>
                    <a:pt x="1049" y="2134"/>
                    <a:pt x="1218"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7" name="Google Shape;4157;p22"/>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8" name="Google Shape;4158;p22"/>
            <p:cNvSpPr/>
            <p:nvPr/>
          </p:nvSpPr>
          <p:spPr>
            <a:xfrm>
              <a:off x="2437373"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9" name="Google Shape;4159;p22"/>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0" name="Google Shape;4160;p22"/>
            <p:cNvSpPr/>
            <p:nvPr/>
          </p:nvSpPr>
          <p:spPr>
            <a:xfrm>
              <a:off x="2916035" y="297162"/>
              <a:ext cx="57987" cy="50427"/>
            </a:xfrm>
            <a:custGeom>
              <a:avLst/>
              <a:gdLst/>
              <a:ahLst/>
              <a:cxnLst/>
              <a:rect l="l" t="t" r="r" b="b"/>
              <a:pathLst>
                <a:path w="2439" h="2121" extrusionOk="0">
                  <a:moveTo>
                    <a:pt x="1244" y="0"/>
                  </a:moveTo>
                  <a:cubicBezTo>
                    <a:pt x="1056" y="0"/>
                    <a:pt x="861" y="51"/>
                    <a:pt x="678" y="158"/>
                  </a:cubicBezTo>
                  <a:cubicBezTo>
                    <a:pt x="181" y="429"/>
                    <a:pt x="1" y="1106"/>
                    <a:pt x="317" y="1602"/>
                  </a:cubicBezTo>
                  <a:cubicBezTo>
                    <a:pt x="496" y="1930"/>
                    <a:pt x="852" y="2121"/>
                    <a:pt x="1217" y="2121"/>
                  </a:cubicBezTo>
                  <a:cubicBezTo>
                    <a:pt x="1404" y="2121"/>
                    <a:pt x="1593" y="2070"/>
                    <a:pt x="1761" y="1963"/>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1" name="Google Shape;4161;p22"/>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2" name="Google Shape;4162;p22"/>
            <p:cNvSpPr/>
            <p:nvPr/>
          </p:nvSpPr>
          <p:spPr>
            <a:xfrm>
              <a:off x="2795829"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3" name="Google Shape;4163;p22"/>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4" name="Google Shape;4164;p22"/>
            <p:cNvSpPr/>
            <p:nvPr/>
          </p:nvSpPr>
          <p:spPr>
            <a:xfrm>
              <a:off x="2557579"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5" name="Google Shape;4165;p22"/>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6" name="Google Shape;4166;p22"/>
            <p:cNvSpPr/>
            <p:nvPr/>
          </p:nvSpPr>
          <p:spPr>
            <a:xfrm>
              <a:off x="2433070" y="297162"/>
              <a:ext cx="57987" cy="50760"/>
            </a:xfrm>
            <a:custGeom>
              <a:avLst/>
              <a:gdLst/>
              <a:ahLst/>
              <a:cxnLst/>
              <a:rect l="l" t="t" r="r" b="b"/>
              <a:pathLst>
                <a:path w="2439" h="2135" extrusionOk="0">
                  <a:moveTo>
                    <a:pt x="1244" y="0"/>
                  </a:moveTo>
                  <a:cubicBezTo>
                    <a:pt x="1056" y="0"/>
                    <a:pt x="861" y="51"/>
                    <a:pt x="678" y="158"/>
                  </a:cubicBezTo>
                  <a:cubicBezTo>
                    <a:pt x="181" y="429"/>
                    <a:pt x="1" y="1106"/>
                    <a:pt x="317" y="1602"/>
                  </a:cubicBezTo>
                  <a:cubicBezTo>
                    <a:pt x="502" y="1942"/>
                    <a:pt x="879" y="2134"/>
                    <a:pt x="1257" y="2134"/>
                  </a:cubicBezTo>
                  <a:cubicBezTo>
                    <a:pt x="1431" y="2134"/>
                    <a:pt x="1605" y="2094"/>
                    <a:pt x="1761" y="2008"/>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7" name="Google Shape;4167;p22"/>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8" name="Google Shape;4168;p22"/>
            <p:cNvSpPr/>
            <p:nvPr/>
          </p:nvSpPr>
          <p:spPr>
            <a:xfrm>
              <a:off x="2554346"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9" name="Google Shape;4169;p22"/>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0" name="Google Shape;4170;p22"/>
            <p:cNvSpPr/>
            <p:nvPr/>
          </p:nvSpPr>
          <p:spPr>
            <a:xfrm>
              <a:off x="2799062"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1" name="Google Shape;4171;p22"/>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2" name="Google Shape;4172;p22"/>
            <p:cNvSpPr/>
            <p:nvPr/>
          </p:nvSpPr>
          <p:spPr>
            <a:xfrm>
              <a:off x="3278794" y="506121"/>
              <a:ext cx="56917" cy="50760"/>
            </a:xfrm>
            <a:custGeom>
              <a:avLst/>
              <a:gdLst/>
              <a:ahLst/>
              <a:cxnLst/>
              <a:rect l="l" t="t" r="r" b="b"/>
              <a:pathLst>
                <a:path w="2394" h="2135" extrusionOk="0">
                  <a:moveTo>
                    <a:pt x="1173" y="0"/>
                  </a:moveTo>
                  <a:cubicBezTo>
                    <a:pt x="1004" y="0"/>
                    <a:pt x="834" y="41"/>
                    <a:pt x="678" y="126"/>
                  </a:cubicBezTo>
                  <a:cubicBezTo>
                    <a:pt x="136" y="442"/>
                    <a:pt x="1" y="1074"/>
                    <a:pt x="272" y="1616"/>
                  </a:cubicBezTo>
                  <a:cubicBezTo>
                    <a:pt x="480" y="1944"/>
                    <a:pt x="827" y="2134"/>
                    <a:pt x="1182" y="2134"/>
                  </a:cubicBezTo>
                  <a:cubicBezTo>
                    <a:pt x="1364" y="2134"/>
                    <a:pt x="1548" y="2084"/>
                    <a:pt x="1716" y="1977"/>
                  </a:cubicBezTo>
                  <a:cubicBezTo>
                    <a:pt x="2258" y="1706"/>
                    <a:pt x="2393"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3" name="Google Shape;4173;p22"/>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4" name="Google Shape;4174;p22"/>
            <p:cNvSpPr/>
            <p:nvPr/>
          </p:nvSpPr>
          <p:spPr>
            <a:xfrm>
              <a:off x="3157518"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5" name="Google Shape;4175;p22"/>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6" name="Google Shape;4176;p22"/>
            <p:cNvSpPr/>
            <p:nvPr/>
          </p:nvSpPr>
          <p:spPr>
            <a:xfrm>
              <a:off x="2920338"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7" name="Google Shape;4177;p22"/>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8" name="Google Shape;4178;p22"/>
            <p:cNvSpPr/>
            <p:nvPr/>
          </p:nvSpPr>
          <p:spPr>
            <a:xfrm>
              <a:off x="2795829"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9" name="Google Shape;4179;p22"/>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0" name="Google Shape;4180;p22"/>
            <p:cNvSpPr/>
            <p:nvPr/>
          </p:nvSpPr>
          <p:spPr>
            <a:xfrm>
              <a:off x="2916035"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4"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1" name="Google Shape;4181;p22"/>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2" name="Google Shape;4182;p22"/>
            <p:cNvSpPr/>
            <p:nvPr/>
          </p:nvSpPr>
          <p:spPr>
            <a:xfrm>
              <a:off x="3161821"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3" name="Google Shape;4183;p22"/>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4" name="Google Shape;4184;p22"/>
            <p:cNvSpPr/>
            <p:nvPr/>
          </p:nvSpPr>
          <p:spPr>
            <a:xfrm>
              <a:off x="3640483" y="297162"/>
              <a:ext cx="57987" cy="50760"/>
            </a:xfrm>
            <a:custGeom>
              <a:avLst/>
              <a:gdLst/>
              <a:ahLst/>
              <a:cxnLst/>
              <a:rect l="l" t="t" r="r" b="b"/>
              <a:pathLst>
                <a:path w="2439" h="2135" extrusionOk="0">
                  <a:moveTo>
                    <a:pt x="1222" y="0"/>
                  </a:moveTo>
                  <a:cubicBezTo>
                    <a:pt x="1035" y="0"/>
                    <a:pt x="846" y="51"/>
                    <a:pt x="678" y="158"/>
                  </a:cubicBezTo>
                  <a:cubicBezTo>
                    <a:pt x="181" y="429"/>
                    <a:pt x="1" y="1106"/>
                    <a:pt x="271" y="1602"/>
                  </a:cubicBezTo>
                  <a:cubicBezTo>
                    <a:pt x="488" y="1942"/>
                    <a:pt x="853" y="2134"/>
                    <a:pt x="1235" y="2134"/>
                  </a:cubicBezTo>
                  <a:cubicBezTo>
                    <a:pt x="1411" y="2134"/>
                    <a:pt x="1591" y="2094"/>
                    <a:pt x="1761" y="2008"/>
                  </a:cubicBezTo>
                  <a:cubicBezTo>
                    <a:pt x="2258" y="1692"/>
                    <a:pt x="2438" y="1060"/>
                    <a:pt x="2122" y="519"/>
                  </a:cubicBezTo>
                  <a:cubicBezTo>
                    <a:pt x="1943" y="191"/>
                    <a:pt x="1587" y="0"/>
                    <a:pt x="122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5" name="Google Shape;4185;p22"/>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6" name="Google Shape;4186;p22"/>
            <p:cNvSpPr/>
            <p:nvPr/>
          </p:nvSpPr>
          <p:spPr>
            <a:xfrm>
              <a:off x="3519207" y="506121"/>
              <a:ext cx="57987" cy="50760"/>
            </a:xfrm>
            <a:custGeom>
              <a:avLst/>
              <a:gdLst/>
              <a:ahLst/>
              <a:cxnLst/>
              <a:rect l="l" t="t" r="r" b="b"/>
              <a:pathLst>
                <a:path w="2439" h="2135" extrusionOk="0">
                  <a:moveTo>
                    <a:pt x="1266" y="0"/>
                  </a:moveTo>
                  <a:cubicBezTo>
                    <a:pt x="898" y="0"/>
                    <a:pt x="533" y="192"/>
                    <a:pt x="317" y="532"/>
                  </a:cubicBezTo>
                  <a:cubicBezTo>
                    <a:pt x="1" y="1029"/>
                    <a:pt x="181" y="1706"/>
                    <a:pt x="723" y="1977"/>
                  </a:cubicBezTo>
                  <a:cubicBezTo>
                    <a:pt x="891" y="2084"/>
                    <a:pt x="1075" y="2134"/>
                    <a:pt x="1257" y="2134"/>
                  </a:cubicBezTo>
                  <a:cubicBezTo>
                    <a:pt x="1612" y="2134"/>
                    <a:pt x="1959" y="1944"/>
                    <a:pt x="2167" y="1616"/>
                  </a:cubicBezTo>
                  <a:cubicBezTo>
                    <a:pt x="2438" y="1074"/>
                    <a:pt x="2303" y="442"/>
                    <a:pt x="1761" y="126"/>
                  </a:cubicBezTo>
                  <a:cubicBezTo>
                    <a:pt x="1605" y="41"/>
                    <a:pt x="1435" y="0"/>
                    <a:pt x="126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7" name="Google Shape;4187;p22"/>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8" name="Google Shape;4188;p22"/>
            <p:cNvSpPr/>
            <p:nvPr/>
          </p:nvSpPr>
          <p:spPr>
            <a:xfrm>
              <a:off x="3282027"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9" name="Google Shape;4189;p22"/>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0" name="Google Shape;4190;p22"/>
            <p:cNvSpPr/>
            <p:nvPr/>
          </p:nvSpPr>
          <p:spPr>
            <a:xfrm>
              <a:off x="3157518" y="297162"/>
              <a:ext cx="57987" cy="50760"/>
            </a:xfrm>
            <a:custGeom>
              <a:avLst/>
              <a:gdLst/>
              <a:ahLst/>
              <a:cxnLst/>
              <a:rect l="l" t="t" r="r" b="b"/>
              <a:pathLst>
                <a:path w="2439" h="2135" extrusionOk="0">
                  <a:moveTo>
                    <a:pt x="1242" y="0"/>
                  </a:moveTo>
                  <a:cubicBezTo>
                    <a:pt x="1056" y="0"/>
                    <a:pt x="861" y="51"/>
                    <a:pt x="678" y="158"/>
                  </a:cubicBezTo>
                  <a:cubicBezTo>
                    <a:pt x="181" y="429"/>
                    <a:pt x="1" y="1106"/>
                    <a:pt x="317" y="1602"/>
                  </a:cubicBezTo>
                  <a:cubicBezTo>
                    <a:pt x="502" y="1942"/>
                    <a:pt x="878" y="2134"/>
                    <a:pt x="1257" y="2134"/>
                  </a:cubicBezTo>
                  <a:cubicBezTo>
                    <a:pt x="1431" y="2134"/>
                    <a:pt x="1605" y="2094"/>
                    <a:pt x="1761" y="2008"/>
                  </a:cubicBezTo>
                  <a:cubicBezTo>
                    <a:pt x="2258" y="1692"/>
                    <a:pt x="2438" y="1060"/>
                    <a:pt x="2122" y="519"/>
                  </a:cubicBezTo>
                  <a:cubicBezTo>
                    <a:pt x="1943" y="191"/>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1" name="Google Shape;4191;p22"/>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2" name="Google Shape;4192;p22"/>
            <p:cNvSpPr/>
            <p:nvPr/>
          </p:nvSpPr>
          <p:spPr>
            <a:xfrm>
              <a:off x="3278794" y="87919"/>
              <a:ext cx="57987" cy="50712"/>
            </a:xfrm>
            <a:custGeom>
              <a:avLst/>
              <a:gdLst/>
              <a:ahLst/>
              <a:cxnLst/>
              <a:rect l="l" t="t" r="r" b="b"/>
              <a:pathLst>
                <a:path w="2439" h="2133" extrusionOk="0">
                  <a:moveTo>
                    <a:pt x="1191"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3" name="Google Shape;4193;p22"/>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4" name="Google Shape;4194;p22"/>
            <p:cNvSpPr/>
            <p:nvPr/>
          </p:nvSpPr>
          <p:spPr>
            <a:xfrm>
              <a:off x="3523510"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5" name="Google Shape;4195;p22"/>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6" name="Google Shape;4196;p22"/>
            <p:cNvSpPr/>
            <p:nvPr/>
          </p:nvSpPr>
          <p:spPr>
            <a:xfrm>
              <a:off x="3643716"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7" name="Google Shape;4197;p22"/>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8" name="Google Shape;4198;p22"/>
            <p:cNvSpPr/>
            <p:nvPr/>
          </p:nvSpPr>
          <p:spPr>
            <a:xfrm>
              <a:off x="3519207" y="506121"/>
              <a:ext cx="57987" cy="50760"/>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9" name="Google Shape;4199;p22"/>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0" name="Google Shape;4200;p22"/>
            <p:cNvSpPr/>
            <p:nvPr/>
          </p:nvSpPr>
          <p:spPr>
            <a:xfrm>
              <a:off x="3640483" y="297162"/>
              <a:ext cx="57987" cy="50760"/>
            </a:xfrm>
            <a:custGeom>
              <a:avLst/>
              <a:gdLst/>
              <a:ahLst/>
              <a:cxnLst/>
              <a:rect l="l" t="t" r="r" b="b"/>
              <a:pathLst>
                <a:path w="2439" h="2135" extrusionOk="0">
                  <a:moveTo>
                    <a:pt x="1195" y="0"/>
                  </a:moveTo>
                  <a:cubicBezTo>
                    <a:pt x="827" y="0"/>
                    <a:pt x="480" y="191"/>
                    <a:pt x="271" y="519"/>
                  </a:cubicBezTo>
                  <a:cubicBezTo>
                    <a:pt x="1" y="1060"/>
                    <a:pt x="181" y="1692"/>
                    <a:pt x="678" y="2008"/>
                  </a:cubicBezTo>
                  <a:cubicBezTo>
                    <a:pt x="834" y="2094"/>
                    <a:pt x="1008" y="2134"/>
                    <a:pt x="1182" y="2134"/>
                  </a:cubicBezTo>
                  <a:cubicBezTo>
                    <a:pt x="1560" y="2134"/>
                    <a:pt x="1937" y="1942"/>
                    <a:pt x="2122" y="1602"/>
                  </a:cubicBezTo>
                  <a:cubicBezTo>
                    <a:pt x="2438" y="1106"/>
                    <a:pt x="2258" y="429"/>
                    <a:pt x="1761" y="158"/>
                  </a:cubicBezTo>
                  <a:cubicBezTo>
                    <a:pt x="1577" y="51"/>
                    <a:pt x="1383"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1" name="Google Shape;4201;p22"/>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2" name="Google Shape;4202;p22"/>
            <p:cNvSpPr/>
            <p:nvPr/>
          </p:nvSpPr>
          <p:spPr>
            <a:xfrm>
              <a:off x="3885199"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3" name="Google Shape;4203;p22"/>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4" name="Google Shape;4204;p22"/>
            <p:cNvSpPr/>
            <p:nvPr/>
          </p:nvSpPr>
          <p:spPr>
            <a:xfrm>
              <a:off x="2554346" y="87871"/>
              <a:ext cx="57987" cy="50760"/>
            </a:xfrm>
            <a:custGeom>
              <a:avLst/>
              <a:gdLst/>
              <a:ahLst/>
              <a:cxnLst/>
              <a:rect l="l" t="t" r="r" b="b"/>
              <a:pathLst>
                <a:path w="2439" h="2135" extrusionOk="0">
                  <a:moveTo>
                    <a:pt x="1222" y="1"/>
                  </a:moveTo>
                  <a:cubicBezTo>
                    <a:pt x="1035"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5" name="Google Shape;4205;p22"/>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6" name="Google Shape;4206;p22"/>
            <p:cNvSpPr/>
            <p:nvPr/>
          </p:nvSpPr>
          <p:spPr>
            <a:xfrm>
              <a:off x="2433070" y="297162"/>
              <a:ext cx="57987" cy="50427"/>
            </a:xfrm>
            <a:custGeom>
              <a:avLst/>
              <a:gdLst/>
              <a:ahLst/>
              <a:cxnLst/>
              <a:rect l="l" t="t" r="r" b="b"/>
              <a:pathLst>
                <a:path w="2439" h="2121" extrusionOk="0">
                  <a:moveTo>
                    <a:pt x="1217" y="0"/>
                  </a:moveTo>
                  <a:cubicBezTo>
                    <a:pt x="852" y="0"/>
                    <a:pt x="496" y="191"/>
                    <a:pt x="317" y="519"/>
                  </a:cubicBezTo>
                  <a:cubicBezTo>
                    <a:pt x="1" y="1060"/>
                    <a:pt x="181" y="1692"/>
                    <a:pt x="678" y="1963"/>
                  </a:cubicBezTo>
                  <a:cubicBezTo>
                    <a:pt x="861" y="2070"/>
                    <a:pt x="1056" y="2121"/>
                    <a:pt x="1244" y="2121"/>
                  </a:cubicBezTo>
                  <a:cubicBezTo>
                    <a:pt x="1612" y="2121"/>
                    <a:pt x="1959" y="1930"/>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7" name="Google Shape;4207;p22"/>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8" name="Google Shape;4208;p22"/>
            <p:cNvSpPr/>
            <p:nvPr/>
          </p:nvSpPr>
          <p:spPr>
            <a:xfrm>
              <a:off x="2195890"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9" name="Google Shape;4209;p22"/>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0" name="Google Shape;4210;p22"/>
            <p:cNvSpPr/>
            <p:nvPr/>
          </p:nvSpPr>
          <p:spPr>
            <a:xfrm>
              <a:off x="2437373"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1" name="Google Shape;4211;p22"/>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2" name="Google Shape;4212;p22"/>
            <p:cNvSpPr/>
            <p:nvPr/>
          </p:nvSpPr>
          <p:spPr>
            <a:xfrm>
              <a:off x="2916035" y="-121373"/>
              <a:ext cx="57987" cy="50712"/>
            </a:xfrm>
            <a:custGeom>
              <a:avLst/>
              <a:gdLst/>
              <a:ahLst/>
              <a:cxnLst/>
              <a:rect l="l" t="t" r="r" b="b"/>
              <a:pathLst>
                <a:path w="2439" h="2133" extrusionOk="0">
                  <a:moveTo>
                    <a:pt x="1233" y="1"/>
                  </a:moveTo>
                  <a:cubicBezTo>
                    <a:pt x="1049" y="1"/>
                    <a:pt x="858" y="51"/>
                    <a:pt x="678" y="156"/>
                  </a:cubicBezTo>
                  <a:cubicBezTo>
                    <a:pt x="181" y="427"/>
                    <a:pt x="1" y="1104"/>
                    <a:pt x="317" y="1601"/>
                  </a:cubicBezTo>
                  <a:cubicBezTo>
                    <a:pt x="502" y="1941"/>
                    <a:pt x="878" y="2133"/>
                    <a:pt x="1257" y="2133"/>
                  </a:cubicBezTo>
                  <a:cubicBezTo>
                    <a:pt x="1431" y="2133"/>
                    <a:pt x="1605" y="2092"/>
                    <a:pt x="1761" y="2007"/>
                  </a:cubicBezTo>
                  <a:cubicBezTo>
                    <a:pt x="2258" y="1691"/>
                    <a:pt x="2438" y="1059"/>
                    <a:pt x="2122" y="563"/>
                  </a:cubicBezTo>
                  <a:cubicBezTo>
                    <a:pt x="1942" y="201"/>
                    <a:pt x="1601" y="1"/>
                    <a:pt x="123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3" name="Google Shape;4213;p22"/>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4" name="Google Shape;4214;p22"/>
            <p:cNvSpPr/>
            <p:nvPr/>
          </p:nvSpPr>
          <p:spPr>
            <a:xfrm>
              <a:off x="2795829"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5" name="Google Shape;4215;p22"/>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6" name="Google Shape;4216;p22"/>
            <p:cNvSpPr/>
            <p:nvPr/>
          </p:nvSpPr>
          <p:spPr>
            <a:xfrm>
              <a:off x="2557579"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7" name="Google Shape;4217;p22"/>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8" name="Google Shape;4218;p22"/>
            <p:cNvSpPr/>
            <p:nvPr/>
          </p:nvSpPr>
          <p:spPr>
            <a:xfrm>
              <a:off x="2433070" y="-121373"/>
              <a:ext cx="57987" cy="50950"/>
            </a:xfrm>
            <a:custGeom>
              <a:avLst/>
              <a:gdLst/>
              <a:ahLst/>
              <a:cxnLst/>
              <a:rect l="l" t="t" r="r" b="b"/>
              <a:pathLst>
                <a:path w="2439" h="2143" extrusionOk="0">
                  <a:moveTo>
                    <a:pt x="1235" y="1"/>
                  </a:moveTo>
                  <a:cubicBezTo>
                    <a:pt x="1049" y="1"/>
                    <a:pt x="858" y="51"/>
                    <a:pt x="678" y="156"/>
                  </a:cubicBezTo>
                  <a:cubicBezTo>
                    <a:pt x="181" y="472"/>
                    <a:pt x="1" y="1104"/>
                    <a:pt x="317" y="1601"/>
                  </a:cubicBezTo>
                  <a:cubicBezTo>
                    <a:pt x="497" y="1962"/>
                    <a:pt x="858" y="2143"/>
                    <a:pt x="1226" y="2143"/>
                  </a:cubicBezTo>
                  <a:cubicBezTo>
                    <a:pt x="1410" y="2143"/>
                    <a:pt x="1596" y="2097"/>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9" name="Google Shape;4219;p22"/>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0" name="Google Shape;4220;p22"/>
            <p:cNvSpPr/>
            <p:nvPr/>
          </p:nvSpPr>
          <p:spPr>
            <a:xfrm>
              <a:off x="2554346" y="-329951"/>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1" name="Google Shape;4221;p22"/>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2" name="Google Shape;4222;p22"/>
            <p:cNvSpPr/>
            <p:nvPr/>
          </p:nvSpPr>
          <p:spPr>
            <a:xfrm>
              <a:off x="2799062"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3" name="Google Shape;4223;p22"/>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4" name="Google Shape;4224;p22"/>
            <p:cNvSpPr/>
            <p:nvPr/>
          </p:nvSpPr>
          <p:spPr>
            <a:xfrm>
              <a:off x="3277724"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33" y="1943"/>
                    <a:pt x="898" y="2135"/>
                    <a:pt x="1266" y="2135"/>
                  </a:cubicBezTo>
                  <a:cubicBezTo>
                    <a:pt x="1435"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5" name="Google Shape;4225;p22"/>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6" name="Google Shape;4226;p22"/>
            <p:cNvSpPr/>
            <p:nvPr/>
          </p:nvSpPr>
          <p:spPr>
            <a:xfrm>
              <a:off x="3157518"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2" y="2134"/>
                  </a:cubicBezTo>
                  <a:cubicBezTo>
                    <a:pt x="1582" y="2134"/>
                    <a:pt x="1937" y="1942"/>
                    <a:pt x="2122"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7" name="Google Shape;4227;p22"/>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8" name="Google Shape;4228;p22"/>
            <p:cNvSpPr/>
            <p:nvPr/>
          </p:nvSpPr>
          <p:spPr>
            <a:xfrm>
              <a:off x="2920338"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9" name="Google Shape;4229;p22"/>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0" name="Google Shape;4230;p22"/>
            <p:cNvSpPr/>
            <p:nvPr/>
          </p:nvSpPr>
          <p:spPr>
            <a:xfrm>
              <a:off x="2795829" y="87871"/>
              <a:ext cx="57987" cy="50760"/>
            </a:xfrm>
            <a:custGeom>
              <a:avLst/>
              <a:gdLst/>
              <a:ahLst/>
              <a:cxnLst/>
              <a:rect l="l" t="t" r="r" b="b"/>
              <a:pathLst>
                <a:path w="2439" h="2135" extrusionOk="0">
                  <a:moveTo>
                    <a:pt x="1212" y="1"/>
                  </a:moveTo>
                  <a:cubicBezTo>
                    <a:pt x="1030"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14" y="191"/>
                    <a:pt x="1567" y="1"/>
                    <a:pt x="121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1" name="Google Shape;4231;p22"/>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2" name="Google Shape;4232;p22"/>
            <p:cNvSpPr/>
            <p:nvPr/>
          </p:nvSpPr>
          <p:spPr>
            <a:xfrm>
              <a:off x="2916035"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3" name="Google Shape;4233;p22"/>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4" name="Google Shape;4234;p22"/>
            <p:cNvSpPr/>
            <p:nvPr/>
          </p:nvSpPr>
          <p:spPr>
            <a:xfrm>
              <a:off x="3161821"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5" name="Google Shape;4235;p22"/>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6" name="Google Shape;4236;p22"/>
            <p:cNvSpPr/>
            <p:nvPr/>
          </p:nvSpPr>
          <p:spPr>
            <a:xfrm>
              <a:off x="3520277" y="87919"/>
              <a:ext cx="57987" cy="50712"/>
            </a:xfrm>
            <a:custGeom>
              <a:avLst/>
              <a:gdLst/>
              <a:ahLst/>
              <a:cxnLst/>
              <a:rect l="l" t="t" r="r" b="b"/>
              <a:pathLst>
                <a:path w="2439" h="2133" extrusionOk="0">
                  <a:moveTo>
                    <a:pt x="1191" y="0"/>
                  </a:moveTo>
                  <a:cubicBezTo>
                    <a:pt x="833" y="0"/>
                    <a:pt x="482" y="201"/>
                    <a:pt x="272" y="562"/>
                  </a:cubicBezTo>
                  <a:cubicBezTo>
                    <a:pt x="1" y="1059"/>
                    <a:pt x="136" y="1691"/>
                    <a:pt x="678" y="2007"/>
                  </a:cubicBezTo>
                  <a:cubicBezTo>
                    <a:pt x="834" y="2092"/>
                    <a:pt x="1004" y="2133"/>
                    <a:pt x="1173" y="2133"/>
                  </a:cubicBezTo>
                  <a:cubicBezTo>
                    <a:pt x="1541" y="2133"/>
                    <a:pt x="1906" y="1941"/>
                    <a:pt x="2122" y="1600"/>
                  </a:cubicBezTo>
                  <a:cubicBezTo>
                    <a:pt x="2438" y="1104"/>
                    <a:pt x="2258" y="472"/>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7" name="Google Shape;4237;p22"/>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8" name="Google Shape;4238;p22"/>
            <p:cNvSpPr/>
            <p:nvPr/>
          </p:nvSpPr>
          <p:spPr>
            <a:xfrm>
              <a:off x="3282027"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9" name="Google Shape;4239;p22"/>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0" name="Google Shape;4240;p22"/>
            <p:cNvSpPr/>
            <p:nvPr/>
          </p:nvSpPr>
          <p:spPr>
            <a:xfrm>
              <a:off x="3157518" y="-121373"/>
              <a:ext cx="57987" cy="50712"/>
            </a:xfrm>
            <a:custGeom>
              <a:avLst/>
              <a:gdLst/>
              <a:ahLst/>
              <a:cxnLst/>
              <a:rect l="l" t="t" r="r" b="b"/>
              <a:pathLst>
                <a:path w="2439" h="2133" extrusionOk="0">
                  <a:moveTo>
                    <a:pt x="1213" y="1"/>
                  </a:moveTo>
                  <a:cubicBezTo>
                    <a:pt x="1029" y="1"/>
                    <a:pt x="843" y="51"/>
                    <a:pt x="678" y="156"/>
                  </a:cubicBezTo>
                  <a:cubicBezTo>
                    <a:pt x="181" y="427"/>
                    <a:pt x="1" y="1104"/>
                    <a:pt x="317" y="1601"/>
                  </a:cubicBezTo>
                  <a:cubicBezTo>
                    <a:pt x="502" y="1941"/>
                    <a:pt x="857" y="2133"/>
                    <a:pt x="1237" y="2133"/>
                  </a:cubicBezTo>
                  <a:cubicBezTo>
                    <a:pt x="1411" y="2133"/>
                    <a:pt x="1591" y="2092"/>
                    <a:pt x="1761" y="2007"/>
                  </a:cubicBezTo>
                  <a:cubicBezTo>
                    <a:pt x="2258" y="1691"/>
                    <a:pt x="2438" y="1059"/>
                    <a:pt x="2122" y="563"/>
                  </a:cubicBezTo>
                  <a:cubicBezTo>
                    <a:pt x="1942" y="20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1" name="Google Shape;4241;p22"/>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2" name="Google Shape;4242;p22"/>
            <p:cNvSpPr/>
            <p:nvPr/>
          </p:nvSpPr>
          <p:spPr>
            <a:xfrm>
              <a:off x="3278794" y="-329951"/>
              <a:ext cx="56917" cy="50760"/>
            </a:xfrm>
            <a:custGeom>
              <a:avLst/>
              <a:gdLst/>
              <a:ahLst/>
              <a:cxnLst/>
              <a:rect l="l" t="t" r="r" b="b"/>
              <a:pathLst>
                <a:path w="2394" h="2135" extrusionOk="0">
                  <a:moveTo>
                    <a:pt x="1221" y="1"/>
                  </a:moveTo>
                  <a:cubicBezTo>
                    <a:pt x="853" y="1"/>
                    <a:pt x="488" y="193"/>
                    <a:pt x="272" y="533"/>
                  </a:cubicBezTo>
                  <a:cubicBezTo>
                    <a:pt x="1" y="1029"/>
                    <a:pt x="136" y="1707"/>
                    <a:pt x="678" y="1977"/>
                  </a:cubicBezTo>
                  <a:cubicBezTo>
                    <a:pt x="846" y="2085"/>
                    <a:pt x="1030" y="2135"/>
                    <a:pt x="1212" y="2135"/>
                  </a:cubicBezTo>
                  <a:cubicBezTo>
                    <a:pt x="1567" y="2135"/>
                    <a:pt x="1914" y="1944"/>
                    <a:pt x="2122" y="1616"/>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3" name="Google Shape;4243;p22"/>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4" name="Google Shape;4244;p22"/>
            <p:cNvSpPr/>
            <p:nvPr/>
          </p:nvSpPr>
          <p:spPr>
            <a:xfrm>
              <a:off x="3643716"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5" name="Google Shape;4245;p22"/>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6" name="Google Shape;4246;p22"/>
            <p:cNvSpPr/>
            <p:nvPr/>
          </p:nvSpPr>
          <p:spPr>
            <a:xfrm>
              <a:off x="3519207"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02" y="1943"/>
                    <a:pt x="878" y="2135"/>
                    <a:pt x="1257" y="2135"/>
                  </a:cubicBezTo>
                  <a:cubicBezTo>
                    <a:pt x="1430"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7" name="Google Shape;4247;p22"/>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8" name="Google Shape;4248;p22"/>
            <p:cNvSpPr/>
            <p:nvPr/>
          </p:nvSpPr>
          <p:spPr>
            <a:xfrm>
              <a:off x="3640483"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3" y="2133"/>
                  </a:cubicBezTo>
                  <a:cubicBezTo>
                    <a:pt x="1601" y="2133"/>
                    <a:pt x="1942" y="1932"/>
                    <a:pt x="2122"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9" name="Google Shape;4249;p22"/>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0" name="Google Shape;4250;p22"/>
            <p:cNvSpPr/>
            <p:nvPr/>
          </p:nvSpPr>
          <p:spPr>
            <a:xfrm>
              <a:off x="2554346" y="-329951"/>
              <a:ext cx="57987" cy="50760"/>
            </a:xfrm>
            <a:custGeom>
              <a:avLst/>
              <a:gdLst/>
              <a:ahLst/>
              <a:cxnLst/>
              <a:rect l="l" t="t" r="r" b="b"/>
              <a:pathLst>
                <a:path w="2439" h="2135" extrusionOk="0">
                  <a:moveTo>
                    <a:pt x="1182" y="1"/>
                  </a:moveTo>
                  <a:cubicBezTo>
                    <a:pt x="1008" y="1"/>
                    <a:pt x="834" y="41"/>
                    <a:pt x="678" y="127"/>
                  </a:cubicBezTo>
                  <a:cubicBezTo>
                    <a:pt x="181" y="443"/>
                    <a:pt x="1" y="1075"/>
                    <a:pt x="272" y="1616"/>
                  </a:cubicBezTo>
                  <a:cubicBezTo>
                    <a:pt x="480" y="1944"/>
                    <a:pt x="827" y="2135"/>
                    <a:pt x="1195" y="2135"/>
                  </a:cubicBezTo>
                  <a:cubicBezTo>
                    <a:pt x="1384" y="2135"/>
                    <a:pt x="1578" y="2085"/>
                    <a:pt x="1761"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1" name="Google Shape;4251;p22"/>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2" name="Google Shape;4252;p22"/>
            <p:cNvSpPr/>
            <p:nvPr/>
          </p:nvSpPr>
          <p:spPr>
            <a:xfrm>
              <a:off x="2433070" y="-120897"/>
              <a:ext cx="57987" cy="50474"/>
            </a:xfrm>
            <a:custGeom>
              <a:avLst/>
              <a:gdLst/>
              <a:ahLst/>
              <a:cxnLst/>
              <a:rect l="l" t="t" r="r" b="b"/>
              <a:pathLst>
                <a:path w="2439" h="2123" extrusionOk="0">
                  <a:moveTo>
                    <a:pt x="1226" y="1"/>
                  </a:moveTo>
                  <a:cubicBezTo>
                    <a:pt x="858" y="1"/>
                    <a:pt x="497" y="181"/>
                    <a:pt x="317" y="543"/>
                  </a:cubicBezTo>
                  <a:cubicBezTo>
                    <a:pt x="1" y="1039"/>
                    <a:pt x="181" y="1671"/>
                    <a:pt x="723" y="1987"/>
                  </a:cubicBezTo>
                  <a:cubicBezTo>
                    <a:pt x="888" y="2077"/>
                    <a:pt x="1069" y="2123"/>
                    <a:pt x="1248" y="2123"/>
                  </a:cubicBezTo>
                  <a:cubicBezTo>
                    <a:pt x="1606" y="2123"/>
                    <a:pt x="1957" y="1942"/>
                    <a:pt x="2167" y="1581"/>
                  </a:cubicBezTo>
                  <a:cubicBezTo>
                    <a:pt x="2438"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3" name="Google Shape;4253;p22"/>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4" name="Google Shape;4254;p22"/>
            <p:cNvSpPr/>
            <p:nvPr/>
          </p:nvSpPr>
          <p:spPr>
            <a:xfrm>
              <a:off x="2195890"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5" name="Google Shape;4255;p22"/>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6" name="Google Shape;4256;p22"/>
            <p:cNvSpPr/>
            <p:nvPr/>
          </p:nvSpPr>
          <p:spPr>
            <a:xfrm>
              <a:off x="2795829" y="-329951"/>
              <a:ext cx="57987" cy="50760"/>
            </a:xfrm>
            <a:custGeom>
              <a:avLst/>
              <a:gdLst/>
              <a:ahLst/>
              <a:cxnLst/>
              <a:rect l="l" t="t" r="r" b="b"/>
              <a:pathLst>
                <a:path w="2439" h="2135" extrusionOk="0">
                  <a:moveTo>
                    <a:pt x="1221" y="1"/>
                  </a:moveTo>
                  <a:cubicBezTo>
                    <a:pt x="853" y="1"/>
                    <a:pt x="488" y="193"/>
                    <a:pt x="272" y="533"/>
                  </a:cubicBezTo>
                  <a:cubicBezTo>
                    <a:pt x="1" y="1029"/>
                    <a:pt x="181" y="1707"/>
                    <a:pt x="678" y="1977"/>
                  </a:cubicBezTo>
                  <a:cubicBezTo>
                    <a:pt x="846" y="2085"/>
                    <a:pt x="1035" y="2135"/>
                    <a:pt x="1222" y="2135"/>
                  </a:cubicBezTo>
                  <a:cubicBezTo>
                    <a:pt x="1587" y="2135"/>
                    <a:pt x="1943" y="1944"/>
                    <a:pt x="2122" y="1616"/>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7" name="Google Shape;4257;p22"/>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8" name="Google Shape;4258;p22"/>
            <p:cNvSpPr/>
            <p:nvPr/>
          </p:nvSpPr>
          <p:spPr>
            <a:xfrm>
              <a:off x="2557579"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9" name="Google Shape;4259;p22"/>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0" name="Google Shape;4260;p22"/>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1" name="Google Shape;4261;p22"/>
            <p:cNvSpPr/>
            <p:nvPr/>
          </p:nvSpPr>
          <p:spPr>
            <a:xfrm>
              <a:off x="3157518"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2" name="Google Shape;4262;p22"/>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3" name="Google Shape;4263;p22"/>
            <p:cNvSpPr/>
            <p:nvPr/>
          </p:nvSpPr>
          <p:spPr>
            <a:xfrm>
              <a:off x="2920338"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4" name="Google Shape;4264;p22"/>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5" name="Google Shape;4265;p22"/>
            <p:cNvSpPr/>
            <p:nvPr/>
          </p:nvSpPr>
          <p:spPr>
            <a:xfrm>
              <a:off x="2795829" y="-329951"/>
              <a:ext cx="57987" cy="50712"/>
            </a:xfrm>
            <a:custGeom>
              <a:avLst/>
              <a:gdLst/>
              <a:ahLst/>
              <a:cxnLst/>
              <a:rect l="l" t="t" r="r" b="b"/>
              <a:pathLst>
                <a:path w="2439" h="2133" extrusionOk="0">
                  <a:moveTo>
                    <a:pt x="1182" y="1"/>
                  </a:moveTo>
                  <a:cubicBezTo>
                    <a:pt x="1008"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6" name="Google Shape;4266;p22"/>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67" name="Google Shape;4267;p22"/>
          <p:cNvGrpSpPr/>
          <p:nvPr/>
        </p:nvGrpSpPr>
        <p:grpSpPr>
          <a:xfrm rot="-2569675">
            <a:off x="578417" y="3727164"/>
            <a:ext cx="2460227" cy="3510163"/>
            <a:chOff x="7298830" y="2566587"/>
            <a:chExt cx="1845166" cy="2632617"/>
          </a:xfrm>
        </p:grpSpPr>
        <p:sp>
          <p:nvSpPr>
            <p:cNvPr id="4268" name="Google Shape;4268;p22"/>
            <p:cNvSpPr/>
            <p:nvPr/>
          </p:nvSpPr>
          <p:spPr>
            <a:xfrm rot="10800000">
              <a:off x="7298830" y="2995780"/>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9" name="Google Shape;4269;p22"/>
            <p:cNvSpPr/>
            <p:nvPr/>
          </p:nvSpPr>
          <p:spPr>
            <a:xfrm rot="10800000">
              <a:off x="8088391" y="2612763"/>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0" name="Google Shape;4270;p22"/>
            <p:cNvSpPr/>
            <p:nvPr/>
          </p:nvSpPr>
          <p:spPr>
            <a:xfrm rot="10800000">
              <a:off x="8040025" y="2567074"/>
              <a:ext cx="118791" cy="1039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1" name="Google Shape;4271;p22"/>
            <p:cNvSpPr/>
            <p:nvPr/>
          </p:nvSpPr>
          <p:spPr>
            <a:xfrm rot="10800000">
              <a:off x="8292904" y="2995341"/>
              <a:ext cx="105544" cy="103352"/>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2" name="Google Shape;4272;p22"/>
            <p:cNvSpPr/>
            <p:nvPr/>
          </p:nvSpPr>
          <p:spPr>
            <a:xfrm rot="10800000">
              <a:off x="8040025" y="2567074"/>
              <a:ext cx="118791" cy="1039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3" name="Google Shape;4273;p22"/>
            <p:cNvSpPr/>
            <p:nvPr/>
          </p:nvSpPr>
          <p:spPr>
            <a:xfrm rot="10800000">
              <a:off x="7551947" y="2566587"/>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4" name="Google Shape;4274;p22"/>
            <p:cNvSpPr/>
            <p:nvPr/>
          </p:nvSpPr>
          <p:spPr>
            <a:xfrm rot="10800000">
              <a:off x="7545324" y="2567074"/>
              <a:ext cx="118791" cy="103888"/>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5" name="Google Shape;4275;p22"/>
            <p:cNvSpPr/>
            <p:nvPr/>
          </p:nvSpPr>
          <p:spPr>
            <a:xfrm rot="10800000">
              <a:off x="7347435" y="2612763"/>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6" name="Google Shape;4276;p22"/>
            <p:cNvSpPr/>
            <p:nvPr/>
          </p:nvSpPr>
          <p:spPr>
            <a:xfrm rot="10800000">
              <a:off x="8088391" y="3470223"/>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7" name="Google Shape;4277;p22"/>
            <p:cNvSpPr/>
            <p:nvPr/>
          </p:nvSpPr>
          <p:spPr>
            <a:xfrm rot="10800000">
              <a:off x="8040025" y="3424047"/>
              <a:ext cx="118791" cy="103401"/>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8" name="Google Shape;4278;p22"/>
            <p:cNvSpPr/>
            <p:nvPr/>
          </p:nvSpPr>
          <p:spPr>
            <a:xfrm rot="10800000">
              <a:off x="8088391" y="3041517"/>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9" name="Google Shape;4279;p22"/>
            <p:cNvSpPr/>
            <p:nvPr/>
          </p:nvSpPr>
          <p:spPr>
            <a:xfrm rot="10800000">
              <a:off x="8286280" y="2995341"/>
              <a:ext cx="118791" cy="103352"/>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0" name="Google Shape;4280;p22"/>
            <p:cNvSpPr/>
            <p:nvPr/>
          </p:nvSpPr>
          <p:spPr>
            <a:xfrm rot="10800000">
              <a:off x="7347435" y="3041517"/>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1" name="Google Shape;4281;p22"/>
            <p:cNvSpPr/>
            <p:nvPr/>
          </p:nvSpPr>
          <p:spPr>
            <a:xfrm rot="10800000">
              <a:off x="7347435" y="2612763"/>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2" name="Google Shape;4282;p22"/>
            <p:cNvSpPr/>
            <p:nvPr/>
          </p:nvSpPr>
          <p:spPr>
            <a:xfrm rot="10800000">
              <a:off x="7545324" y="2567074"/>
              <a:ext cx="118791" cy="1039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3" name="Google Shape;4283;p22"/>
            <p:cNvSpPr/>
            <p:nvPr/>
          </p:nvSpPr>
          <p:spPr>
            <a:xfrm rot="10800000">
              <a:off x="7604699" y="2608376"/>
              <a:ext cx="494745" cy="22015"/>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4" name="Google Shape;4284;p22"/>
            <p:cNvSpPr/>
            <p:nvPr/>
          </p:nvSpPr>
          <p:spPr>
            <a:xfrm rot="10800000">
              <a:off x="8046649" y="2566587"/>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5" name="Google Shape;4285;p22"/>
            <p:cNvSpPr/>
            <p:nvPr/>
          </p:nvSpPr>
          <p:spPr>
            <a:xfrm rot="10800000">
              <a:off x="8088391" y="2612763"/>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6" name="Google Shape;4286;p22"/>
            <p:cNvSpPr/>
            <p:nvPr/>
          </p:nvSpPr>
          <p:spPr>
            <a:xfrm rot="10800000">
              <a:off x="8286280" y="2995780"/>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7" name="Google Shape;4287;p22"/>
            <p:cNvSpPr/>
            <p:nvPr/>
          </p:nvSpPr>
          <p:spPr>
            <a:xfrm rot="10800000">
              <a:off x="8088391" y="3041517"/>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8" name="Google Shape;4288;p22"/>
            <p:cNvSpPr/>
            <p:nvPr/>
          </p:nvSpPr>
          <p:spPr>
            <a:xfrm rot="10800000">
              <a:off x="8040025" y="3423024"/>
              <a:ext cx="116600" cy="1039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9" name="Google Shape;4289;p22"/>
            <p:cNvSpPr/>
            <p:nvPr/>
          </p:nvSpPr>
          <p:spPr>
            <a:xfrm rot="10800000">
              <a:off x="7604699" y="3463644"/>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0" name="Google Shape;4290;p22"/>
            <p:cNvSpPr/>
            <p:nvPr/>
          </p:nvSpPr>
          <p:spPr>
            <a:xfrm rot="10800000">
              <a:off x="7551947" y="3424047"/>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1" name="Google Shape;4291;p22"/>
            <p:cNvSpPr/>
            <p:nvPr/>
          </p:nvSpPr>
          <p:spPr>
            <a:xfrm rot="10800000">
              <a:off x="7347435" y="3041517"/>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2" name="Google Shape;4292;p22"/>
            <p:cNvSpPr/>
            <p:nvPr/>
          </p:nvSpPr>
          <p:spPr>
            <a:xfrm rot="10800000">
              <a:off x="7545324" y="3423073"/>
              <a:ext cx="118791" cy="103888"/>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3" name="Google Shape;4293;p22"/>
            <p:cNvSpPr/>
            <p:nvPr/>
          </p:nvSpPr>
          <p:spPr>
            <a:xfrm rot="10800000">
              <a:off x="7347435" y="3470223"/>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4" name="Google Shape;4294;p22"/>
            <p:cNvSpPr/>
            <p:nvPr/>
          </p:nvSpPr>
          <p:spPr>
            <a:xfrm rot="10800000">
              <a:off x="7347435" y="3470223"/>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5" name="Google Shape;4295;p22"/>
            <p:cNvSpPr/>
            <p:nvPr/>
          </p:nvSpPr>
          <p:spPr>
            <a:xfrm rot="10800000">
              <a:off x="7545324" y="3423024"/>
              <a:ext cx="118791" cy="1039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6" name="Google Shape;4296;p22"/>
            <p:cNvSpPr/>
            <p:nvPr/>
          </p:nvSpPr>
          <p:spPr>
            <a:xfrm rot="10800000">
              <a:off x="7604699" y="3463644"/>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7" name="Google Shape;4297;p22"/>
            <p:cNvSpPr/>
            <p:nvPr/>
          </p:nvSpPr>
          <p:spPr>
            <a:xfrm rot="10800000">
              <a:off x="8046649" y="3424047"/>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8" name="Google Shape;4298;p22"/>
            <p:cNvSpPr/>
            <p:nvPr/>
          </p:nvSpPr>
          <p:spPr>
            <a:xfrm rot="10800000">
              <a:off x="8088391" y="3470223"/>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9" name="Google Shape;4299;p22"/>
            <p:cNvSpPr/>
            <p:nvPr/>
          </p:nvSpPr>
          <p:spPr>
            <a:xfrm rot="10800000">
              <a:off x="8037755" y="4284955"/>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0" name="Google Shape;4300;p22"/>
            <p:cNvSpPr/>
            <p:nvPr/>
          </p:nvSpPr>
          <p:spPr>
            <a:xfrm rot="10800000">
              <a:off x="8827316" y="3901938"/>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1" name="Google Shape;4301;p22"/>
            <p:cNvSpPr/>
            <p:nvPr/>
          </p:nvSpPr>
          <p:spPr>
            <a:xfrm rot="10800000">
              <a:off x="8778950" y="3856249"/>
              <a:ext cx="118791" cy="1039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2" name="Google Shape;4302;p22"/>
            <p:cNvSpPr/>
            <p:nvPr/>
          </p:nvSpPr>
          <p:spPr>
            <a:xfrm rot="10800000">
              <a:off x="9031829" y="4284516"/>
              <a:ext cx="105544" cy="103352"/>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3" name="Google Shape;4303;p22"/>
            <p:cNvSpPr/>
            <p:nvPr/>
          </p:nvSpPr>
          <p:spPr>
            <a:xfrm rot="10800000">
              <a:off x="8778950" y="3856249"/>
              <a:ext cx="118791" cy="1039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4" name="Google Shape;4304;p22"/>
            <p:cNvSpPr/>
            <p:nvPr/>
          </p:nvSpPr>
          <p:spPr>
            <a:xfrm rot="10800000">
              <a:off x="8290872" y="3855762"/>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5" name="Google Shape;4305;p22"/>
            <p:cNvSpPr/>
            <p:nvPr/>
          </p:nvSpPr>
          <p:spPr>
            <a:xfrm rot="10800000">
              <a:off x="8284249" y="3856249"/>
              <a:ext cx="118791" cy="103888"/>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6" name="Google Shape;4306;p22"/>
            <p:cNvSpPr/>
            <p:nvPr/>
          </p:nvSpPr>
          <p:spPr>
            <a:xfrm rot="10800000">
              <a:off x="8086360" y="3901938"/>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7" name="Google Shape;4307;p22"/>
            <p:cNvSpPr/>
            <p:nvPr/>
          </p:nvSpPr>
          <p:spPr>
            <a:xfrm rot="10800000">
              <a:off x="8827316" y="4759398"/>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8" name="Google Shape;4308;p22"/>
            <p:cNvSpPr/>
            <p:nvPr/>
          </p:nvSpPr>
          <p:spPr>
            <a:xfrm rot="10800000">
              <a:off x="8778950" y="4713222"/>
              <a:ext cx="118791" cy="103401"/>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9" name="Google Shape;4309;p22"/>
            <p:cNvSpPr/>
            <p:nvPr/>
          </p:nvSpPr>
          <p:spPr>
            <a:xfrm rot="10800000">
              <a:off x="8827316" y="4330692"/>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0" name="Google Shape;4310;p22"/>
            <p:cNvSpPr/>
            <p:nvPr/>
          </p:nvSpPr>
          <p:spPr>
            <a:xfrm rot="10800000">
              <a:off x="9025205" y="4284516"/>
              <a:ext cx="118791" cy="103352"/>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1" name="Google Shape;4311;p22"/>
            <p:cNvSpPr/>
            <p:nvPr/>
          </p:nvSpPr>
          <p:spPr>
            <a:xfrm rot="10800000">
              <a:off x="8086360" y="4330692"/>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2" name="Google Shape;4312;p22"/>
            <p:cNvSpPr/>
            <p:nvPr/>
          </p:nvSpPr>
          <p:spPr>
            <a:xfrm rot="10800000">
              <a:off x="8086360" y="3901938"/>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3" name="Google Shape;4313;p22"/>
            <p:cNvSpPr/>
            <p:nvPr/>
          </p:nvSpPr>
          <p:spPr>
            <a:xfrm rot="10800000">
              <a:off x="8284249" y="3856249"/>
              <a:ext cx="118791" cy="1039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4" name="Google Shape;4314;p22"/>
            <p:cNvSpPr/>
            <p:nvPr/>
          </p:nvSpPr>
          <p:spPr>
            <a:xfrm rot="10800000">
              <a:off x="8343624" y="3897551"/>
              <a:ext cx="494745" cy="22015"/>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5" name="Google Shape;4315;p22"/>
            <p:cNvSpPr/>
            <p:nvPr/>
          </p:nvSpPr>
          <p:spPr>
            <a:xfrm rot="10800000">
              <a:off x="8785574" y="3855762"/>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6" name="Google Shape;4316;p22"/>
            <p:cNvSpPr/>
            <p:nvPr/>
          </p:nvSpPr>
          <p:spPr>
            <a:xfrm rot="10800000">
              <a:off x="8827316" y="3901938"/>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7" name="Google Shape;4317;p22"/>
            <p:cNvSpPr/>
            <p:nvPr/>
          </p:nvSpPr>
          <p:spPr>
            <a:xfrm rot="10800000">
              <a:off x="9025205" y="4284955"/>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8" name="Google Shape;4318;p22"/>
            <p:cNvSpPr/>
            <p:nvPr/>
          </p:nvSpPr>
          <p:spPr>
            <a:xfrm rot="10800000">
              <a:off x="8827316" y="4330692"/>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9" name="Google Shape;4319;p22"/>
            <p:cNvSpPr/>
            <p:nvPr/>
          </p:nvSpPr>
          <p:spPr>
            <a:xfrm rot="10800000">
              <a:off x="8778950" y="4712199"/>
              <a:ext cx="116600" cy="1039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0" name="Google Shape;4320;p22"/>
            <p:cNvSpPr/>
            <p:nvPr/>
          </p:nvSpPr>
          <p:spPr>
            <a:xfrm rot="10800000">
              <a:off x="8343624" y="4752819"/>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1" name="Google Shape;4321;p22"/>
            <p:cNvSpPr/>
            <p:nvPr/>
          </p:nvSpPr>
          <p:spPr>
            <a:xfrm rot="10800000">
              <a:off x="8290872" y="4713222"/>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2" name="Google Shape;4322;p22"/>
            <p:cNvSpPr/>
            <p:nvPr/>
          </p:nvSpPr>
          <p:spPr>
            <a:xfrm rot="10800000">
              <a:off x="8086360" y="4330692"/>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3" name="Google Shape;4323;p22"/>
            <p:cNvSpPr/>
            <p:nvPr/>
          </p:nvSpPr>
          <p:spPr>
            <a:xfrm rot="10800000">
              <a:off x="8284249" y="4712248"/>
              <a:ext cx="118791" cy="103888"/>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4" name="Google Shape;4324;p22"/>
            <p:cNvSpPr/>
            <p:nvPr/>
          </p:nvSpPr>
          <p:spPr>
            <a:xfrm rot="10800000">
              <a:off x="8086360" y="4759398"/>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5" name="Google Shape;4325;p22"/>
            <p:cNvSpPr/>
            <p:nvPr/>
          </p:nvSpPr>
          <p:spPr>
            <a:xfrm rot="10800000">
              <a:off x="8086360" y="4759398"/>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6" name="Google Shape;4326;p22"/>
            <p:cNvSpPr/>
            <p:nvPr/>
          </p:nvSpPr>
          <p:spPr>
            <a:xfrm rot="10800000">
              <a:off x="8284249" y="4712199"/>
              <a:ext cx="118791" cy="1039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7" name="Google Shape;4327;p22"/>
            <p:cNvSpPr/>
            <p:nvPr/>
          </p:nvSpPr>
          <p:spPr>
            <a:xfrm rot="10800000">
              <a:off x="8343624" y="4752819"/>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8" name="Google Shape;4328;p22"/>
            <p:cNvSpPr/>
            <p:nvPr/>
          </p:nvSpPr>
          <p:spPr>
            <a:xfrm rot="10800000">
              <a:off x="8785574" y="4713222"/>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9" name="Google Shape;4329;p22"/>
            <p:cNvSpPr/>
            <p:nvPr/>
          </p:nvSpPr>
          <p:spPr>
            <a:xfrm rot="10800000">
              <a:off x="8827316" y="4759398"/>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668102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gradFill>
          <a:gsLst>
            <a:gs pos="0">
              <a:schemeClr val="lt1"/>
            </a:gs>
            <a:gs pos="100000">
              <a:srgbClr val="EBF2F9"/>
            </a:gs>
          </a:gsLst>
          <a:lin ang="10801400" scaled="0"/>
        </a:gradFill>
        <a:effectLst/>
      </p:bgPr>
    </p:bg>
    <p:spTree>
      <p:nvGrpSpPr>
        <p:cNvPr id="1" name="Shape 4330"/>
        <p:cNvGrpSpPr/>
        <p:nvPr/>
      </p:nvGrpSpPr>
      <p:grpSpPr>
        <a:xfrm>
          <a:off x="0" y="0"/>
          <a:ext cx="0" cy="0"/>
          <a:chOff x="0" y="0"/>
          <a:chExt cx="0" cy="0"/>
        </a:xfrm>
      </p:grpSpPr>
      <p:sp>
        <p:nvSpPr>
          <p:cNvPr id="4331" name="Google Shape;4331;p23"/>
          <p:cNvSpPr txBox="1">
            <a:spLocks noGrp="1"/>
          </p:cNvSpPr>
          <p:nvPr>
            <p:ph type="title"/>
          </p:nvPr>
        </p:nvSpPr>
        <p:spPr>
          <a:xfrm>
            <a:off x="950967" y="489400"/>
            <a:ext cx="10392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332" name="Google Shape;4332;p23"/>
          <p:cNvSpPr txBox="1">
            <a:spLocks noGrp="1"/>
          </p:cNvSpPr>
          <p:nvPr>
            <p:ph type="title" idx="2" hasCustomPrompt="1"/>
          </p:nvPr>
        </p:nvSpPr>
        <p:spPr>
          <a:xfrm>
            <a:off x="6803367" y="1537967"/>
            <a:ext cx="4552800" cy="57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r" rtl="0">
              <a:spcBef>
                <a:spcPts val="0"/>
              </a:spcBef>
              <a:spcAft>
                <a:spcPts val="0"/>
              </a:spcAft>
              <a:buSzPts val="3500"/>
              <a:buNone/>
              <a:defRPr sz="4667"/>
            </a:lvl2pPr>
            <a:lvl3pPr lvl="2" algn="r" rtl="0">
              <a:spcBef>
                <a:spcPts val="0"/>
              </a:spcBef>
              <a:spcAft>
                <a:spcPts val="0"/>
              </a:spcAft>
              <a:buSzPts val="3500"/>
              <a:buNone/>
              <a:defRPr sz="4667"/>
            </a:lvl3pPr>
            <a:lvl4pPr lvl="3" algn="r" rtl="0">
              <a:spcBef>
                <a:spcPts val="0"/>
              </a:spcBef>
              <a:spcAft>
                <a:spcPts val="0"/>
              </a:spcAft>
              <a:buSzPts val="3500"/>
              <a:buNone/>
              <a:defRPr sz="4667"/>
            </a:lvl4pPr>
            <a:lvl5pPr lvl="4" algn="r" rtl="0">
              <a:spcBef>
                <a:spcPts val="0"/>
              </a:spcBef>
              <a:spcAft>
                <a:spcPts val="0"/>
              </a:spcAft>
              <a:buSzPts val="3500"/>
              <a:buNone/>
              <a:defRPr sz="4667"/>
            </a:lvl5pPr>
            <a:lvl6pPr lvl="5" algn="r" rtl="0">
              <a:spcBef>
                <a:spcPts val="0"/>
              </a:spcBef>
              <a:spcAft>
                <a:spcPts val="0"/>
              </a:spcAft>
              <a:buSzPts val="3500"/>
              <a:buNone/>
              <a:defRPr sz="4667"/>
            </a:lvl6pPr>
            <a:lvl7pPr lvl="6" algn="r" rtl="0">
              <a:spcBef>
                <a:spcPts val="0"/>
              </a:spcBef>
              <a:spcAft>
                <a:spcPts val="0"/>
              </a:spcAft>
              <a:buSzPts val="3500"/>
              <a:buNone/>
              <a:defRPr sz="4667"/>
            </a:lvl7pPr>
            <a:lvl8pPr lvl="7" algn="r" rtl="0">
              <a:spcBef>
                <a:spcPts val="0"/>
              </a:spcBef>
              <a:spcAft>
                <a:spcPts val="0"/>
              </a:spcAft>
              <a:buSzPts val="3500"/>
              <a:buNone/>
              <a:defRPr sz="4667"/>
            </a:lvl8pPr>
            <a:lvl9pPr lvl="8" algn="r" rtl="0">
              <a:spcBef>
                <a:spcPts val="0"/>
              </a:spcBef>
              <a:spcAft>
                <a:spcPts val="0"/>
              </a:spcAft>
              <a:buSzPts val="3500"/>
              <a:buNone/>
              <a:defRPr sz="4667"/>
            </a:lvl9pPr>
          </a:lstStyle>
          <a:p>
            <a:r>
              <a:t>xx%</a:t>
            </a:r>
          </a:p>
        </p:txBody>
      </p:sp>
      <p:sp>
        <p:nvSpPr>
          <p:cNvPr id="4333" name="Google Shape;4333;p23"/>
          <p:cNvSpPr txBox="1">
            <a:spLocks noGrp="1"/>
          </p:cNvSpPr>
          <p:nvPr>
            <p:ph type="title" idx="3" hasCustomPrompt="1"/>
          </p:nvPr>
        </p:nvSpPr>
        <p:spPr>
          <a:xfrm>
            <a:off x="6803367" y="3118637"/>
            <a:ext cx="4552800" cy="57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r" rtl="0">
              <a:spcBef>
                <a:spcPts val="0"/>
              </a:spcBef>
              <a:spcAft>
                <a:spcPts val="0"/>
              </a:spcAft>
              <a:buSzPts val="3500"/>
              <a:buNone/>
              <a:defRPr sz="4667"/>
            </a:lvl2pPr>
            <a:lvl3pPr lvl="2" algn="r" rtl="0">
              <a:spcBef>
                <a:spcPts val="0"/>
              </a:spcBef>
              <a:spcAft>
                <a:spcPts val="0"/>
              </a:spcAft>
              <a:buSzPts val="3500"/>
              <a:buNone/>
              <a:defRPr sz="4667"/>
            </a:lvl3pPr>
            <a:lvl4pPr lvl="3" algn="r" rtl="0">
              <a:spcBef>
                <a:spcPts val="0"/>
              </a:spcBef>
              <a:spcAft>
                <a:spcPts val="0"/>
              </a:spcAft>
              <a:buSzPts val="3500"/>
              <a:buNone/>
              <a:defRPr sz="4667"/>
            </a:lvl4pPr>
            <a:lvl5pPr lvl="4" algn="r" rtl="0">
              <a:spcBef>
                <a:spcPts val="0"/>
              </a:spcBef>
              <a:spcAft>
                <a:spcPts val="0"/>
              </a:spcAft>
              <a:buSzPts val="3500"/>
              <a:buNone/>
              <a:defRPr sz="4667"/>
            </a:lvl5pPr>
            <a:lvl6pPr lvl="5" algn="r" rtl="0">
              <a:spcBef>
                <a:spcPts val="0"/>
              </a:spcBef>
              <a:spcAft>
                <a:spcPts val="0"/>
              </a:spcAft>
              <a:buSzPts val="3500"/>
              <a:buNone/>
              <a:defRPr sz="4667"/>
            </a:lvl6pPr>
            <a:lvl7pPr lvl="6" algn="r" rtl="0">
              <a:spcBef>
                <a:spcPts val="0"/>
              </a:spcBef>
              <a:spcAft>
                <a:spcPts val="0"/>
              </a:spcAft>
              <a:buSzPts val="3500"/>
              <a:buNone/>
              <a:defRPr sz="4667"/>
            </a:lvl7pPr>
            <a:lvl8pPr lvl="7" algn="r" rtl="0">
              <a:spcBef>
                <a:spcPts val="0"/>
              </a:spcBef>
              <a:spcAft>
                <a:spcPts val="0"/>
              </a:spcAft>
              <a:buSzPts val="3500"/>
              <a:buNone/>
              <a:defRPr sz="4667"/>
            </a:lvl8pPr>
            <a:lvl9pPr lvl="8" algn="r" rtl="0">
              <a:spcBef>
                <a:spcPts val="0"/>
              </a:spcBef>
              <a:spcAft>
                <a:spcPts val="0"/>
              </a:spcAft>
              <a:buSzPts val="3500"/>
              <a:buNone/>
              <a:defRPr sz="4667"/>
            </a:lvl9pPr>
          </a:lstStyle>
          <a:p>
            <a:r>
              <a:t>xx%</a:t>
            </a:r>
          </a:p>
        </p:txBody>
      </p:sp>
      <p:sp>
        <p:nvSpPr>
          <p:cNvPr id="4334" name="Google Shape;4334;p23"/>
          <p:cNvSpPr txBox="1">
            <a:spLocks noGrp="1"/>
          </p:cNvSpPr>
          <p:nvPr>
            <p:ph type="title" idx="4" hasCustomPrompt="1"/>
          </p:nvPr>
        </p:nvSpPr>
        <p:spPr>
          <a:xfrm>
            <a:off x="6803367" y="4699307"/>
            <a:ext cx="4552800" cy="578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r" rtl="0">
              <a:spcBef>
                <a:spcPts val="0"/>
              </a:spcBef>
              <a:spcAft>
                <a:spcPts val="0"/>
              </a:spcAft>
              <a:buSzPts val="3500"/>
              <a:buNone/>
              <a:defRPr sz="4667"/>
            </a:lvl2pPr>
            <a:lvl3pPr lvl="2" algn="r" rtl="0">
              <a:spcBef>
                <a:spcPts val="0"/>
              </a:spcBef>
              <a:spcAft>
                <a:spcPts val="0"/>
              </a:spcAft>
              <a:buSzPts val="3500"/>
              <a:buNone/>
              <a:defRPr sz="4667"/>
            </a:lvl3pPr>
            <a:lvl4pPr lvl="3" algn="r" rtl="0">
              <a:spcBef>
                <a:spcPts val="0"/>
              </a:spcBef>
              <a:spcAft>
                <a:spcPts val="0"/>
              </a:spcAft>
              <a:buSzPts val="3500"/>
              <a:buNone/>
              <a:defRPr sz="4667"/>
            </a:lvl4pPr>
            <a:lvl5pPr lvl="4" algn="r" rtl="0">
              <a:spcBef>
                <a:spcPts val="0"/>
              </a:spcBef>
              <a:spcAft>
                <a:spcPts val="0"/>
              </a:spcAft>
              <a:buSzPts val="3500"/>
              <a:buNone/>
              <a:defRPr sz="4667"/>
            </a:lvl5pPr>
            <a:lvl6pPr lvl="5" algn="r" rtl="0">
              <a:spcBef>
                <a:spcPts val="0"/>
              </a:spcBef>
              <a:spcAft>
                <a:spcPts val="0"/>
              </a:spcAft>
              <a:buSzPts val="3500"/>
              <a:buNone/>
              <a:defRPr sz="4667"/>
            </a:lvl6pPr>
            <a:lvl7pPr lvl="6" algn="r" rtl="0">
              <a:spcBef>
                <a:spcPts val="0"/>
              </a:spcBef>
              <a:spcAft>
                <a:spcPts val="0"/>
              </a:spcAft>
              <a:buSzPts val="3500"/>
              <a:buNone/>
              <a:defRPr sz="4667"/>
            </a:lvl7pPr>
            <a:lvl8pPr lvl="7" algn="r" rtl="0">
              <a:spcBef>
                <a:spcPts val="0"/>
              </a:spcBef>
              <a:spcAft>
                <a:spcPts val="0"/>
              </a:spcAft>
              <a:buSzPts val="3500"/>
              <a:buNone/>
              <a:defRPr sz="4667"/>
            </a:lvl8pPr>
            <a:lvl9pPr lvl="8" algn="r" rtl="0">
              <a:spcBef>
                <a:spcPts val="0"/>
              </a:spcBef>
              <a:spcAft>
                <a:spcPts val="0"/>
              </a:spcAft>
              <a:buSzPts val="3500"/>
              <a:buNone/>
              <a:defRPr sz="4667"/>
            </a:lvl9pPr>
          </a:lstStyle>
          <a:p>
            <a:r>
              <a:t>xx%</a:t>
            </a:r>
          </a:p>
        </p:txBody>
      </p:sp>
      <p:sp>
        <p:nvSpPr>
          <p:cNvPr id="4335" name="Google Shape;4335;p23"/>
          <p:cNvSpPr txBox="1">
            <a:spLocks noGrp="1"/>
          </p:cNvSpPr>
          <p:nvPr>
            <p:ph type="subTitle" idx="1"/>
          </p:nvPr>
        </p:nvSpPr>
        <p:spPr>
          <a:xfrm>
            <a:off x="6803367" y="2116393"/>
            <a:ext cx="4552800" cy="89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336" name="Google Shape;4336;p23"/>
          <p:cNvSpPr txBox="1">
            <a:spLocks noGrp="1"/>
          </p:cNvSpPr>
          <p:nvPr>
            <p:ph type="subTitle" idx="5"/>
          </p:nvPr>
        </p:nvSpPr>
        <p:spPr>
          <a:xfrm>
            <a:off x="6803367" y="3697047"/>
            <a:ext cx="4552800" cy="89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337" name="Google Shape;4337;p23"/>
          <p:cNvSpPr txBox="1">
            <a:spLocks noGrp="1"/>
          </p:cNvSpPr>
          <p:nvPr>
            <p:ph type="subTitle" idx="6"/>
          </p:nvPr>
        </p:nvSpPr>
        <p:spPr>
          <a:xfrm>
            <a:off x="6803367" y="5277700"/>
            <a:ext cx="4552800" cy="89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grpSp>
        <p:nvGrpSpPr>
          <p:cNvPr id="4338" name="Google Shape;4338;p23"/>
          <p:cNvGrpSpPr/>
          <p:nvPr/>
        </p:nvGrpSpPr>
        <p:grpSpPr>
          <a:xfrm>
            <a:off x="-738901" y="455761"/>
            <a:ext cx="7061548" cy="5700956"/>
            <a:chOff x="-110774" y="1916595"/>
            <a:chExt cx="3946469" cy="3186078"/>
          </a:xfrm>
        </p:grpSpPr>
        <p:sp>
          <p:nvSpPr>
            <p:cNvPr id="4339" name="Google Shape;4339;p23"/>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0" name="Google Shape;4340;p23"/>
            <p:cNvSpPr/>
            <p:nvPr/>
          </p:nvSpPr>
          <p:spPr>
            <a:xfrm>
              <a:off x="560680"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1" name="Google Shape;4341;p23"/>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2" name="Google Shape;4342;p23"/>
            <p:cNvSpPr/>
            <p:nvPr/>
          </p:nvSpPr>
          <p:spPr>
            <a:xfrm>
              <a:off x="341568"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3" name="Google Shape;4343;p23"/>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4" name="Google Shape;4344;p23"/>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5" name="Google Shape;4345;p23"/>
            <p:cNvSpPr/>
            <p:nvPr/>
          </p:nvSpPr>
          <p:spPr>
            <a:xfrm>
              <a:off x="1021083"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6" name="Google Shape;4346;p23"/>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7" name="Google Shape;4347;p23"/>
            <p:cNvSpPr/>
            <p:nvPr/>
          </p:nvSpPr>
          <p:spPr>
            <a:xfrm>
              <a:off x="1917706" y="4657368"/>
              <a:ext cx="108621" cy="95082"/>
            </a:xfrm>
            <a:custGeom>
              <a:avLst/>
              <a:gdLst/>
              <a:ahLst/>
              <a:cxnLst/>
              <a:rect l="l" t="t" r="r" b="b"/>
              <a:pathLst>
                <a:path w="2439" h="2135" extrusionOk="0">
                  <a:moveTo>
                    <a:pt x="1243"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23" y="519"/>
                  </a:cubicBezTo>
                  <a:cubicBezTo>
                    <a:pt x="1944" y="191"/>
                    <a:pt x="1607" y="1"/>
                    <a:pt x="124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8" name="Google Shape;4348;p23"/>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9" name="Google Shape;4349;p23"/>
            <p:cNvSpPr/>
            <p:nvPr/>
          </p:nvSpPr>
          <p:spPr>
            <a:xfrm>
              <a:off x="1013022"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0" name="Google Shape;4350;p23"/>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1" name="Google Shape;4351;p23"/>
            <p:cNvSpPr/>
            <p:nvPr/>
          </p:nvSpPr>
          <p:spPr>
            <a:xfrm>
              <a:off x="1240195" y="4266751"/>
              <a:ext cx="108621" cy="94993"/>
            </a:xfrm>
            <a:custGeom>
              <a:avLst/>
              <a:gdLst/>
              <a:ahLst/>
              <a:cxnLst/>
              <a:rect l="l" t="t" r="r" b="b"/>
              <a:pathLst>
                <a:path w="2439" h="2133" extrusionOk="0">
                  <a:moveTo>
                    <a:pt x="1221" y="0"/>
                  </a:moveTo>
                  <a:cubicBezTo>
                    <a:pt x="853" y="0"/>
                    <a:pt x="488" y="192"/>
                    <a:pt x="272" y="533"/>
                  </a:cubicBezTo>
                  <a:cubicBezTo>
                    <a:pt x="1" y="1029"/>
                    <a:pt x="182" y="1706"/>
                    <a:pt x="678" y="1977"/>
                  </a:cubicBezTo>
                  <a:cubicBezTo>
                    <a:pt x="844" y="2082"/>
                    <a:pt x="1029" y="2133"/>
                    <a:pt x="1213" y="2133"/>
                  </a:cubicBezTo>
                  <a:cubicBezTo>
                    <a:pt x="1581" y="2133"/>
                    <a:pt x="1942" y="1932"/>
                    <a:pt x="2123" y="1571"/>
                  </a:cubicBezTo>
                  <a:cubicBezTo>
                    <a:pt x="2439"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2" name="Google Shape;4352;p23"/>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3" name="Google Shape;4353;p23"/>
            <p:cNvSpPr/>
            <p:nvPr/>
          </p:nvSpPr>
          <p:spPr>
            <a:xfrm>
              <a:off x="169859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4" name="Google Shape;4354;p23"/>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5" name="Google Shape;4355;p23"/>
            <p:cNvSpPr/>
            <p:nvPr/>
          </p:nvSpPr>
          <p:spPr>
            <a:xfrm>
              <a:off x="560680"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6" name="Google Shape;4356;p23"/>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7" name="Google Shape;4357;p23"/>
            <p:cNvSpPr/>
            <p:nvPr/>
          </p:nvSpPr>
          <p:spPr>
            <a:xfrm>
              <a:off x="335511" y="4266751"/>
              <a:ext cx="108621" cy="94993"/>
            </a:xfrm>
            <a:custGeom>
              <a:avLst/>
              <a:gdLst/>
              <a:ahLst/>
              <a:cxnLst/>
              <a:rect l="l" t="t" r="r" b="b"/>
              <a:pathLst>
                <a:path w="2439" h="2133" extrusionOk="0">
                  <a:moveTo>
                    <a:pt x="1236" y="0"/>
                  </a:moveTo>
                  <a:cubicBezTo>
                    <a:pt x="853" y="0"/>
                    <a:pt x="488" y="192"/>
                    <a:pt x="272" y="533"/>
                  </a:cubicBezTo>
                  <a:cubicBezTo>
                    <a:pt x="1" y="1029"/>
                    <a:pt x="182" y="1661"/>
                    <a:pt x="678" y="1977"/>
                  </a:cubicBezTo>
                  <a:cubicBezTo>
                    <a:pt x="844" y="2082"/>
                    <a:pt x="1029" y="2133"/>
                    <a:pt x="1213" y="2133"/>
                  </a:cubicBezTo>
                  <a:cubicBezTo>
                    <a:pt x="1581" y="2133"/>
                    <a:pt x="1942" y="1932"/>
                    <a:pt x="2123" y="1571"/>
                  </a:cubicBezTo>
                  <a:cubicBezTo>
                    <a:pt x="2439" y="1074"/>
                    <a:pt x="2258" y="442"/>
                    <a:pt x="1762"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8" name="Google Shape;4358;p23"/>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9" name="Google Shape;4359;p23"/>
            <p:cNvSpPr/>
            <p:nvPr/>
          </p:nvSpPr>
          <p:spPr>
            <a:xfrm>
              <a:off x="-11077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0" name="Google Shape;4360;p23"/>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1" name="Google Shape;4361;p23"/>
            <p:cNvSpPr/>
            <p:nvPr/>
          </p:nvSpPr>
          <p:spPr>
            <a:xfrm>
              <a:off x="1240195" y="4266306"/>
              <a:ext cx="108621" cy="95439"/>
            </a:xfrm>
            <a:custGeom>
              <a:avLst/>
              <a:gdLst/>
              <a:ahLst/>
              <a:cxnLst/>
              <a:rect l="l" t="t" r="r" b="b"/>
              <a:pathLst>
                <a:path w="2439" h="2143" extrusionOk="0">
                  <a:moveTo>
                    <a:pt x="1213" y="1"/>
                  </a:moveTo>
                  <a:cubicBezTo>
                    <a:pt x="1029" y="1"/>
                    <a:pt x="844" y="46"/>
                    <a:pt x="678" y="136"/>
                  </a:cubicBezTo>
                  <a:cubicBezTo>
                    <a:pt x="182" y="452"/>
                    <a:pt x="1" y="1084"/>
                    <a:pt x="272" y="1581"/>
                  </a:cubicBezTo>
                  <a:cubicBezTo>
                    <a:pt x="483" y="1942"/>
                    <a:pt x="834" y="2143"/>
                    <a:pt x="1191" y="2143"/>
                  </a:cubicBezTo>
                  <a:cubicBezTo>
                    <a:pt x="1370" y="2143"/>
                    <a:pt x="1551" y="2092"/>
                    <a:pt x="1716"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2" name="Google Shape;4362;p23"/>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3" name="Google Shape;4363;p23"/>
            <p:cNvSpPr/>
            <p:nvPr/>
          </p:nvSpPr>
          <p:spPr>
            <a:xfrm>
              <a:off x="1013022" y="4658347"/>
              <a:ext cx="108621" cy="94548"/>
            </a:xfrm>
            <a:custGeom>
              <a:avLst/>
              <a:gdLst/>
              <a:ahLst/>
              <a:cxnLst/>
              <a:rect l="l" t="t" r="r" b="b"/>
              <a:pathLst>
                <a:path w="2439" h="2123" extrusionOk="0">
                  <a:moveTo>
                    <a:pt x="1226" y="1"/>
                  </a:moveTo>
                  <a:cubicBezTo>
                    <a:pt x="859" y="1"/>
                    <a:pt x="497" y="181"/>
                    <a:pt x="317" y="542"/>
                  </a:cubicBezTo>
                  <a:cubicBezTo>
                    <a:pt x="1" y="1039"/>
                    <a:pt x="181" y="1671"/>
                    <a:pt x="678" y="1987"/>
                  </a:cubicBezTo>
                  <a:cubicBezTo>
                    <a:pt x="859" y="2077"/>
                    <a:pt x="1049" y="2122"/>
                    <a:pt x="1235" y="2122"/>
                  </a:cubicBezTo>
                  <a:cubicBezTo>
                    <a:pt x="1606" y="2122"/>
                    <a:pt x="1957" y="1942"/>
                    <a:pt x="2168" y="1580"/>
                  </a:cubicBezTo>
                  <a:cubicBezTo>
                    <a:pt x="2439"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4" name="Google Shape;4364;p23"/>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5" name="Google Shape;4365;p23"/>
            <p:cNvSpPr/>
            <p:nvPr/>
          </p:nvSpPr>
          <p:spPr>
            <a:xfrm>
              <a:off x="568741"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6" name="Google Shape;4366;p23"/>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7" name="Google Shape;4367;p23"/>
            <p:cNvSpPr/>
            <p:nvPr/>
          </p:nvSpPr>
          <p:spPr>
            <a:xfrm>
              <a:off x="335511" y="4266306"/>
              <a:ext cx="108621" cy="94548"/>
            </a:xfrm>
            <a:custGeom>
              <a:avLst/>
              <a:gdLst/>
              <a:ahLst/>
              <a:cxnLst/>
              <a:rect l="l" t="t" r="r" b="b"/>
              <a:pathLst>
                <a:path w="2439" h="2123" extrusionOk="0">
                  <a:moveTo>
                    <a:pt x="1213" y="1"/>
                  </a:moveTo>
                  <a:cubicBezTo>
                    <a:pt x="1029" y="1"/>
                    <a:pt x="844" y="46"/>
                    <a:pt x="678" y="136"/>
                  </a:cubicBezTo>
                  <a:cubicBezTo>
                    <a:pt x="182" y="452"/>
                    <a:pt x="1" y="1084"/>
                    <a:pt x="272" y="1581"/>
                  </a:cubicBezTo>
                  <a:cubicBezTo>
                    <a:pt x="483" y="1942"/>
                    <a:pt x="834" y="2123"/>
                    <a:pt x="1205" y="2123"/>
                  </a:cubicBezTo>
                  <a:cubicBezTo>
                    <a:pt x="1390" y="2123"/>
                    <a:pt x="1581" y="2077"/>
                    <a:pt x="1762"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8" name="Google Shape;4368;p23"/>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9" name="Google Shape;4369;p23"/>
            <p:cNvSpPr/>
            <p:nvPr/>
          </p:nvSpPr>
          <p:spPr>
            <a:xfrm>
              <a:off x="560680"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0" name="Google Shape;4370;p23"/>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1" name="Google Shape;4371;p23"/>
            <p:cNvSpPr/>
            <p:nvPr/>
          </p:nvSpPr>
          <p:spPr>
            <a:xfrm>
              <a:off x="1021083"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2" name="Google Shape;4372;p23"/>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3" name="Google Shape;4373;p23"/>
            <p:cNvSpPr/>
            <p:nvPr/>
          </p:nvSpPr>
          <p:spPr>
            <a:xfrm>
              <a:off x="1917706" y="3874709"/>
              <a:ext cx="108621" cy="94993"/>
            </a:xfrm>
            <a:custGeom>
              <a:avLst/>
              <a:gdLst/>
              <a:ahLst/>
              <a:cxnLst/>
              <a:rect l="l" t="t" r="r" b="b"/>
              <a:pathLst>
                <a:path w="2439" h="2133" extrusionOk="0">
                  <a:moveTo>
                    <a:pt x="1182" y="1"/>
                  </a:moveTo>
                  <a:cubicBezTo>
                    <a:pt x="1009" y="1"/>
                    <a:pt x="834"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4" name="Google Shape;4374;p23"/>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5" name="Google Shape;4375;p23"/>
            <p:cNvSpPr/>
            <p:nvPr/>
          </p:nvSpPr>
          <p:spPr>
            <a:xfrm>
              <a:off x="1692537" y="4266751"/>
              <a:ext cx="106617" cy="94993"/>
            </a:xfrm>
            <a:custGeom>
              <a:avLst/>
              <a:gdLst/>
              <a:ahLst/>
              <a:cxnLst/>
              <a:rect l="l" t="t" r="r" b="b"/>
              <a:pathLst>
                <a:path w="2394" h="2133" extrusionOk="0">
                  <a:moveTo>
                    <a:pt x="1221" y="0"/>
                  </a:moveTo>
                  <a:cubicBezTo>
                    <a:pt x="853" y="0"/>
                    <a:pt x="488" y="192"/>
                    <a:pt x="272" y="533"/>
                  </a:cubicBezTo>
                  <a:cubicBezTo>
                    <a:pt x="1" y="1029"/>
                    <a:pt x="136" y="1706"/>
                    <a:pt x="678" y="1977"/>
                  </a:cubicBezTo>
                  <a:cubicBezTo>
                    <a:pt x="844" y="2082"/>
                    <a:pt x="1024" y="2133"/>
                    <a:pt x="1203" y="2133"/>
                  </a:cubicBezTo>
                  <a:cubicBezTo>
                    <a:pt x="1561" y="2133"/>
                    <a:pt x="1912" y="1932"/>
                    <a:pt x="2123" y="1571"/>
                  </a:cubicBezTo>
                  <a:cubicBezTo>
                    <a:pt x="2394"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6" name="Google Shape;4376;p23"/>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7" name="Google Shape;4377;p23"/>
            <p:cNvSpPr/>
            <p:nvPr/>
          </p:nvSpPr>
          <p:spPr>
            <a:xfrm>
              <a:off x="1246252"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8" name="Google Shape;4378;p23"/>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9" name="Google Shape;4379;p23"/>
            <p:cNvSpPr/>
            <p:nvPr/>
          </p:nvSpPr>
          <p:spPr>
            <a:xfrm>
              <a:off x="1013022"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0" name="Google Shape;4380;p23"/>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1" name="Google Shape;4381;p23"/>
            <p:cNvSpPr/>
            <p:nvPr/>
          </p:nvSpPr>
          <p:spPr>
            <a:xfrm>
              <a:off x="1240195"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2" name="Google Shape;4382;p23"/>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3" name="Google Shape;4383;p23"/>
            <p:cNvSpPr/>
            <p:nvPr/>
          </p:nvSpPr>
          <p:spPr>
            <a:xfrm>
              <a:off x="1698594"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4" name="Google Shape;4384;p23"/>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5" name="Google Shape;4385;p23"/>
            <p:cNvSpPr/>
            <p:nvPr/>
          </p:nvSpPr>
          <p:spPr>
            <a:xfrm>
              <a:off x="2595217" y="4266306"/>
              <a:ext cx="108621" cy="95439"/>
            </a:xfrm>
            <a:custGeom>
              <a:avLst/>
              <a:gdLst/>
              <a:ahLst/>
              <a:cxnLst/>
              <a:rect l="l" t="t" r="r" b="b"/>
              <a:pathLst>
                <a:path w="2439" h="2143" extrusionOk="0">
                  <a:moveTo>
                    <a:pt x="1248" y="1"/>
                  </a:moveTo>
                  <a:cubicBezTo>
                    <a:pt x="1069" y="1"/>
                    <a:pt x="889" y="46"/>
                    <a:pt x="723" y="136"/>
                  </a:cubicBezTo>
                  <a:cubicBezTo>
                    <a:pt x="181" y="452"/>
                    <a:pt x="1" y="1084"/>
                    <a:pt x="317" y="1581"/>
                  </a:cubicBezTo>
                  <a:cubicBezTo>
                    <a:pt x="497" y="1942"/>
                    <a:pt x="859" y="2143"/>
                    <a:pt x="1226" y="2143"/>
                  </a:cubicBezTo>
                  <a:cubicBezTo>
                    <a:pt x="1410" y="2143"/>
                    <a:pt x="1596" y="2092"/>
                    <a:pt x="1761" y="1987"/>
                  </a:cubicBezTo>
                  <a:cubicBezTo>
                    <a:pt x="2258" y="1671"/>
                    <a:pt x="2438" y="1039"/>
                    <a:pt x="2168" y="543"/>
                  </a:cubicBezTo>
                  <a:cubicBezTo>
                    <a:pt x="1957" y="181"/>
                    <a:pt x="1606" y="1"/>
                    <a:pt x="124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6" name="Google Shape;4386;p23"/>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7" name="Google Shape;4387;p23"/>
            <p:cNvSpPr/>
            <p:nvPr/>
          </p:nvSpPr>
          <p:spPr>
            <a:xfrm>
              <a:off x="1692537" y="4266306"/>
              <a:ext cx="106617" cy="94548"/>
            </a:xfrm>
            <a:custGeom>
              <a:avLst/>
              <a:gdLst/>
              <a:ahLst/>
              <a:cxnLst/>
              <a:rect l="l" t="t" r="r" b="b"/>
              <a:pathLst>
                <a:path w="2394" h="2123" extrusionOk="0">
                  <a:moveTo>
                    <a:pt x="1203" y="1"/>
                  </a:moveTo>
                  <a:cubicBezTo>
                    <a:pt x="1024" y="1"/>
                    <a:pt x="844" y="46"/>
                    <a:pt x="678" y="136"/>
                  </a:cubicBezTo>
                  <a:cubicBezTo>
                    <a:pt x="136" y="452"/>
                    <a:pt x="1" y="1084"/>
                    <a:pt x="272" y="1581"/>
                  </a:cubicBezTo>
                  <a:cubicBezTo>
                    <a:pt x="482" y="1942"/>
                    <a:pt x="834" y="2123"/>
                    <a:pt x="1191" y="2123"/>
                  </a:cubicBezTo>
                  <a:cubicBezTo>
                    <a:pt x="1370" y="2123"/>
                    <a:pt x="1551" y="2077"/>
                    <a:pt x="1716" y="1987"/>
                  </a:cubicBezTo>
                  <a:cubicBezTo>
                    <a:pt x="2258" y="1671"/>
                    <a:pt x="2394" y="1039"/>
                    <a:pt x="2123" y="543"/>
                  </a:cubicBezTo>
                  <a:cubicBezTo>
                    <a:pt x="1912" y="181"/>
                    <a:pt x="1561" y="1"/>
                    <a:pt x="120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8" name="Google Shape;4388;p23"/>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9" name="Google Shape;4389;p23"/>
            <p:cNvSpPr/>
            <p:nvPr/>
          </p:nvSpPr>
          <p:spPr>
            <a:xfrm>
              <a:off x="1917706" y="3875333"/>
              <a:ext cx="108621" cy="94459"/>
            </a:xfrm>
            <a:custGeom>
              <a:avLst/>
              <a:gdLst/>
              <a:ahLst/>
              <a:cxnLst/>
              <a:rect l="l" t="t" r="r" b="b"/>
              <a:pathLst>
                <a:path w="2439" h="2121" extrusionOk="0">
                  <a:moveTo>
                    <a:pt x="1217" y="0"/>
                  </a:moveTo>
                  <a:cubicBezTo>
                    <a:pt x="852" y="0"/>
                    <a:pt x="496" y="191"/>
                    <a:pt x="317" y="519"/>
                  </a:cubicBezTo>
                  <a:cubicBezTo>
                    <a:pt x="1" y="1015"/>
                    <a:pt x="181" y="1693"/>
                    <a:pt x="678" y="1963"/>
                  </a:cubicBezTo>
                  <a:cubicBezTo>
                    <a:pt x="862" y="2071"/>
                    <a:pt x="1056" y="2121"/>
                    <a:pt x="1244" y="2121"/>
                  </a:cubicBezTo>
                  <a:cubicBezTo>
                    <a:pt x="1612" y="2121"/>
                    <a:pt x="1959" y="1930"/>
                    <a:pt x="2168" y="1602"/>
                  </a:cubicBezTo>
                  <a:cubicBezTo>
                    <a:pt x="2439" y="1061"/>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0" name="Google Shape;4390;p23"/>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1" name="Google Shape;4391;p23"/>
            <p:cNvSpPr/>
            <p:nvPr/>
          </p:nvSpPr>
          <p:spPr>
            <a:xfrm>
              <a:off x="2376105" y="3874309"/>
              <a:ext cx="96552" cy="94503"/>
            </a:xfrm>
            <a:custGeom>
              <a:avLst/>
              <a:gdLst/>
              <a:ahLst/>
              <a:cxnLst/>
              <a:rect l="l" t="t" r="r" b="b"/>
              <a:pathLst>
                <a:path w="2168" h="2122" extrusionOk="0">
                  <a:moveTo>
                    <a:pt x="1084" y="0"/>
                  </a:moveTo>
                  <a:cubicBezTo>
                    <a:pt x="497" y="0"/>
                    <a:pt x="0" y="497"/>
                    <a:pt x="0" y="1084"/>
                  </a:cubicBezTo>
                  <a:cubicBezTo>
                    <a:pt x="0" y="1670"/>
                    <a:pt x="497" y="2122"/>
                    <a:pt x="1084" y="2122"/>
                  </a:cubicBezTo>
                  <a:cubicBezTo>
                    <a:pt x="1671" y="2122"/>
                    <a:pt x="2167" y="1670"/>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2" name="Google Shape;4392;p23"/>
            <p:cNvSpPr/>
            <p:nvPr/>
          </p:nvSpPr>
          <p:spPr>
            <a:xfrm>
              <a:off x="3093831" y="3524486"/>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3" name="Google Shape;4393;p23"/>
            <p:cNvSpPr/>
            <p:nvPr/>
          </p:nvSpPr>
          <p:spPr>
            <a:xfrm>
              <a:off x="3274732"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3" y="2133"/>
                    <a:pt x="1205" y="2133"/>
                  </a:cubicBezTo>
                  <a:cubicBezTo>
                    <a:pt x="1390" y="2133"/>
                    <a:pt x="1581"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4" name="Google Shape;4394;p23"/>
            <p:cNvSpPr/>
            <p:nvPr/>
          </p:nvSpPr>
          <p:spPr>
            <a:xfrm>
              <a:off x="3093831"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5" name="Google Shape;4395;p23"/>
            <p:cNvSpPr/>
            <p:nvPr/>
          </p:nvSpPr>
          <p:spPr>
            <a:xfrm>
              <a:off x="3047559" y="4266751"/>
              <a:ext cx="108621" cy="94993"/>
            </a:xfrm>
            <a:custGeom>
              <a:avLst/>
              <a:gdLst/>
              <a:ahLst/>
              <a:cxnLst/>
              <a:rect l="l" t="t" r="r" b="b"/>
              <a:pathLst>
                <a:path w="2439" h="2133" extrusionOk="0">
                  <a:moveTo>
                    <a:pt x="1257" y="0"/>
                  </a:moveTo>
                  <a:cubicBezTo>
                    <a:pt x="879" y="0"/>
                    <a:pt x="502" y="192"/>
                    <a:pt x="317" y="533"/>
                  </a:cubicBezTo>
                  <a:cubicBezTo>
                    <a:pt x="1" y="1029"/>
                    <a:pt x="181" y="1706"/>
                    <a:pt x="723" y="1977"/>
                  </a:cubicBezTo>
                  <a:cubicBezTo>
                    <a:pt x="889" y="2082"/>
                    <a:pt x="1069" y="2133"/>
                    <a:pt x="1248" y="2133"/>
                  </a:cubicBezTo>
                  <a:cubicBezTo>
                    <a:pt x="1606" y="2133"/>
                    <a:pt x="1957" y="1932"/>
                    <a:pt x="2168"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6" name="Google Shape;4396;p23"/>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7" name="Google Shape;4397;p23"/>
            <p:cNvSpPr/>
            <p:nvPr/>
          </p:nvSpPr>
          <p:spPr>
            <a:xfrm>
              <a:off x="2370048"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4" y="2133"/>
                    <a:pt x="1205" y="2133"/>
                  </a:cubicBezTo>
                  <a:cubicBezTo>
                    <a:pt x="1390" y="2133"/>
                    <a:pt x="1581"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8" name="Google Shape;4398;p23"/>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9" name="Google Shape;4399;p23"/>
            <p:cNvSpPr/>
            <p:nvPr/>
          </p:nvSpPr>
          <p:spPr>
            <a:xfrm>
              <a:off x="2597221" y="3483291"/>
              <a:ext cx="106617" cy="95082"/>
            </a:xfrm>
            <a:custGeom>
              <a:avLst/>
              <a:gdLst/>
              <a:ahLst/>
              <a:cxnLst/>
              <a:rect l="l" t="t" r="r" b="b"/>
              <a:pathLst>
                <a:path w="2394" h="2135" extrusionOk="0">
                  <a:moveTo>
                    <a:pt x="1182" y="1"/>
                  </a:moveTo>
                  <a:cubicBezTo>
                    <a:pt x="828" y="1"/>
                    <a:pt x="481" y="191"/>
                    <a:pt x="272" y="519"/>
                  </a:cubicBezTo>
                  <a:cubicBezTo>
                    <a:pt x="1" y="1061"/>
                    <a:pt x="136" y="1693"/>
                    <a:pt x="678" y="2009"/>
                  </a:cubicBezTo>
                  <a:cubicBezTo>
                    <a:pt x="834" y="2094"/>
                    <a:pt x="1004" y="2135"/>
                    <a:pt x="1173" y="2135"/>
                  </a:cubicBezTo>
                  <a:cubicBezTo>
                    <a:pt x="1541" y="2135"/>
                    <a:pt x="1906" y="1943"/>
                    <a:pt x="2123" y="1603"/>
                  </a:cubicBezTo>
                  <a:cubicBezTo>
                    <a:pt x="2393"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0" name="Google Shape;4400;p23"/>
            <p:cNvSpPr/>
            <p:nvPr/>
          </p:nvSpPr>
          <p:spPr>
            <a:xfrm>
              <a:off x="2649505"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1" name="Google Shape;4401;p23"/>
            <p:cNvSpPr/>
            <p:nvPr/>
          </p:nvSpPr>
          <p:spPr>
            <a:xfrm>
              <a:off x="3055620" y="3482267"/>
              <a:ext cx="94548" cy="96552"/>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25" y="2167"/>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2" name="Google Shape;4402;p23"/>
            <p:cNvSpPr/>
            <p:nvPr/>
          </p:nvSpPr>
          <p:spPr>
            <a:xfrm>
              <a:off x="3093831"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3" name="Google Shape;4403;p23"/>
            <p:cNvSpPr/>
            <p:nvPr/>
          </p:nvSpPr>
          <p:spPr>
            <a:xfrm>
              <a:off x="3274732" y="3875333"/>
              <a:ext cx="108621" cy="94459"/>
            </a:xfrm>
            <a:custGeom>
              <a:avLst/>
              <a:gdLst/>
              <a:ahLst/>
              <a:cxnLst/>
              <a:rect l="l" t="t" r="r" b="b"/>
              <a:pathLst>
                <a:path w="2439" h="2121" extrusionOk="0">
                  <a:moveTo>
                    <a:pt x="1195" y="0"/>
                  </a:moveTo>
                  <a:cubicBezTo>
                    <a:pt x="827" y="0"/>
                    <a:pt x="481" y="191"/>
                    <a:pt x="272" y="519"/>
                  </a:cubicBezTo>
                  <a:cubicBezTo>
                    <a:pt x="1" y="1015"/>
                    <a:pt x="181" y="1693"/>
                    <a:pt x="678" y="1963"/>
                  </a:cubicBezTo>
                  <a:cubicBezTo>
                    <a:pt x="846" y="2071"/>
                    <a:pt x="1036" y="2121"/>
                    <a:pt x="1223" y="2121"/>
                  </a:cubicBezTo>
                  <a:cubicBezTo>
                    <a:pt x="1587" y="2121"/>
                    <a:pt x="1944" y="1930"/>
                    <a:pt x="2123" y="1602"/>
                  </a:cubicBezTo>
                  <a:cubicBezTo>
                    <a:pt x="2439" y="1061"/>
                    <a:pt x="2258" y="429"/>
                    <a:pt x="1761" y="158"/>
                  </a:cubicBezTo>
                  <a:cubicBezTo>
                    <a:pt x="1578" y="51"/>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4" name="Google Shape;4404;p23"/>
            <p:cNvSpPr/>
            <p:nvPr/>
          </p:nvSpPr>
          <p:spPr>
            <a:xfrm>
              <a:off x="3329020"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5" name="Google Shape;4405;p23"/>
            <p:cNvSpPr/>
            <p:nvPr/>
          </p:nvSpPr>
          <p:spPr>
            <a:xfrm>
              <a:off x="3733131" y="3874309"/>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6" name="Google Shape;4406;p23"/>
            <p:cNvSpPr/>
            <p:nvPr/>
          </p:nvSpPr>
          <p:spPr>
            <a:xfrm>
              <a:off x="3727074"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7" name="Google Shape;4407;p23"/>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8" name="Google Shape;4408;p23"/>
            <p:cNvSpPr/>
            <p:nvPr/>
          </p:nvSpPr>
          <p:spPr>
            <a:xfrm>
              <a:off x="1240195"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82" y="2134"/>
                  </a:cubicBezTo>
                  <a:cubicBezTo>
                    <a:pt x="1364" y="2134"/>
                    <a:pt x="1548" y="2084"/>
                    <a:pt x="1716"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9" name="Google Shape;4409;p23"/>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0" name="Google Shape;4410;p23"/>
            <p:cNvSpPr/>
            <p:nvPr/>
          </p:nvSpPr>
          <p:spPr>
            <a:xfrm>
              <a:off x="1013022"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1" name="Google Shape;4411;p23"/>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2" name="Google Shape;4412;p23"/>
            <p:cNvSpPr/>
            <p:nvPr/>
          </p:nvSpPr>
          <p:spPr>
            <a:xfrm>
              <a:off x="568741"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3" name="Google Shape;4413;p23"/>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4" name="Google Shape;4414;p23"/>
            <p:cNvSpPr/>
            <p:nvPr/>
          </p:nvSpPr>
          <p:spPr>
            <a:xfrm>
              <a:off x="335511"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95" y="2134"/>
                  </a:cubicBezTo>
                  <a:cubicBezTo>
                    <a:pt x="1384" y="2134"/>
                    <a:pt x="1578" y="2084"/>
                    <a:pt x="1762"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5" name="Google Shape;4415;p23"/>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6" name="Google Shape;4416;p23"/>
            <p:cNvSpPr/>
            <p:nvPr/>
          </p:nvSpPr>
          <p:spPr>
            <a:xfrm>
              <a:off x="1917706"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7" name="Google Shape;4417;p23"/>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8" name="Google Shape;4418;p23"/>
            <p:cNvSpPr/>
            <p:nvPr/>
          </p:nvSpPr>
          <p:spPr>
            <a:xfrm>
              <a:off x="1692537"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9" name="Google Shape;4419;p23"/>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0" name="Google Shape;4420;p23"/>
            <p:cNvSpPr/>
            <p:nvPr/>
          </p:nvSpPr>
          <p:spPr>
            <a:xfrm>
              <a:off x="1246252"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1" name="Google Shape;4421;p23"/>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2" name="Google Shape;4422;p23"/>
            <p:cNvSpPr/>
            <p:nvPr/>
          </p:nvSpPr>
          <p:spPr>
            <a:xfrm>
              <a:off x="1013022" y="3091294"/>
              <a:ext cx="108621" cy="95038"/>
            </a:xfrm>
            <a:custGeom>
              <a:avLst/>
              <a:gdLst/>
              <a:ahLst/>
              <a:cxnLst/>
              <a:rect l="l" t="t" r="r" b="b"/>
              <a:pathLst>
                <a:path w="2439" h="2134" extrusionOk="0">
                  <a:moveTo>
                    <a:pt x="1244" y="0"/>
                  </a:moveTo>
                  <a:cubicBezTo>
                    <a:pt x="1056" y="0"/>
                    <a:pt x="862"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68"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3" name="Google Shape;4423;p23"/>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4" name="Google Shape;4424;p23"/>
            <p:cNvSpPr/>
            <p:nvPr/>
          </p:nvSpPr>
          <p:spPr>
            <a:xfrm>
              <a:off x="1698594"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5" name="Google Shape;4425;p23"/>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6" name="Google Shape;4426;p23"/>
            <p:cNvSpPr/>
            <p:nvPr/>
          </p:nvSpPr>
          <p:spPr>
            <a:xfrm>
              <a:off x="2595217" y="3482712"/>
              <a:ext cx="108621" cy="95038"/>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7" name="Google Shape;4427;p23"/>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8" name="Google Shape;4428;p23"/>
            <p:cNvSpPr/>
            <p:nvPr/>
          </p:nvSpPr>
          <p:spPr>
            <a:xfrm>
              <a:off x="2370048" y="3874709"/>
              <a:ext cx="108621" cy="95082"/>
            </a:xfrm>
            <a:custGeom>
              <a:avLst/>
              <a:gdLst/>
              <a:ahLst/>
              <a:cxnLst/>
              <a:rect l="l" t="t" r="r" b="b"/>
              <a:pathLst>
                <a:path w="2439" h="2135" extrusionOk="0">
                  <a:moveTo>
                    <a:pt x="1237" y="1"/>
                  </a:moveTo>
                  <a:cubicBezTo>
                    <a:pt x="858" y="1"/>
                    <a:pt x="502" y="193"/>
                    <a:pt x="317" y="533"/>
                  </a:cubicBezTo>
                  <a:cubicBezTo>
                    <a:pt x="1" y="1029"/>
                    <a:pt x="181" y="1707"/>
                    <a:pt x="678" y="1977"/>
                  </a:cubicBezTo>
                  <a:cubicBezTo>
                    <a:pt x="846" y="2085"/>
                    <a:pt x="1036" y="2135"/>
                    <a:pt x="1223" y="2135"/>
                  </a:cubicBezTo>
                  <a:cubicBezTo>
                    <a:pt x="1587" y="2135"/>
                    <a:pt x="1944" y="1944"/>
                    <a:pt x="2123" y="1616"/>
                  </a:cubicBezTo>
                  <a:cubicBezTo>
                    <a:pt x="2439" y="1075"/>
                    <a:pt x="2258" y="443"/>
                    <a:pt x="1761" y="127"/>
                  </a:cubicBezTo>
                  <a:cubicBezTo>
                    <a:pt x="1591" y="41"/>
                    <a:pt x="1411" y="1"/>
                    <a:pt x="123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9" name="Google Shape;4429;p23"/>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0" name="Google Shape;4430;p23"/>
            <p:cNvSpPr/>
            <p:nvPr/>
          </p:nvSpPr>
          <p:spPr>
            <a:xfrm>
              <a:off x="1925767"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1" name="Google Shape;4431;p23"/>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2" name="Google Shape;4432;p23"/>
            <p:cNvSpPr/>
            <p:nvPr/>
          </p:nvSpPr>
          <p:spPr>
            <a:xfrm>
              <a:off x="1692537" y="3482712"/>
              <a:ext cx="106617" cy="95038"/>
            </a:xfrm>
            <a:custGeom>
              <a:avLst/>
              <a:gdLst/>
              <a:ahLst/>
              <a:cxnLst/>
              <a:rect l="l" t="t" r="r" b="b"/>
              <a:pathLst>
                <a:path w="2394" h="2134" extrusionOk="0">
                  <a:moveTo>
                    <a:pt x="1173" y="0"/>
                  </a:moveTo>
                  <a:cubicBezTo>
                    <a:pt x="1004" y="0"/>
                    <a:pt x="834" y="41"/>
                    <a:pt x="678" y="126"/>
                  </a:cubicBezTo>
                  <a:cubicBezTo>
                    <a:pt x="136" y="442"/>
                    <a:pt x="1" y="1074"/>
                    <a:pt x="272" y="1616"/>
                  </a:cubicBezTo>
                  <a:cubicBezTo>
                    <a:pt x="481" y="1944"/>
                    <a:pt x="828" y="2134"/>
                    <a:pt x="1182" y="2134"/>
                  </a:cubicBezTo>
                  <a:cubicBezTo>
                    <a:pt x="1364" y="2134"/>
                    <a:pt x="1548" y="2084"/>
                    <a:pt x="1716" y="1977"/>
                  </a:cubicBezTo>
                  <a:cubicBezTo>
                    <a:pt x="2258" y="1706"/>
                    <a:pt x="2394" y="1029"/>
                    <a:pt x="2123"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3" name="Google Shape;4433;p23"/>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4" name="Google Shape;4434;p23"/>
            <p:cNvSpPr/>
            <p:nvPr/>
          </p:nvSpPr>
          <p:spPr>
            <a:xfrm>
              <a:off x="1917706" y="3091294"/>
              <a:ext cx="108621" cy="95038"/>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9" y="2093"/>
                    <a:pt x="1028" y="2134"/>
                    <a:pt x="1202" y="2134"/>
                  </a:cubicBezTo>
                  <a:cubicBezTo>
                    <a:pt x="1582" y="2134"/>
                    <a:pt x="1937" y="1942"/>
                    <a:pt x="2123" y="1602"/>
                  </a:cubicBezTo>
                  <a:cubicBezTo>
                    <a:pt x="2439"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5" name="Google Shape;4435;p23"/>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6" name="Google Shape;4436;p23"/>
            <p:cNvSpPr/>
            <p:nvPr/>
          </p:nvSpPr>
          <p:spPr>
            <a:xfrm>
              <a:off x="2376105" y="3092229"/>
              <a:ext cx="96552" cy="94548"/>
            </a:xfrm>
            <a:custGeom>
              <a:avLst/>
              <a:gdLst/>
              <a:ahLst/>
              <a:cxnLst/>
              <a:rect l="l" t="t" r="r" b="b"/>
              <a:pathLst>
                <a:path w="2168" h="2123" extrusionOk="0">
                  <a:moveTo>
                    <a:pt x="1084" y="1"/>
                  </a:moveTo>
                  <a:cubicBezTo>
                    <a:pt x="497" y="1"/>
                    <a:pt x="0" y="452"/>
                    <a:pt x="0" y="1039"/>
                  </a:cubicBezTo>
                  <a:cubicBezTo>
                    <a:pt x="0" y="1626"/>
                    <a:pt x="497" y="2123"/>
                    <a:pt x="1084" y="2123"/>
                  </a:cubicBezTo>
                  <a:cubicBezTo>
                    <a:pt x="1671" y="2123"/>
                    <a:pt x="2167" y="1626"/>
                    <a:pt x="2167" y="1039"/>
                  </a:cubicBezTo>
                  <a:cubicBezTo>
                    <a:pt x="2167"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7" name="Google Shape;4437;p23"/>
            <p:cNvSpPr/>
            <p:nvPr/>
          </p:nvSpPr>
          <p:spPr>
            <a:xfrm>
              <a:off x="3093831"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8" name="Google Shape;4438;p23"/>
            <p:cNvSpPr/>
            <p:nvPr/>
          </p:nvSpPr>
          <p:spPr>
            <a:xfrm>
              <a:off x="3274732" y="3091294"/>
              <a:ext cx="108621" cy="95038"/>
            </a:xfrm>
            <a:custGeom>
              <a:avLst/>
              <a:gdLst/>
              <a:ahLst/>
              <a:cxnLst/>
              <a:rect l="l" t="t" r="r" b="b"/>
              <a:pathLst>
                <a:path w="2439" h="2134" extrusionOk="0">
                  <a:moveTo>
                    <a:pt x="1223" y="0"/>
                  </a:moveTo>
                  <a:cubicBezTo>
                    <a:pt x="1036" y="0"/>
                    <a:pt x="846" y="50"/>
                    <a:pt x="678" y="157"/>
                  </a:cubicBezTo>
                  <a:cubicBezTo>
                    <a:pt x="181" y="428"/>
                    <a:pt x="1" y="1105"/>
                    <a:pt x="272" y="1602"/>
                  </a:cubicBezTo>
                  <a:cubicBezTo>
                    <a:pt x="488" y="1942"/>
                    <a:pt x="853" y="2134"/>
                    <a:pt x="1236" y="2134"/>
                  </a:cubicBezTo>
                  <a:cubicBezTo>
                    <a:pt x="1411" y="2134"/>
                    <a:pt x="1591"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9" name="Google Shape;4439;p23"/>
            <p:cNvSpPr/>
            <p:nvPr/>
          </p:nvSpPr>
          <p:spPr>
            <a:xfrm>
              <a:off x="3093831"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0" name="Google Shape;4440;p23"/>
            <p:cNvSpPr/>
            <p:nvPr/>
          </p:nvSpPr>
          <p:spPr>
            <a:xfrm>
              <a:off x="3047559" y="3483291"/>
              <a:ext cx="108621" cy="95082"/>
            </a:xfrm>
            <a:custGeom>
              <a:avLst/>
              <a:gdLst/>
              <a:ahLst/>
              <a:cxnLst/>
              <a:rect l="l" t="t" r="r" b="b"/>
              <a:pathLst>
                <a:path w="2439" h="2135" extrusionOk="0">
                  <a:moveTo>
                    <a:pt x="1217" y="1"/>
                  </a:moveTo>
                  <a:cubicBezTo>
                    <a:pt x="852" y="1"/>
                    <a:pt x="496" y="191"/>
                    <a:pt x="317" y="519"/>
                  </a:cubicBezTo>
                  <a:cubicBezTo>
                    <a:pt x="1" y="1061"/>
                    <a:pt x="181" y="1693"/>
                    <a:pt x="723" y="2009"/>
                  </a:cubicBezTo>
                  <a:cubicBezTo>
                    <a:pt x="879" y="2094"/>
                    <a:pt x="1049" y="2135"/>
                    <a:pt x="1218" y="2135"/>
                  </a:cubicBezTo>
                  <a:cubicBezTo>
                    <a:pt x="1586" y="2135"/>
                    <a:pt x="1951" y="1943"/>
                    <a:pt x="2168" y="1603"/>
                  </a:cubicBezTo>
                  <a:cubicBezTo>
                    <a:pt x="2438" y="1106"/>
                    <a:pt x="2258" y="429"/>
                    <a:pt x="1761" y="158"/>
                  </a:cubicBezTo>
                  <a:cubicBezTo>
                    <a:pt x="1593" y="51"/>
                    <a:pt x="1404" y="1"/>
                    <a:pt x="121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1" name="Google Shape;4441;p23"/>
            <p:cNvSpPr/>
            <p:nvPr/>
          </p:nvSpPr>
          <p:spPr>
            <a:xfrm>
              <a:off x="2649505"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2" name="Google Shape;4442;p23"/>
            <p:cNvSpPr/>
            <p:nvPr/>
          </p:nvSpPr>
          <p:spPr>
            <a:xfrm>
              <a:off x="2603278" y="3482267"/>
              <a:ext cx="94548" cy="96552"/>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71" y="2167"/>
                    <a:pt x="2122" y="1671"/>
                    <a:pt x="2122" y="1084"/>
                  </a:cubicBezTo>
                  <a:cubicBezTo>
                    <a:pt x="2122" y="497"/>
                    <a:pt x="1671"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3" name="Google Shape;4443;p23"/>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4" name="Google Shape;4444;p23"/>
            <p:cNvSpPr/>
            <p:nvPr/>
          </p:nvSpPr>
          <p:spPr>
            <a:xfrm>
              <a:off x="2370048"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58" y="2134"/>
                    <a:pt x="1237" y="2134"/>
                  </a:cubicBezTo>
                  <a:cubicBezTo>
                    <a:pt x="1411" y="2134"/>
                    <a:pt x="1591"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5" name="Google Shape;4445;p23"/>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6" name="Google Shape;4446;p23"/>
            <p:cNvSpPr/>
            <p:nvPr/>
          </p:nvSpPr>
          <p:spPr>
            <a:xfrm>
              <a:off x="2597221" y="2700232"/>
              <a:ext cx="106617" cy="94503"/>
            </a:xfrm>
            <a:custGeom>
              <a:avLst/>
              <a:gdLst/>
              <a:ahLst/>
              <a:cxnLst/>
              <a:rect l="l" t="t" r="r" b="b"/>
              <a:pathLst>
                <a:path w="2394" h="2122" extrusionOk="0">
                  <a:moveTo>
                    <a:pt x="1191" y="0"/>
                  </a:moveTo>
                  <a:cubicBezTo>
                    <a:pt x="834" y="0"/>
                    <a:pt x="482" y="181"/>
                    <a:pt x="272" y="542"/>
                  </a:cubicBezTo>
                  <a:cubicBezTo>
                    <a:pt x="1" y="1038"/>
                    <a:pt x="136" y="1670"/>
                    <a:pt x="678" y="1986"/>
                  </a:cubicBezTo>
                  <a:cubicBezTo>
                    <a:pt x="844" y="2077"/>
                    <a:pt x="1024" y="2122"/>
                    <a:pt x="1203" y="2122"/>
                  </a:cubicBezTo>
                  <a:cubicBezTo>
                    <a:pt x="1561" y="2122"/>
                    <a:pt x="1912" y="1941"/>
                    <a:pt x="2123" y="1580"/>
                  </a:cubicBezTo>
                  <a:cubicBezTo>
                    <a:pt x="2393" y="1084"/>
                    <a:pt x="2258" y="452"/>
                    <a:pt x="1716" y="136"/>
                  </a:cubicBezTo>
                  <a:cubicBezTo>
                    <a:pt x="1551" y="45"/>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7" name="Google Shape;4447;p23"/>
            <p:cNvSpPr/>
            <p:nvPr/>
          </p:nvSpPr>
          <p:spPr>
            <a:xfrm>
              <a:off x="2649505"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8" name="Google Shape;4448;p23"/>
            <p:cNvSpPr/>
            <p:nvPr/>
          </p:nvSpPr>
          <p:spPr>
            <a:xfrm>
              <a:off x="3055620" y="2700232"/>
              <a:ext cx="94548" cy="94503"/>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25" y="2122"/>
                    <a:pt x="2122" y="1625"/>
                    <a:pt x="2122" y="1038"/>
                  </a:cubicBezTo>
                  <a:cubicBezTo>
                    <a:pt x="2122" y="452"/>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9" name="Google Shape;4449;p23"/>
            <p:cNvSpPr/>
            <p:nvPr/>
          </p:nvSpPr>
          <p:spPr>
            <a:xfrm>
              <a:off x="3727074" y="3874709"/>
              <a:ext cx="108621" cy="95082"/>
            </a:xfrm>
            <a:custGeom>
              <a:avLst/>
              <a:gdLst/>
              <a:ahLst/>
              <a:cxnLst/>
              <a:rect l="l" t="t" r="r" b="b"/>
              <a:pathLst>
                <a:path w="2439" h="2135" extrusionOk="0">
                  <a:moveTo>
                    <a:pt x="1236" y="1"/>
                  </a:moveTo>
                  <a:cubicBezTo>
                    <a:pt x="853" y="1"/>
                    <a:pt x="488" y="193"/>
                    <a:pt x="272" y="533"/>
                  </a:cubicBezTo>
                  <a:cubicBezTo>
                    <a:pt x="1" y="1029"/>
                    <a:pt x="181" y="1707"/>
                    <a:pt x="678" y="1977"/>
                  </a:cubicBezTo>
                  <a:cubicBezTo>
                    <a:pt x="846" y="2085"/>
                    <a:pt x="1036" y="2135"/>
                    <a:pt x="1223" y="2135"/>
                  </a:cubicBezTo>
                  <a:cubicBezTo>
                    <a:pt x="1587" y="2135"/>
                    <a:pt x="1944" y="1944"/>
                    <a:pt x="2123" y="1616"/>
                  </a:cubicBezTo>
                  <a:cubicBezTo>
                    <a:pt x="2439" y="1075"/>
                    <a:pt x="2258" y="443"/>
                    <a:pt x="1761" y="127"/>
                  </a:cubicBezTo>
                  <a:cubicBezTo>
                    <a:pt x="1591" y="41"/>
                    <a:pt x="1411" y="1"/>
                    <a:pt x="123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0" name="Google Shape;4450;p23"/>
            <p:cNvSpPr/>
            <p:nvPr/>
          </p:nvSpPr>
          <p:spPr>
            <a:xfrm>
              <a:off x="3329020"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1" name="Google Shape;4451;p23"/>
            <p:cNvSpPr/>
            <p:nvPr/>
          </p:nvSpPr>
          <p:spPr>
            <a:xfrm>
              <a:off x="3280789" y="3874309"/>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2" name="Google Shape;4452;p23"/>
            <p:cNvSpPr/>
            <p:nvPr/>
          </p:nvSpPr>
          <p:spPr>
            <a:xfrm>
              <a:off x="3093831" y="3524486"/>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3" name="Google Shape;4453;p23"/>
            <p:cNvSpPr/>
            <p:nvPr/>
          </p:nvSpPr>
          <p:spPr>
            <a:xfrm>
              <a:off x="3047559" y="3482712"/>
              <a:ext cx="108621" cy="95038"/>
            </a:xfrm>
            <a:custGeom>
              <a:avLst/>
              <a:gdLst/>
              <a:ahLst/>
              <a:cxnLst/>
              <a:rect l="l" t="t" r="r" b="b"/>
              <a:pathLst>
                <a:path w="2439" h="2134" extrusionOk="0">
                  <a:moveTo>
                    <a:pt x="1204" y="0"/>
                  </a:moveTo>
                  <a:cubicBezTo>
                    <a:pt x="1028" y="0"/>
                    <a:pt x="849" y="41"/>
                    <a:pt x="678"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4" name="Google Shape;4454;p23"/>
            <p:cNvSpPr/>
            <p:nvPr/>
          </p:nvSpPr>
          <p:spPr>
            <a:xfrm>
              <a:off x="3093831"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5" name="Google Shape;4455;p23"/>
            <p:cNvSpPr/>
            <p:nvPr/>
          </p:nvSpPr>
          <p:spPr>
            <a:xfrm>
              <a:off x="3274732" y="3091294"/>
              <a:ext cx="108621" cy="95038"/>
            </a:xfrm>
            <a:custGeom>
              <a:avLst/>
              <a:gdLst/>
              <a:ahLst/>
              <a:cxnLst/>
              <a:rect l="l" t="t" r="r" b="b"/>
              <a:pathLst>
                <a:path w="2439" h="2134" extrusionOk="0">
                  <a:moveTo>
                    <a:pt x="1195" y="0"/>
                  </a:moveTo>
                  <a:cubicBezTo>
                    <a:pt x="827" y="0"/>
                    <a:pt x="481" y="190"/>
                    <a:pt x="272"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6" name="Google Shape;4456;p23"/>
            <p:cNvSpPr/>
            <p:nvPr/>
          </p:nvSpPr>
          <p:spPr>
            <a:xfrm>
              <a:off x="3329020"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7" name="Google Shape;4457;p23"/>
            <p:cNvSpPr/>
            <p:nvPr/>
          </p:nvSpPr>
          <p:spPr>
            <a:xfrm>
              <a:off x="3733131" y="3092229"/>
              <a:ext cx="94503" cy="94548"/>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8" name="Google Shape;4458;p23"/>
            <p:cNvSpPr/>
            <p:nvPr/>
          </p:nvSpPr>
          <p:spPr>
            <a:xfrm>
              <a:off x="3727074" y="3091294"/>
              <a:ext cx="108621" cy="95038"/>
            </a:xfrm>
            <a:custGeom>
              <a:avLst/>
              <a:gdLst/>
              <a:ahLst/>
              <a:cxnLst/>
              <a:rect l="l" t="t" r="r" b="b"/>
              <a:pathLst>
                <a:path w="2439" h="2134" extrusionOk="0">
                  <a:moveTo>
                    <a:pt x="1223" y="0"/>
                  </a:moveTo>
                  <a:cubicBezTo>
                    <a:pt x="1036" y="0"/>
                    <a:pt x="846" y="50"/>
                    <a:pt x="678" y="157"/>
                  </a:cubicBezTo>
                  <a:cubicBezTo>
                    <a:pt x="181" y="428"/>
                    <a:pt x="1" y="1105"/>
                    <a:pt x="272" y="1602"/>
                  </a:cubicBezTo>
                  <a:cubicBezTo>
                    <a:pt x="488" y="1942"/>
                    <a:pt x="853" y="2134"/>
                    <a:pt x="1221" y="2134"/>
                  </a:cubicBezTo>
                  <a:cubicBezTo>
                    <a:pt x="1390" y="2134"/>
                    <a:pt x="1560" y="2093"/>
                    <a:pt x="1716"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9" name="Google Shape;4459;p23"/>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0" name="Google Shape;4460;p23"/>
            <p:cNvSpPr/>
            <p:nvPr/>
          </p:nvSpPr>
          <p:spPr>
            <a:xfrm>
              <a:off x="1692537" y="2700232"/>
              <a:ext cx="108621" cy="94503"/>
            </a:xfrm>
            <a:custGeom>
              <a:avLst/>
              <a:gdLst/>
              <a:ahLst/>
              <a:cxnLst/>
              <a:rect l="l" t="t" r="r" b="b"/>
              <a:pathLst>
                <a:path w="2439" h="2122" extrusionOk="0">
                  <a:moveTo>
                    <a:pt x="1191" y="0"/>
                  </a:moveTo>
                  <a:cubicBezTo>
                    <a:pt x="834" y="0"/>
                    <a:pt x="482" y="181"/>
                    <a:pt x="272" y="542"/>
                  </a:cubicBezTo>
                  <a:cubicBezTo>
                    <a:pt x="1" y="1038"/>
                    <a:pt x="182" y="1670"/>
                    <a:pt x="678" y="1986"/>
                  </a:cubicBezTo>
                  <a:cubicBezTo>
                    <a:pt x="844" y="2077"/>
                    <a:pt x="1029" y="2122"/>
                    <a:pt x="1213" y="2122"/>
                  </a:cubicBezTo>
                  <a:cubicBezTo>
                    <a:pt x="1581" y="2122"/>
                    <a:pt x="1942" y="1941"/>
                    <a:pt x="2123" y="1580"/>
                  </a:cubicBezTo>
                  <a:cubicBezTo>
                    <a:pt x="2439" y="1084"/>
                    <a:pt x="2258" y="452"/>
                    <a:pt x="1716" y="136"/>
                  </a:cubicBezTo>
                  <a:cubicBezTo>
                    <a:pt x="1551" y="45"/>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1" name="Google Shape;4461;p23"/>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2" name="Google Shape;4462;p23"/>
            <p:cNvSpPr/>
            <p:nvPr/>
          </p:nvSpPr>
          <p:spPr>
            <a:xfrm>
              <a:off x="1246252"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3" name="Google Shape;4463;p23"/>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4" name="Google Shape;4464;p23"/>
            <p:cNvSpPr/>
            <p:nvPr/>
          </p:nvSpPr>
          <p:spPr>
            <a:xfrm>
              <a:off x="2595217" y="2699342"/>
              <a:ext cx="108621" cy="94993"/>
            </a:xfrm>
            <a:custGeom>
              <a:avLst/>
              <a:gdLst/>
              <a:ahLst/>
              <a:cxnLst/>
              <a:rect l="l" t="t" r="r" b="b"/>
              <a:pathLst>
                <a:path w="2439" h="2133" extrusionOk="0">
                  <a:moveTo>
                    <a:pt x="1248" y="0"/>
                  </a:moveTo>
                  <a:cubicBezTo>
                    <a:pt x="1069" y="0"/>
                    <a:pt x="889" y="50"/>
                    <a:pt x="723" y="156"/>
                  </a:cubicBezTo>
                  <a:cubicBezTo>
                    <a:pt x="181" y="426"/>
                    <a:pt x="1" y="1104"/>
                    <a:pt x="317" y="1600"/>
                  </a:cubicBezTo>
                  <a:cubicBezTo>
                    <a:pt x="502" y="1940"/>
                    <a:pt x="879" y="2132"/>
                    <a:pt x="1257" y="2132"/>
                  </a:cubicBezTo>
                  <a:cubicBezTo>
                    <a:pt x="1431" y="2132"/>
                    <a:pt x="1605" y="2092"/>
                    <a:pt x="1761" y="2006"/>
                  </a:cubicBezTo>
                  <a:cubicBezTo>
                    <a:pt x="2258" y="1690"/>
                    <a:pt x="2438" y="1058"/>
                    <a:pt x="2168"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5" name="Google Shape;4465;p23"/>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6" name="Google Shape;4466;p23"/>
            <p:cNvSpPr/>
            <p:nvPr/>
          </p:nvSpPr>
          <p:spPr>
            <a:xfrm>
              <a:off x="2370048" y="3091294"/>
              <a:ext cx="108621" cy="95038"/>
            </a:xfrm>
            <a:custGeom>
              <a:avLst/>
              <a:gdLst/>
              <a:ahLst/>
              <a:cxnLst/>
              <a:rect l="l" t="t" r="r" b="b"/>
              <a:pathLst>
                <a:path w="2439" h="2134" extrusionOk="0">
                  <a:moveTo>
                    <a:pt x="1197" y="0"/>
                  </a:moveTo>
                  <a:cubicBezTo>
                    <a:pt x="833" y="0"/>
                    <a:pt x="496" y="190"/>
                    <a:pt x="317"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7" name="Google Shape;4467;p23"/>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8" name="Google Shape;4468;p23"/>
            <p:cNvSpPr/>
            <p:nvPr/>
          </p:nvSpPr>
          <p:spPr>
            <a:xfrm>
              <a:off x="1925767" y="3092229"/>
              <a:ext cx="94548" cy="94548"/>
            </a:xfrm>
            <a:custGeom>
              <a:avLst/>
              <a:gdLst/>
              <a:ahLst/>
              <a:cxnLst/>
              <a:rect l="l" t="t" r="r" b="b"/>
              <a:pathLst>
                <a:path w="2123" h="2123" extrusionOk="0">
                  <a:moveTo>
                    <a:pt x="1039" y="1"/>
                  </a:moveTo>
                  <a:cubicBezTo>
                    <a:pt x="452" y="1"/>
                    <a:pt x="0" y="452"/>
                    <a:pt x="0" y="1039"/>
                  </a:cubicBezTo>
                  <a:cubicBezTo>
                    <a:pt x="0" y="1626"/>
                    <a:pt x="452" y="2123"/>
                    <a:pt x="1039" y="2123"/>
                  </a:cubicBezTo>
                  <a:cubicBezTo>
                    <a:pt x="1626" y="2123"/>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9" name="Google Shape;4469;p23"/>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0" name="Google Shape;4470;p23"/>
            <p:cNvSpPr/>
            <p:nvPr/>
          </p:nvSpPr>
          <p:spPr>
            <a:xfrm>
              <a:off x="1692537" y="2699342"/>
              <a:ext cx="106617" cy="94993"/>
            </a:xfrm>
            <a:custGeom>
              <a:avLst/>
              <a:gdLst/>
              <a:ahLst/>
              <a:cxnLst/>
              <a:rect l="l" t="t" r="r" b="b"/>
              <a:pathLst>
                <a:path w="2394" h="2133" extrusionOk="0">
                  <a:moveTo>
                    <a:pt x="1203" y="0"/>
                  </a:moveTo>
                  <a:cubicBezTo>
                    <a:pt x="1024" y="0"/>
                    <a:pt x="844" y="50"/>
                    <a:pt x="678" y="156"/>
                  </a:cubicBezTo>
                  <a:cubicBezTo>
                    <a:pt x="136" y="426"/>
                    <a:pt x="1" y="1104"/>
                    <a:pt x="272" y="1600"/>
                  </a:cubicBezTo>
                  <a:cubicBezTo>
                    <a:pt x="488" y="1940"/>
                    <a:pt x="853" y="2132"/>
                    <a:pt x="1221" y="2132"/>
                  </a:cubicBezTo>
                  <a:cubicBezTo>
                    <a:pt x="1390" y="2132"/>
                    <a:pt x="1560" y="2092"/>
                    <a:pt x="1716" y="2006"/>
                  </a:cubicBezTo>
                  <a:cubicBezTo>
                    <a:pt x="2258" y="1690"/>
                    <a:pt x="2394" y="1058"/>
                    <a:pt x="2123"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1" name="Google Shape;4471;p23"/>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2" name="Google Shape;4472;p23"/>
            <p:cNvSpPr/>
            <p:nvPr/>
          </p:nvSpPr>
          <p:spPr>
            <a:xfrm>
              <a:off x="1917706"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62" y="2084"/>
                    <a:pt x="1056" y="2134"/>
                    <a:pt x="1244" y="2134"/>
                  </a:cubicBezTo>
                  <a:cubicBezTo>
                    <a:pt x="1612" y="2134"/>
                    <a:pt x="1959" y="1944"/>
                    <a:pt x="2168"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3" name="Google Shape;4473;p23"/>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4" name="Google Shape;4474;p23"/>
            <p:cNvSpPr/>
            <p:nvPr/>
          </p:nvSpPr>
          <p:spPr>
            <a:xfrm>
              <a:off x="2376105" y="2308191"/>
              <a:ext cx="96552" cy="94548"/>
            </a:xfrm>
            <a:custGeom>
              <a:avLst/>
              <a:gdLst/>
              <a:ahLst/>
              <a:cxnLst/>
              <a:rect l="l" t="t" r="r" b="b"/>
              <a:pathLst>
                <a:path w="2168" h="2123" extrusionOk="0">
                  <a:moveTo>
                    <a:pt x="1084" y="0"/>
                  </a:moveTo>
                  <a:cubicBezTo>
                    <a:pt x="497" y="0"/>
                    <a:pt x="0" y="497"/>
                    <a:pt x="0" y="1084"/>
                  </a:cubicBezTo>
                  <a:cubicBezTo>
                    <a:pt x="0" y="1671"/>
                    <a:pt x="497" y="2122"/>
                    <a:pt x="1084" y="2122"/>
                  </a:cubicBezTo>
                  <a:cubicBezTo>
                    <a:pt x="1671" y="2122"/>
                    <a:pt x="2167" y="1671"/>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5" name="Google Shape;4475;p23"/>
            <p:cNvSpPr/>
            <p:nvPr/>
          </p:nvSpPr>
          <p:spPr>
            <a:xfrm>
              <a:off x="3093831" y="1958368"/>
              <a:ext cx="243295" cy="402151"/>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6" name="Google Shape;4476;p23"/>
            <p:cNvSpPr/>
            <p:nvPr/>
          </p:nvSpPr>
          <p:spPr>
            <a:xfrm>
              <a:off x="3274732"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3" y="2122"/>
                    <a:pt x="1205" y="2122"/>
                  </a:cubicBezTo>
                  <a:cubicBezTo>
                    <a:pt x="1390" y="2122"/>
                    <a:pt x="1581" y="2077"/>
                    <a:pt x="1761"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7" name="Google Shape;4477;p23"/>
            <p:cNvSpPr/>
            <p:nvPr/>
          </p:nvSpPr>
          <p:spPr>
            <a:xfrm>
              <a:off x="3093831"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8" name="Google Shape;4478;p23"/>
            <p:cNvSpPr/>
            <p:nvPr/>
          </p:nvSpPr>
          <p:spPr>
            <a:xfrm>
              <a:off x="3047559" y="2700232"/>
              <a:ext cx="108621" cy="95394"/>
            </a:xfrm>
            <a:custGeom>
              <a:avLst/>
              <a:gdLst/>
              <a:ahLst/>
              <a:cxnLst/>
              <a:rect l="l" t="t" r="r" b="b"/>
              <a:pathLst>
                <a:path w="2439" h="2142" extrusionOk="0">
                  <a:moveTo>
                    <a:pt x="1236" y="0"/>
                  </a:moveTo>
                  <a:cubicBezTo>
                    <a:pt x="879" y="0"/>
                    <a:pt x="527" y="181"/>
                    <a:pt x="317" y="542"/>
                  </a:cubicBezTo>
                  <a:cubicBezTo>
                    <a:pt x="1" y="1038"/>
                    <a:pt x="181" y="1670"/>
                    <a:pt x="723" y="1986"/>
                  </a:cubicBezTo>
                  <a:cubicBezTo>
                    <a:pt x="889" y="2092"/>
                    <a:pt x="1069" y="2142"/>
                    <a:pt x="1248" y="2142"/>
                  </a:cubicBezTo>
                  <a:cubicBezTo>
                    <a:pt x="1606" y="2142"/>
                    <a:pt x="1957" y="1941"/>
                    <a:pt x="2168" y="1580"/>
                  </a:cubicBezTo>
                  <a:cubicBezTo>
                    <a:pt x="2438" y="1084"/>
                    <a:pt x="2258" y="452"/>
                    <a:pt x="1761" y="136"/>
                  </a:cubicBezTo>
                  <a:cubicBezTo>
                    <a:pt x="1596" y="45"/>
                    <a:pt x="1415"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9" name="Google Shape;4479;p23"/>
            <p:cNvSpPr/>
            <p:nvPr/>
          </p:nvSpPr>
          <p:spPr>
            <a:xfrm>
              <a:off x="2649505"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0" name="Google Shape;4480;p23"/>
            <p:cNvSpPr/>
            <p:nvPr/>
          </p:nvSpPr>
          <p:spPr>
            <a:xfrm>
              <a:off x="2603278" y="2700232"/>
              <a:ext cx="94548" cy="94503"/>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71" y="2122"/>
                    <a:pt x="2122" y="1625"/>
                    <a:pt x="2122" y="1038"/>
                  </a:cubicBezTo>
                  <a:cubicBezTo>
                    <a:pt x="2122" y="452"/>
                    <a:pt x="1671"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1" name="Google Shape;4481;p23"/>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2" name="Google Shape;4482;p23"/>
            <p:cNvSpPr/>
            <p:nvPr/>
          </p:nvSpPr>
          <p:spPr>
            <a:xfrm>
              <a:off x="2370048"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4" y="2122"/>
                    <a:pt x="1205" y="2122"/>
                  </a:cubicBezTo>
                  <a:cubicBezTo>
                    <a:pt x="1390" y="2122"/>
                    <a:pt x="1581" y="2077"/>
                    <a:pt x="1761"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3" name="Google Shape;4483;p23"/>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4" name="Google Shape;4484;p23"/>
            <p:cNvSpPr/>
            <p:nvPr/>
          </p:nvSpPr>
          <p:spPr>
            <a:xfrm>
              <a:off x="2595217" y="1916595"/>
              <a:ext cx="108621" cy="95082"/>
            </a:xfrm>
            <a:custGeom>
              <a:avLst/>
              <a:gdLst/>
              <a:ahLst/>
              <a:cxnLst/>
              <a:rect l="l" t="t" r="r" b="b"/>
              <a:pathLst>
                <a:path w="2439" h="2135"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8"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5" name="Google Shape;4485;p23"/>
            <p:cNvSpPr/>
            <p:nvPr/>
          </p:nvSpPr>
          <p:spPr>
            <a:xfrm>
              <a:off x="3727074" y="3091294"/>
              <a:ext cx="108621" cy="95038"/>
            </a:xfrm>
            <a:custGeom>
              <a:avLst/>
              <a:gdLst/>
              <a:ahLst/>
              <a:cxnLst/>
              <a:rect l="l" t="t" r="r" b="b"/>
              <a:pathLst>
                <a:path w="2439" h="2134" extrusionOk="0">
                  <a:moveTo>
                    <a:pt x="1195" y="0"/>
                  </a:moveTo>
                  <a:cubicBezTo>
                    <a:pt x="827" y="0"/>
                    <a:pt x="481" y="190"/>
                    <a:pt x="272"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6" name="Google Shape;4486;p23"/>
            <p:cNvSpPr/>
            <p:nvPr/>
          </p:nvSpPr>
          <p:spPr>
            <a:xfrm>
              <a:off x="3329020"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7" name="Google Shape;4487;p23"/>
            <p:cNvSpPr/>
            <p:nvPr/>
          </p:nvSpPr>
          <p:spPr>
            <a:xfrm>
              <a:off x="3280789" y="3092229"/>
              <a:ext cx="94503" cy="94548"/>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8" name="Google Shape;4488;p23"/>
            <p:cNvSpPr/>
            <p:nvPr/>
          </p:nvSpPr>
          <p:spPr>
            <a:xfrm>
              <a:off x="3093831"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9" name="Google Shape;4489;p23"/>
            <p:cNvSpPr/>
            <p:nvPr/>
          </p:nvSpPr>
          <p:spPr>
            <a:xfrm>
              <a:off x="3047559" y="2699253"/>
              <a:ext cx="108621" cy="95082"/>
            </a:xfrm>
            <a:custGeom>
              <a:avLst/>
              <a:gdLst/>
              <a:ahLst/>
              <a:cxnLst/>
              <a:rect l="l" t="t" r="r" b="b"/>
              <a:pathLst>
                <a:path w="2439" h="2135" extrusionOk="0">
                  <a:moveTo>
                    <a:pt x="1244" y="0"/>
                  </a:moveTo>
                  <a:cubicBezTo>
                    <a:pt x="1056" y="0"/>
                    <a:pt x="862" y="50"/>
                    <a:pt x="678" y="158"/>
                  </a:cubicBezTo>
                  <a:cubicBezTo>
                    <a:pt x="181" y="428"/>
                    <a:pt x="1" y="1106"/>
                    <a:pt x="317" y="1602"/>
                  </a:cubicBezTo>
                  <a:cubicBezTo>
                    <a:pt x="502" y="1942"/>
                    <a:pt x="879" y="2134"/>
                    <a:pt x="1257" y="2134"/>
                  </a:cubicBezTo>
                  <a:cubicBezTo>
                    <a:pt x="1431" y="2134"/>
                    <a:pt x="1605" y="2094"/>
                    <a:pt x="1761" y="2008"/>
                  </a:cubicBezTo>
                  <a:cubicBezTo>
                    <a:pt x="2258" y="1692"/>
                    <a:pt x="2438" y="1060"/>
                    <a:pt x="2168"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0" name="Google Shape;4490;p23"/>
            <p:cNvSpPr/>
            <p:nvPr/>
          </p:nvSpPr>
          <p:spPr>
            <a:xfrm>
              <a:off x="3093831"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1" name="Google Shape;4491;p23"/>
            <p:cNvSpPr/>
            <p:nvPr/>
          </p:nvSpPr>
          <p:spPr>
            <a:xfrm>
              <a:off x="3274732" y="2308636"/>
              <a:ext cx="108621" cy="95038"/>
            </a:xfrm>
            <a:custGeom>
              <a:avLst/>
              <a:gdLst/>
              <a:ahLst/>
              <a:cxnLst/>
              <a:rect l="l" t="t" r="r" b="b"/>
              <a:pathLst>
                <a:path w="2439" h="2134" extrusionOk="0">
                  <a:moveTo>
                    <a:pt x="1236" y="0"/>
                  </a:moveTo>
                  <a:cubicBezTo>
                    <a:pt x="853" y="0"/>
                    <a:pt x="488" y="192"/>
                    <a:pt x="272"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2" name="Google Shape;4492;p23"/>
            <p:cNvSpPr/>
            <p:nvPr/>
          </p:nvSpPr>
          <p:spPr>
            <a:xfrm>
              <a:off x="3329020"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3" name="Google Shape;4493;p23"/>
            <p:cNvSpPr/>
            <p:nvPr/>
          </p:nvSpPr>
          <p:spPr>
            <a:xfrm>
              <a:off x="3733131" y="2308191"/>
              <a:ext cx="94503" cy="94548"/>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4" name="Google Shape;4494;p23"/>
            <p:cNvSpPr/>
            <p:nvPr/>
          </p:nvSpPr>
          <p:spPr>
            <a:xfrm>
              <a:off x="3727074"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3" y="2122"/>
                    <a:pt x="1191" y="2122"/>
                  </a:cubicBezTo>
                  <a:cubicBezTo>
                    <a:pt x="1370" y="2122"/>
                    <a:pt x="1551" y="2077"/>
                    <a:pt x="1716"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5" name="Google Shape;4495;p23"/>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6" name="Google Shape;4496;p23"/>
            <p:cNvSpPr/>
            <p:nvPr/>
          </p:nvSpPr>
          <p:spPr>
            <a:xfrm>
              <a:off x="2370048"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7" name="Google Shape;4497;p23"/>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8" name="Google Shape;4498;p23"/>
            <p:cNvSpPr/>
            <p:nvPr/>
          </p:nvSpPr>
          <p:spPr>
            <a:xfrm>
              <a:off x="1925767" y="2308191"/>
              <a:ext cx="94548" cy="94548"/>
            </a:xfrm>
            <a:custGeom>
              <a:avLst/>
              <a:gdLst/>
              <a:ahLst/>
              <a:cxnLst/>
              <a:rect l="l" t="t" r="r" b="b"/>
              <a:pathLst>
                <a:path w="2123" h="2123" extrusionOk="0">
                  <a:moveTo>
                    <a:pt x="1039" y="0"/>
                  </a:moveTo>
                  <a:cubicBezTo>
                    <a:pt x="452" y="0"/>
                    <a:pt x="0" y="497"/>
                    <a:pt x="0" y="1084"/>
                  </a:cubicBezTo>
                  <a:cubicBezTo>
                    <a:pt x="0" y="1671"/>
                    <a:pt x="452" y="2122"/>
                    <a:pt x="1039" y="2122"/>
                  </a:cubicBezTo>
                  <a:cubicBezTo>
                    <a:pt x="1626" y="2122"/>
                    <a:pt x="2122" y="1671"/>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9" name="Google Shape;4499;p23"/>
            <p:cNvSpPr/>
            <p:nvPr/>
          </p:nvSpPr>
          <p:spPr>
            <a:xfrm>
              <a:off x="3727074" y="2308636"/>
              <a:ext cx="108621" cy="95038"/>
            </a:xfrm>
            <a:custGeom>
              <a:avLst/>
              <a:gdLst/>
              <a:ahLst/>
              <a:cxnLst/>
              <a:rect l="l" t="t" r="r" b="b"/>
              <a:pathLst>
                <a:path w="2439" h="2134" extrusionOk="0">
                  <a:moveTo>
                    <a:pt x="1236" y="0"/>
                  </a:moveTo>
                  <a:cubicBezTo>
                    <a:pt x="853" y="0"/>
                    <a:pt x="488" y="192"/>
                    <a:pt x="272"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0" name="Google Shape;4500;p23"/>
            <p:cNvSpPr/>
            <p:nvPr/>
          </p:nvSpPr>
          <p:spPr>
            <a:xfrm>
              <a:off x="3329020"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1" name="Google Shape;4501;p23"/>
            <p:cNvSpPr/>
            <p:nvPr/>
          </p:nvSpPr>
          <p:spPr>
            <a:xfrm>
              <a:off x="3280789" y="2308191"/>
              <a:ext cx="94503" cy="94548"/>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2" name="Google Shape;4502;p23"/>
            <p:cNvSpPr/>
            <p:nvPr/>
          </p:nvSpPr>
          <p:spPr>
            <a:xfrm>
              <a:off x="3093831" y="1958368"/>
              <a:ext cx="243295" cy="402151"/>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3" name="Google Shape;4503;p23"/>
            <p:cNvSpPr/>
            <p:nvPr/>
          </p:nvSpPr>
          <p:spPr>
            <a:xfrm>
              <a:off x="3047559" y="1916595"/>
              <a:ext cx="108621" cy="95082"/>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9098397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One column text 1">
  <p:cSld name="One column text 1">
    <p:bg>
      <p:bgPr>
        <a:gradFill>
          <a:gsLst>
            <a:gs pos="0">
              <a:schemeClr val="lt1"/>
            </a:gs>
            <a:gs pos="100000">
              <a:srgbClr val="EBF2F9"/>
            </a:gs>
          </a:gsLst>
          <a:lin ang="0" scaled="0"/>
        </a:gradFill>
        <a:effectLst/>
      </p:bgPr>
    </p:bg>
    <p:spTree>
      <p:nvGrpSpPr>
        <p:cNvPr id="1" name="Shape 4504"/>
        <p:cNvGrpSpPr/>
        <p:nvPr/>
      </p:nvGrpSpPr>
      <p:grpSpPr>
        <a:xfrm>
          <a:off x="0" y="0"/>
          <a:ext cx="0" cy="0"/>
          <a:chOff x="0" y="0"/>
          <a:chExt cx="0" cy="0"/>
        </a:xfrm>
      </p:grpSpPr>
      <p:sp>
        <p:nvSpPr>
          <p:cNvPr id="4505" name="Google Shape;4505;p24"/>
          <p:cNvSpPr txBox="1">
            <a:spLocks noGrp="1"/>
          </p:cNvSpPr>
          <p:nvPr>
            <p:ph type="title"/>
          </p:nvPr>
        </p:nvSpPr>
        <p:spPr>
          <a:xfrm>
            <a:off x="6495133" y="1784200"/>
            <a:ext cx="4820000" cy="1007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a:solidFill>
                  <a:schemeClr val="accent1"/>
                </a:solidFill>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4506" name="Google Shape;4506;p24"/>
          <p:cNvSpPr txBox="1">
            <a:spLocks noGrp="1"/>
          </p:cNvSpPr>
          <p:nvPr>
            <p:ph type="subTitle" idx="1"/>
          </p:nvPr>
        </p:nvSpPr>
        <p:spPr>
          <a:xfrm>
            <a:off x="6495220" y="2791800"/>
            <a:ext cx="4820000" cy="2282000"/>
          </a:xfrm>
          <a:prstGeom prst="rect">
            <a:avLst/>
          </a:prstGeom>
        </p:spPr>
        <p:txBody>
          <a:bodyPr spcFirstLastPara="1" wrap="square" lIns="91425" tIns="91425" rIns="91425" bIns="91425" anchor="t" anchorCtr="0">
            <a:noAutofit/>
          </a:bodyPr>
          <a:lstStyle>
            <a:lvl1pPr lvl="0" algn="r">
              <a:spcBef>
                <a:spcPts val="0"/>
              </a:spcBef>
              <a:spcAft>
                <a:spcPts val="0"/>
              </a:spcAft>
              <a:buSzPts val="1600"/>
              <a:buNone/>
              <a:defRPr sz="21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507" name="Google Shape;4507;p24"/>
          <p:cNvGrpSpPr/>
          <p:nvPr/>
        </p:nvGrpSpPr>
        <p:grpSpPr>
          <a:xfrm>
            <a:off x="-14" y="643598"/>
            <a:ext cx="5599371" cy="5570809"/>
            <a:chOff x="1829898" y="-516917"/>
            <a:chExt cx="2106822" cy="2096075"/>
          </a:xfrm>
        </p:grpSpPr>
        <p:sp>
          <p:nvSpPr>
            <p:cNvPr id="4508" name="Google Shape;4508;p24"/>
            <p:cNvSpPr/>
            <p:nvPr/>
          </p:nvSpPr>
          <p:spPr>
            <a:xfrm>
              <a:off x="2074614" y="1341955"/>
              <a:ext cx="51520" cy="51544"/>
            </a:xfrm>
            <a:custGeom>
              <a:avLst/>
              <a:gdLst/>
              <a:ahLst/>
              <a:cxnLst/>
              <a:rect l="l" t="t" r="r" b="b"/>
              <a:pathLst>
                <a:path w="2167" h="2168" extrusionOk="0">
                  <a:moveTo>
                    <a:pt x="1084" y="0"/>
                  </a:moveTo>
                  <a:cubicBezTo>
                    <a:pt x="497" y="0"/>
                    <a:pt x="0" y="497"/>
                    <a:pt x="0" y="1084"/>
                  </a:cubicBezTo>
                  <a:cubicBezTo>
                    <a:pt x="0" y="1671"/>
                    <a:pt x="497" y="2167"/>
                    <a:pt x="1084" y="2167"/>
                  </a:cubicBezTo>
                  <a:cubicBezTo>
                    <a:pt x="1670" y="2167"/>
                    <a:pt x="2167" y="1671"/>
                    <a:pt x="2167" y="1084"/>
                  </a:cubicBezTo>
                  <a:cubicBezTo>
                    <a:pt x="2167"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9" name="Google Shape;4509;p24"/>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0" name="Google Shape;4510;p24"/>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1" name="Google Shape;4511;p24"/>
            <p:cNvSpPr/>
            <p:nvPr/>
          </p:nvSpPr>
          <p:spPr>
            <a:xfrm>
              <a:off x="2799062"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2" name="Google Shape;4512;p24"/>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3" name="Google Shape;4513;p24"/>
            <p:cNvSpPr/>
            <p:nvPr/>
          </p:nvSpPr>
          <p:spPr>
            <a:xfrm>
              <a:off x="2191587" y="1133234"/>
              <a:ext cx="57987" cy="507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4" name="Google Shape;4514;p24"/>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5" name="Google Shape;4515;p24"/>
            <p:cNvSpPr/>
            <p:nvPr/>
          </p:nvSpPr>
          <p:spPr>
            <a:xfrm>
              <a:off x="2071381" y="1342502"/>
              <a:ext cx="57987" cy="50760"/>
            </a:xfrm>
            <a:custGeom>
              <a:avLst/>
              <a:gdLst/>
              <a:ahLst/>
              <a:cxnLst/>
              <a:rect l="l" t="t" r="r" b="b"/>
              <a:pathLst>
                <a:path w="2439" h="2135" extrusionOk="0">
                  <a:moveTo>
                    <a:pt x="1197" y="1"/>
                  </a:moveTo>
                  <a:cubicBezTo>
                    <a:pt x="833" y="1"/>
                    <a:pt x="496" y="191"/>
                    <a:pt x="317"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6" name="Google Shape;4516;p24"/>
            <p:cNvSpPr/>
            <p:nvPr/>
          </p:nvSpPr>
          <p:spPr>
            <a:xfrm>
              <a:off x="2074614" y="924466"/>
              <a:ext cx="51520" cy="50451"/>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7" name="Google Shape;4517;p24"/>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8" name="Google Shape;4518;p24"/>
            <p:cNvSpPr/>
            <p:nvPr/>
          </p:nvSpPr>
          <p:spPr>
            <a:xfrm>
              <a:off x="2554346" y="1342502"/>
              <a:ext cx="57987" cy="50427"/>
            </a:xfrm>
            <a:custGeom>
              <a:avLst/>
              <a:gdLst/>
              <a:ahLst/>
              <a:cxnLst/>
              <a:rect l="l" t="t" r="r" b="b"/>
              <a:pathLst>
                <a:path w="2439" h="2121" extrusionOk="0">
                  <a:moveTo>
                    <a:pt x="1222" y="1"/>
                  </a:moveTo>
                  <a:cubicBezTo>
                    <a:pt x="1035" y="1"/>
                    <a:pt x="846" y="51"/>
                    <a:pt x="678" y="158"/>
                  </a:cubicBezTo>
                  <a:cubicBezTo>
                    <a:pt x="181" y="429"/>
                    <a:pt x="1" y="1061"/>
                    <a:pt x="272" y="1603"/>
                  </a:cubicBezTo>
                  <a:cubicBezTo>
                    <a:pt x="480" y="1931"/>
                    <a:pt x="827" y="2121"/>
                    <a:pt x="1182" y="2121"/>
                  </a:cubicBezTo>
                  <a:cubicBezTo>
                    <a:pt x="1364" y="2121"/>
                    <a:pt x="1548" y="2071"/>
                    <a:pt x="1716" y="1964"/>
                  </a:cubicBezTo>
                  <a:cubicBezTo>
                    <a:pt x="2258" y="1693"/>
                    <a:pt x="2438" y="1016"/>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9" name="Google Shape;4519;p24"/>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0" name="Google Shape;4520;p24"/>
            <p:cNvSpPr/>
            <p:nvPr/>
          </p:nvSpPr>
          <p:spPr>
            <a:xfrm>
              <a:off x="2191587" y="1133234"/>
              <a:ext cx="57987" cy="507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1" name="Google Shape;4521;p24"/>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2" name="Google Shape;4522;p24"/>
            <p:cNvSpPr/>
            <p:nvPr/>
          </p:nvSpPr>
          <p:spPr>
            <a:xfrm>
              <a:off x="2437373"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3" name="Google Shape;4523;p24"/>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4" name="Google Shape;4524;p24"/>
            <p:cNvSpPr/>
            <p:nvPr/>
          </p:nvSpPr>
          <p:spPr>
            <a:xfrm>
              <a:off x="2916035" y="1133234"/>
              <a:ext cx="57987" cy="50736"/>
            </a:xfrm>
            <a:custGeom>
              <a:avLst/>
              <a:gdLst/>
              <a:ahLst/>
              <a:cxnLst/>
              <a:rect l="l" t="t" r="r" b="b"/>
              <a:pathLst>
                <a:path w="2439" h="2134" extrusionOk="0">
                  <a:moveTo>
                    <a:pt x="1244"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67"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5" name="Google Shape;4525;p24"/>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6" name="Google Shape;4526;p24"/>
            <p:cNvSpPr/>
            <p:nvPr/>
          </p:nvSpPr>
          <p:spPr>
            <a:xfrm>
              <a:off x="2795829" y="1342502"/>
              <a:ext cx="57987" cy="50760"/>
            </a:xfrm>
            <a:custGeom>
              <a:avLst/>
              <a:gdLst/>
              <a:ahLst/>
              <a:cxnLst/>
              <a:rect l="l" t="t" r="r" b="b"/>
              <a:pathLst>
                <a:path w="2439" h="2135" extrusionOk="0">
                  <a:moveTo>
                    <a:pt x="1195" y="1"/>
                  </a:moveTo>
                  <a:cubicBezTo>
                    <a:pt x="827" y="1"/>
                    <a:pt x="480" y="191"/>
                    <a:pt x="272"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7" name="Google Shape;4527;p24"/>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8" name="Google Shape;4528;p24"/>
            <p:cNvSpPr/>
            <p:nvPr/>
          </p:nvSpPr>
          <p:spPr>
            <a:xfrm>
              <a:off x="2557579"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9" name="Google Shape;4529;p24"/>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0" name="Google Shape;4530;p24"/>
            <p:cNvSpPr/>
            <p:nvPr/>
          </p:nvSpPr>
          <p:spPr>
            <a:xfrm>
              <a:off x="2433070" y="1133258"/>
              <a:ext cx="57987" cy="50712"/>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1" name="Google Shape;4531;p24"/>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2" name="Google Shape;4532;p24"/>
            <p:cNvSpPr/>
            <p:nvPr/>
          </p:nvSpPr>
          <p:spPr>
            <a:xfrm>
              <a:off x="2554346" y="924466"/>
              <a:ext cx="57987" cy="50451"/>
            </a:xfrm>
            <a:custGeom>
              <a:avLst/>
              <a:gdLst/>
              <a:ahLst/>
              <a:cxnLst/>
              <a:rect l="l" t="t" r="r" b="b"/>
              <a:pathLst>
                <a:path w="2439" h="2122" extrusionOk="0">
                  <a:moveTo>
                    <a:pt x="1205" y="0"/>
                  </a:moveTo>
                  <a:cubicBezTo>
                    <a:pt x="833" y="0"/>
                    <a:pt x="482" y="181"/>
                    <a:pt x="272"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3" name="Google Shape;4533;p24"/>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4" name="Google Shape;4534;p24"/>
            <p:cNvSpPr/>
            <p:nvPr/>
          </p:nvSpPr>
          <p:spPr>
            <a:xfrm>
              <a:off x="2799062"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5" name="Google Shape;4535;p24"/>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6" name="Google Shape;4536;p24"/>
            <p:cNvSpPr/>
            <p:nvPr/>
          </p:nvSpPr>
          <p:spPr>
            <a:xfrm>
              <a:off x="3277724" y="1342193"/>
              <a:ext cx="57987" cy="50736"/>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525" y="1944"/>
                    <a:pt x="872" y="2134"/>
                    <a:pt x="1227" y="2134"/>
                  </a:cubicBezTo>
                  <a:cubicBezTo>
                    <a:pt x="1409" y="2134"/>
                    <a:pt x="1593" y="2084"/>
                    <a:pt x="1761" y="1977"/>
                  </a:cubicBezTo>
                  <a:cubicBezTo>
                    <a:pt x="2303"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7" name="Google Shape;4537;p24"/>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8" name="Google Shape;4538;p24"/>
            <p:cNvSpPr/>
            <p:nvPr/>
          </p:nvSpPr>
          <p:spPr>
            <a:xfrm>
              <a:off x="2795829" y="1342193"/>
              <a:ext cx="57987" cy="50736"/>
            </a:xfrm>
            <a:custGeom>
              <a:avLst/>
              <a:gdLst/>
              <a:ahLst/>
              <a:cxnLst/>
              <a:rect l="l" t="t" r="r" b="b"/>
              <a:pathLst>
                <a:path w="2439" h="2134" extrusionOk="0">
                  <a:moveTo>
                    <a:pt x="1173" y="0"/>
                  </a:moveTo>
                  <a:cubicBezTo>
                    <a:pt x="1004"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9" name="Google Shape;4539;p24"/>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0" name="Google Shape;4540;p24"/>
            <p:cNvSpPr/>
            <p:nvPr/>
          </p:nvSpPr>
          <p:spPr>
            <a:xfrm>
              <a:off x="2916035"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1" name="Google Shape;4541;p24"/>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2" name="Google Shape;4542;p24"/>
            <p:cNvSpPr/>
            <p:nvPr/>
          </p:nvSpPr>
          <p:spPr>
            <a:xfrm>
              <a:off x="3161821"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3" name="Google Shape;4543;p24"/>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4" name="Google Shape;4544;p24"/>
            <p:cNvSpPr/>
            <p:nvPr/>
          </p:nvSpPr>
          <p:spPr>
            <a:xfrm>
              <a:off x="3157518" y="1133234"/>
              <a:ext cx="57987" cy="50736"/>
            </a:xfrm>
            <a:custGeom>
              <a:avLst/>
              <a:gdLst/>
              <a:ahLst/>
              <a:cxnLst/>
              <a:rect l="l" t="t" r="r" b="b"/>
              <a:pathLst>
                <a:path w="2439" h="2134" extrusionOk="0">
                  <a:moveTo>
                    <a:pt x="1242"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22" y="518"/>
                  </a:cubicBezTo>
                  <a:cubicBezTo>
                    <a:pt x="1943" y="190"/>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5" name="Google Shape;4545;p24"/>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6" name="Google Shape;4546;p24"/>
            <p:cNvSpPr/>
            <p:nvPr/>
          </p:nvSpPr>
          <p:spPr>
            <a:xfrm>
              <a:off x="3278794" y="924680"/>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7" name="Google Shape;4547;p24"/>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8" name="Google Shape;4548;p24"/>
            <p:cNvSpPr/>
            <p:nvPr/>
          </p:nvSpPr>
          <p:spPr>
            <a:xfrm>
              <a:off x="3523510"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9" name="Google Shape;4549;p24"/>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0" name="Google Shape;4550;p24"/>
            <p:cNvSpPr/>
            <p:nvPr/>
          </p:nvSpPr>
          <p:spPr>
            <a:xfrm>
              <a:off x="2191587" y="715174"/>
              <a:ext cx="57987" cy="50474"/>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1" name="Google Shape;4551;p24"/>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2" name="Google Shape;4552;p24"/>
            <p:cNvSpPr/>
            <p:nvPr/>
          </p:nvSpPr>
          <p:spPr>
            <a:xfrm>
              <a:off x="2071381" y="924466"/>
              <a:ext cx="57987" cy="50451"/>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3" name="Google Shape;4553;p24"/>
            <p:cNvSpPr/>
            <p:nvPr/>
          </p:nvSpPr>
          <p:spPr>
            <a:xfrm>
              <a:off x="1829898"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4" name="Google Shape;4554;p24"/>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5" name="Google Shape;4555;p24"/>
            <p:cNvSpPr/>
            <p:nvPr/>
          </p:nvSpPr>
          <p:spPr>
            <a:xfrm>
              <a:off x="2074614"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6" name="Google Shape;4556;p24"/>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7" name="Google Shape;4557;p24"/>
            <p:cNvSpPr/>
            <p:nvPr/>
          </p:nvSpPr>
          <p:spPr>
            <a:xfrm>
              <a:off x="2554346"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8" name="Google Shape;4558;p24"/>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9" name="Google Shape;4559;p24"/>
            <p:cNvSpPr/>
            <p:nvPr/>
          </p:nvSpPr>
          <p:spPr>
            <a:xfrm>
              <a:off x="2433070"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0" name="Google Shape;4560;p24"/>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1" name="Google Shape;4561;p24"/>
            <p:cNvSpPr/>
            <p:nvPr/>
          </p:nvSpPr>
          <p:spPr>
            <a:xfrm>
              <a:off x="2195890"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2" name="Google Shape;4562;p24"/>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3" name="Google Shape;4563;p24"/>
            <p:cNvSpPr/>
            <p:nvPr/>
          </p:nvSpPr>
          <p:spPr>
            <a:xfrm>
              <a:off x="2071381"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4" name="Google Shape;4564;p24"/>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5" name="Google Shape;4565;p24"/>
            <p:cNvSpPr/>
            <p:nvPr/>
          </p:nvSpPr>
          <p:spPr>
            <a:xfrm>
              <a:off x="2192657" y="715412"/>
              <a:ext cx="56917" cy="507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6" name="Google Shape;4566;p24"/>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7" name="Google Shape;4567;p24"/>
            <p:cNvSpPr/>
            <p:nvPr/>
          </p:nvSpPr>
          <p:spPr>
            <a:xfrm>
              <a:off x="2437373"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8" name="Google Shape;4568;p24"/>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9" name="Google Shape;4569;p24"/>
            <p:cNvSpPr/>
            <p:nvPr/>
          </p:nvSpPr>
          <p:spPr>
            <a:xfrm>
              <a:off x="2916035" y="715174"/>
              <a:ext cx="57987" cy="50474"/>
            </a:xfrm>
            <a:custGeom>
              <a:avLst/>
              <a:gdLst/>
              <a:ahLst/>
              <a:cxnLst/>
              <a:rect l="l" t="t" r="r" b="b"/>
              <a:pathLst>
                <a:path w="2439" h="2123" extrusionOk="0">
                  <a:moveTo>
                    <a:pt x="1233"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22" y="542"/>
                  </a:cubicBezTo>
                  <a:cubicBezTo>
                    <a:pt x="1942" y="181"/>
                    <a:pt x="1601" y="0"/>
                    <a:pt x="123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0" name="Google Shape;4570;p24"/>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1" name="Google Shape;4571;p24"/>
            <p:cNvSpPr/>
            <p:nvPr/>
          </p:nvSpPr>
          <p:spPr>
            <a:xfrm>
              <a:off x="2795829" y="924680"/>
              <a:ext cx="57987" cy="50712"/>
            </a:xfrm>
            <a:custGeom>
              <a:avLst/>
              <a:gdLst/>
              <a:ahLst/>
              <a:cxnLst/>
              <a:rect l="l" t="t" r="r" b="b"/>
              <a:pathLst>
                <a:path w="2439" h="2133" extrusionOk="0">
                  <a:moveTo>
                    <a:pt x="1235" y="1"/>
                  </a:moveTo>
                  <a:cubicBezTo>
                    <a:pt x="853" y="1"/>
                    <a:pt x="488" y="193"/>
                    <a:pt x="272" y="533"/>
                  </a:cubicBezTo>
                  <a:cubicBezTo>
                    <a:pt x="1" y="1029"/>
                    <a:pt x="181" y="1661"/>
                    <a:pt x="678" y="1977"/>
                  </a:cubicBezTo>
                  <a:cubicBezTo>
                    <a:pt x="843" y="2083"/>
                    <a:pt x="1029" y="2133"/>
                    <a:pt x="1213" y="2133"/>
                  </a:cubicBezTo>
                  <a:cubicBezTo>
                    <a:pt x="1581" y="2133"/>
                    <a:pt x="1942" y="1932"/>
                    <a:pt x="2122" y="1571"/>
                  </a:cubicBezTo>
                  <a:cubicBezTo>
                    <a:pt x="2438" y="1075"/>
                    <a:pt x="2258" y="443"/>
                    <a:pt x="1761" y="127"/>
                  </a:cubicBezTo>
                  <a:cubicBezTo>
                    <a:pt x="1591" y="41"/>
                    <a:pt x="1411"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2" name="Google Shape;4572;p24"/>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3" name="Google Shape;4573;p24"/>
            <p:cNvSpPr/>
            <p:nvPr/>
          </p:nvSpPr>
          <p:spPr>
            <a:xfrm>
              <a:off x="2557579"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4" name="Google Shape;4574;p24"/>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5" name="Google Shape;4575;p24"/>
            <p:cNvSpPr/>
            <p:nvPr/>
          </p:nvSpPr>
          <p:spPr>
            <a:xfrm>
              <a:off x="2433070" y="715412"/>
              <a:ext cx="57987" cy="50712"/>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6" name="Google Shape;4576;p24"/>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7" name="Google Shape;4577;p24"/>
            <p:cNvSpPr/>
            <p:nvPr/>
          </p:nvSpPr>
          <p:spPr>
            <a:xfrm>
              <a:off x="2554346"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8" name="Google Shape;4578;p24"/>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9" name="Google Shape;4579;p24"/>
            <p:cNvSpPr/>
            <p:nvPr/>
          </p:nvSpPr>
          <p:spPr>
            <a:xfrm>
              <a:off x="2799062"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0" name="Google Shape;4580;p24"/>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1" name="Google Shape;4581;p24"/>
            <p:cNvSpPr/>
            <p:nvPr/>
          </p:nvSpPr>
          <p:spPr>
            <a:xfrm>
              <a:off x="3277724" y="923990"/>
              <a:ext cx="57987" cy="50712"/>
            </a:xfrm>
            <a:custGeom>
              <a:avLst/>
              <a:gdLst/>
              <a:ahLst/>
              <a:cxnLst/>
              <a:rect l="l" t="t" r="r" b="b"/>
              <a:pathLst>
                <a:path w="2439" h="2133" extrusionOk="0">
                  <a:moveTo>
                    <a:pt x="1248" y="0"/>
                  </a:moveTo>
                  <a:cubicBezTo>
                    <a:pt x="1069" y="0"/>
                    <a:pt x="888" y="50"/>
                    <a:pt x="723" y="156"/>
                  </a:cubicBezTo>
                  <a:cubicBezTo>
                    <a:pt x="181" y="426"/>
                    <a:pt x="1" y="1104"/>
                    <a:pt x="317" y="1600"/>
                  </a:cubicBezTo>
                  <a:cubicBezTo>
                    <a:pt x="533" y="1940"/>
                    <a:pt x="898" y="2132"/>
                    <a:pt x="1266" y="2132"/>
                  </a:cubicBezTo>
                  <a:cubicBezTo>
                    <a:pt x="1435" y="2132"/>
                    <a:pt x="1605" y="2092"/>
                    <a:pt x="1761" y="2006"/>
                  </a:cubicBezTo>
                  <a:cubicBezTo>
                    <a:pt x="2303" y="1690"/>
                    <a:pt x="2438" y="1058"/>
                    <a:pt x="2167"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2" name="Google Shape;4582;p24"/>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3" name="Google Shape;4583;p24"/>
            <p:cNvSpPr/>
            <p:nvPr/>
          </p:nvSpPr>
          <p:spPr>
            <a:xfrm>
              <a:off x="3157518"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2" y="2134"/>
                  </a:cubicBezTo>
                  <a:cubicBezTo>
                    <a:pt x="1582" y="2134"/>
                    <a:pt x="1937" y="1942"/>
                    <a:pt x="2122"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4" name="Google Shape;4584;p24"/>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5" name="Google Shape;4585;p24"/>
            <p:cNvSpPr/>
            <p:nvPr/>
          </p:nvSpPr>
          <p:spPr>
            <a:xfrm>
              <a:off x="2920338"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6" name="Google Shape;4586;p24"/>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7" name="Google Shape;4587;p24"/>
            <p:cNvSpPr/>
            <p:nvPr/>
          </p:nvSpPr>
          <p:spPr>
            <a:xfrm>
              <a:off x="2795829" y="923990"/>
              <a:ext cx="57987" cy="50712"/>
            </a:xfrm>
            <a:custGeom>
              <a:avLst/>
              <a:gdLst/>
              <a:ahLst/>
              <a:cxnLst/>
              <a:rect l="l" t="t" r="r" b="b"/>
              <a:pathLst>
                <a:path w="2439" h="2133" extrusionOk="0">
                  <a:moveTo>
                    <a:pt x="1203" y="0"/>
                  </a:moveTo>
                  <a:cubicBezTo>
                    <a:pt x="1024"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8" name="Google Shape;4588;p24"/>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9" name="Google Shape;4589;p24"/>
            <p:cNvSpPr/>
            <p:nvPr/>
          </p:nvSpPr>
          <p:spPr>
            <a:xfrm>
              <a:off x="2916035"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0" name="Google Shape;4590;p24"/>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1" name="Google Shape;4591;p24"/>
            <p:cNvSpPr/>
            <p:nvPr/>
          </p:nvSpPr>
          <p:spPr>
            <a:xfrm>
              <a:off x="3161821"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2" name="Google Shape;4592;p24"/>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3" name="Google Shape;4593;p24"/>
            <p:cNvSpPr/>
            <p:nvPr/>
          </p:nvSpPr>
          <p:spPr>
            <a:xfrm>
              <a:off x="3640483" y="715174"/>
              <a:ext cx="57987" cy="50474"/>
            </a:xfrm>
            <a:custGeom>
              <a:avLst/>
              <a:gdLst/>
              <a:ahLst/>
              <a:cxnLst/>
              <a:rect l="l" t="t" r="r" b="b"/>
              <a:pathLst>
                <a:path w="2439" h="2123" extrusionOk="0">
                  <a:moveTo>
                    <a:pt x="1213" y="0"/>
                  </a:moveTo>
                  <a:cubicBezTo>
                    <a:pt x="1029" y="0"/>
                    <a:pt x="843" y="46"/>
                    <a:pt x="678" y="136"/>
                  </a:cubicBezTo>
                  <a:cubicBezTo>
                    <a:pt x="181" y="452"/>
                    <a:pt x="1" y="1084"/>
                    <a:pt x="271" y="1580"/>
                  </a:cubicBezTo>
                  <a:cubicBezTo>
                    <a:pt x="482" y="1942"/>
                    <a:pt x="833" y="2122"/>
                    <a:pt x="1204"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4" name="Google Shape;4594;p24"/>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5" name="Google Shape;4595;p24"/>
            <p:cNvSpPr/>
            <p:nvPr/>
          </p:nvSpPr>
          <p:spPr>
            <a:xfrm>
              <a:off x="3520277" y="924680"/>
              <a:ext cx="56917" cy="50712"/>
            </a:xfrm>
            <a:custGeom>
              <a:avLst/>
              <a:gdLst/>
              <a:ahLst/>
              <a:cxnLst/>
              <a:rect l="l" t="t" r="r" b="b"/>
              <a:pathLst>
                <a:path w="2394" h="2133" extrusionOk="0">
                  <a:moveTo>
                    <a:pt x="1221" y="1"/>
                  </a:moveTo>
                  <a:cubicBezTo>
                    <a:pt x="853" y="1"/>
                    <a:pt x="488" y="193"/>
                    <a:pt x="272" y="533"/>
                  </a:cubicBezTo>
                  <a:cubicBezTo>
                    <a:pt x="1" y="1029"/>
                    <a:pt x="136" y="1707"/>
                    <a:pt x="678" y="1977"/>
                  </a:cubicBezTo>
                  <a:cubicBezTo>
                    <a:pt x="843" y="2083"/>
                    <a:pt x="1024" y="2133"/>
                    <a:pt x="1203" y="2133"/>
                  </a:cubicBezTo>
                  <a:cubicBezTo>
                    <a:pt x="1561" y="2133"/>
                    <a:pt x="1912" y="1932"/>
                    <a:pt x="2122" y="1571"/>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6" name="Google Shape;4596;p24"/>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7" name="Google Shape;4597;p24"/>
            <p:cNvSpPr/>
            <p:nvPr/>
          </p:nvSpPr>
          <p:spPr>
            <a:xfrm>
              <a:off x="3282027"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8" name="Google Shape;4598;p24"/>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9" name="Google Shape;4599;p24"/>
            <p:cNvSpPr/>
            <p:nvPr/>
          </p:nvSpPr>
          <p:spPr>
            <a:xfrm>
              <a:off x="3157518" y="715174"/>
              <a:ext cx="57987" cy="50474"/>
            </a:xfrm>
            <a:custGeom>
              <a:avLst/>
              <a:gdLst/>
              <a:ahLst/>
              <a:cxnLst/>
              <a:rect l="l" t="t" r="r" b="b"/>
              <a:pathLst>
                <a:path w="2439" h="2123" extrusionOk="0">
                  <a:moveTo>
                    <a:pt x="1213" y="0"/>
                  </a:moveTo>
                  <a:cubicBezTo>
                    <a:pt x="1029" y="0"/>
                    <a:pt x="843" y="46"/>
                    <a:pt x="678" y="136"/>
                  </a:cubicBezTo>
                  <a:cubicBezTo>
                    <a:pt x="181" y="452"/>
                    <a:pt x="1" y="1084"/>
                    <a:pt x="317" y="1580"/>
                  </a:cubicBezTo>
                  <a:cubicBezTo>
                    <a:pt x="497" y="1942"/>
                    <a:pt x="838" y="2122"/>
                    <a:pt x="1206"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0" name="Google Shape;4600;p24"/>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1" name="Google Shape;4601;p24"/>
            <p:cNvSpPr/>
            <p:nvPr/>
          </p:nvSpPr>
          <p:spPr>
            <a:xfrm>
              <a:off x="3278794" y="506121"/>
              <a:ext cx="56917" cy="50760"/>
            </a:xfrm>
            <a:custGeom>
              <a:avLst/>
              <a:gdLst/>
              <a:ahLst/>
              <a:cxnLst/>
              <a:rect l="l" t="t" r="r" b="b"/>
              <a:pathLst>
                <a:path w="2394" h="2135"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2" name="Google Shape;4602;p24"/>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3" name="Google Shape;4603;p24"/>
            <p:cNvSpPr/>
            <p:nvPr/>
          </p:nvSpPr>
          <p:spPr>
            <a:xfrm>
              <a:off x="3523510"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4" name="Google Shape;4604;p24"/>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5" name="Google Shape;4605;p24"/>
            <p:cNvSpPr/>
            <p:nvPr/>
          </p:nvSpPr>
          <p:spPr>
            <a:xfrm>
              <a:off x="3640483"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2" y="2134"/>
                  </a:cubicBezTo>
                  <a:cubicBezTo>
                    <a:pt x="1607" y="2134"/>
                    <a:pt x="1943" y="1944"/>
                    <a:pt x="2122"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6" name="Google Shape;4606;p24"/>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7" name="Google Shape;4607;p24"/>
            <p:cNvSpPr/>
            <p:nvPr/>
          </p:nvSpPr>
          <p:spPr>
            <a:xfrm>
              <a:off x="3885199"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8" name="Google Shape;4608;p24"/>
            <p:cNvSpPr/>
            <p:nvPr/>
          </p:nvSpPr>
          <p:spPr>
            <a:xfrm>
              <a:off x="1829898" y="506121"/>
              <a:ext cx="57987" cy="50760"/>
            </a:xfrm>
            <a:custGeom>
              <a:avLst/>
              <a:gdLst/>
              <a:ahLst/>
              <a:cxnLst/>
              <a:rect l="l" t="t" r="r" b="b"/>
              <a:pathLst>
                <a:path w="2439" h="2135" extrusionOk="0">
                  <a:moveTo>
                    <a:pt x="1182" y="0"/>
                  </a:moveTo>
                  <a:cubicBezTo>
                    <a:pt x="1008" y="0"/>
                    <a:pt x="834" y="41"/>
                    <a:pt x="678" y="126"/>
                  </a:cubicBezTo>
                  <a:cubicBezTo>
                    <a:pt x="181" y="442"/>
                    <a:pt x="1" y="1074"/>
                    <a:pt x="317" y="1616"/>
                  </a:cubicBezTo>
                  <a:cubicBezTo>
                    <a:pt x="496" y="1944"/>
                    <a:pt x="833" y="2134"/>
                    <a:pt x="1197"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9" name="Google Shape;4609;p24"/>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0" name="Google Shape;4610;p24"/>
            <p:cNvSpPr/>
            <p:nvPr/>
          </p:nvSpPr>
          <p:spPr>
            <a:xfrm>
              <a:off x="2071381"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1" name="Google Shape;4611;p24"/>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2" name="Google Shape;4612;p24"/>
            <p:cNvSpPr/>
            <p:nvPr/>
          </p:nvSpPr>
          <p:spPr>
            <a:xfrm>
              <a:off x="1833131"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3" name="Google Shape;4613;p24"/>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4" name="Google Shape;4614;p24"/>
            <p:cNvSpPr/>
            <p:nvPr/>
          </p:nvSpPr>
          <p:spPr>
            <a:xfrm>
              <a:off x="2554346"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5" name="Google Shape;4615;p24"/>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6" name="Google Shape;4616;p24"/>
            <p:cNvSpPr/>
            <p:nvPr/>
          </p:nvSpPr>
          <p:spPr>
            <a:xfrm>
              <a:off x="2433070" y="715412"/>
              <a:ext cx="57987" cy="507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7" name="Google Shape;4617;p24"/>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8" name="Google Shape;4618;p24"/>
            <p:cNvSpPr/>
            <p:nvPr/>
          </p:nvSpPr>
          <p:spPr>
            <a:xfrm>
              <a:off x="2195890"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9" name="Google Shape;4619;p24"/>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0" name="Google Shape;4620;p24"/>
            <p:cNvSpPr/>
            <p:nvPr/>
          </p:nvSpPr>
          <p:spPr>
            <a:xfrm>
              <a:off x="2071381"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1" name="Google Shape;4621;p24"/>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2" name="Google Shape;4622;p24"/>
            <p:cNvSpPr/>
            <p:nvPr/>
          </p:nvSpPr>
          <p:spPr>
            <a:xfrm>
              <a:off x="2191587" y="297162"/>
              <a:ext cx="57987" cy="50760"/>
            </a:xfrm>
            <a:custGeom>
              <a:avLst/>
              <a:gdLst/>
              <a:ahLst/>
              <a:cxnLst/>
              <a:rect l="l" t="t" r="r" b="b"/>
              <a:pathLst>
                <a:path w="2439" h="2135" extrusionOk="0">
                  <a:moveTo>
                    <a:pt x="1217" y="0"/>
                  </a:moveTo>
                  <a:cubicBezTo>
                    <a:pt x="852" y="0"/>
                    <a:pt x="496" y="191"/>
                    <a:pt x="317" y="519"/>
                  </a:cubicBezTo>
                  <a:cubicBezTo>
                    <a:pt x="1" y="1060"/>
                    <a:pt x="181" y="1692"/>
                    <a:pt x="723" y="2008"/>
                  </a:cubicBezTo>
                  <a:cubicBezTo>
                    <a:pt x="879" y="2094"/>
                    <a:pt x="1049" y="2134"/>
                    <a:pt x="1218"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3" name="Google Shape;4623;p24"/>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4" name="Google Shape;4624;p24"/>
            <p:cNvSpPr/>
            <p:nvPr/>
          </p:nvSpPr>
          <p:spPr>
            <a:xfrm>
              <a:off x="2437373"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5" name="Google Shape;4625;p24"/>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6" name="Google Shape;4626;p24"/>
            <p:cNvSpPr/>
            <p:nvPr/>
          </p:nvSpPr>
          <p:spPr>
            <a:xfrm>
              <a:off x="2916035" y="297162"/>
              <a:ext cx="57987" cy="50427"/>
            </a:xfrm>
            <a:custGeom>
              <a:avLst/>
              <a:gdLst/>
              <a:ahLst/>
              <a:cxnLst/>
              <a:rect l="l" t="t" r="r" b="b"/>
              <a:pathLst>
                <a:path w="2439" h="2121" extrusionOk="0">
                  <a:moveTo>
                    <a:pt x="1244" y="0"/>
                  </a:moveTo>
                  <a:cubicBezTo>
                    <a:pt x="1056" y="0"/>
                    <a:pt x="861" y="51"/>
                    <a:pt x="678" y="158"/>
                  </a:cubicBezTo>
                  <a:cubicBezTo>
                    <a:pt x="181" y="429"/>
                    <a:pt x="1" y="1106"/>
                    <a:pt x="317" y="1602"/>
                  </a:cubicBezTo>
                  <a:cubicBezTo>
                    <a:pt x="496" y="1930"/>
                    <a:pt x="852" y="2121"/>
                    <a:pt x="1217" y="2121"/>
                  </a:cubicBezTo>
                  <a:cubicBezTo>
                    <a:pt x="1404" y="2121"/>
                    <a:pt x="1593" y="2070"/>
                    <a:pt x="1761" y="1963"/>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7" name="Google Shape;4627;p24"/>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8" name="Google Shape;4628;p24"/>
            <p:cNvSpPr/>
            <p:nvPr/>
          </p:nvSpPr>
          <p:spPr>
            <a:xfrm>
              <a:off x="2795829"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9" name="Google Shape;4629;p24"/>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0" name="Google Shape;4630;p24"/>
            <p:cNvSpPr/>
            <p:nvPr/>
          </p:nvSpPr>
          <p:spPr>
            <a:xfrm>
              <a:off x="2557579"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1" name="Google Shape;4631;p24"/>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2" name="Google Shape;4632;p24"/>
            <p:cNvSpPr/>
            <p:nvPr/>
          </p:nvSpPr>
          <p:spPr>
            <a:xfrm>
              <a:off x="2433070" y="297162"/>
              <a:ext cx="57987" cy="50760"/>
            </a:xfrm>
            <a:custGeom>
              <a:avLst/>
              <a:gdLst/>
              <a:ahLst/>
              <a:cxnLst/>
              <a:rect l="l" t="t" r="r" b="b"/>
              <a:pathLst>
                <a:path w="2439" h="2135" extrusionOk="0">
                  <a:moveTo>
                    <a:pt x="1244" y="0"/>
                  </a:moveTo>
                  <a:cubicBezTo>
                    <a:pt x="1056" y="0"/>
                    <a:pt x="861" y="51"/>
                    <a:pt x="678" y="158"/>
                  </a:cubicBezTo>
                  <a:cubicBezTo>
                    <a:pt x="181" y="429"/>
                    <a:pt x="1" y="1106"/>
                    <a:pt x="317" y="1602"/>
                  </a:cubicBezTo>
                  <a:cubicBezTo>
                    <a:pt x="502" y="1942"/>
                    <a:pt x="879" y="2134"/>
                    <a:pt x="1257" y="2134"/>
                  </a:cubicBezTo>
                  <a:cubicBezTo>
                    <a:pt x="1431" y="2134"/>
                    <a:pt x="1605" y="2094"/>
                    <a:pt x="1761" y="2008"/>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3" name="Google Shape;4633;p24"/>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4" name="Google Shape;4634;p24"/>
            <p:cNvSpPr/>
            <p:nvPr/>
          </p:nvSpPr>
          <p:spPr>
            <a:xfrm>
              <a:off x="2554346"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5" name="Google Shape;4635;p24"/>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6" name="Google Shape;4636;p24"/>
            <p:cNvSpPr/>
            <p:nvPr/>
          </p:nvSpPr>
          <p:spPr>
            <a:xfrm>
              <a:off x="2799062"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7" name="Google Shape;4637;p24"/>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8" name="Google Shape;4638;p24"/>
            <p:cNvSpPr/>
            <p:nvPr/>
          </p:nvSpPr>
          <p:spPr>
            <a:xfrm>
              <a:off x="3278794" y="506121"/>
              <a:ext cx="56917" cy="50760"/>
            </a:xfrm>
            <a:custGeom>
              <a:avLst/>
              <a:gdLst/>
              <a:ahLst/>
              <a:cxnLst/>
              <a:rect l="l" t="t" r="r" b="b"/>
              <a:pathLst>
                <a:path w="2394" h="2135" extrusionOk="0">
                  <a:moveTo>
                    <a:pt x="1173" y="0"/>
                  </a:moveTo>
                  <a:cubicBezTo>
                    <a:pt x="1004" y="0"/>
                    <a:pt x="834" y="41"/>
                    <a:pt x="678" y="126"/>
                  </a:cubicBezTo>
                  <a:cubicBezTo>
                    <a:pt x="136" y="442"/>
                    <a:pt x="1" y="1074"/>
                    <a:pt x="272" y="1616"/>
                  </a:cubicBezTo>
                  <a:cubicBezTo>
                    <a:pt x="480" y="1944"/>
                    <a:pt x="827" y="2134"/>
                    <a:pt x="1182" y="2134"/>
                  </a:cubicBezTo>
                  <a:cubicBezTo>
                    <a:pt x="1364" y="2134"/>
                    <a:pt x="1548" y="2084"/>
                    <a:pt x="1716" y="1977"/>
                  </a:cubicBezTo>
                  <a:cubicBezTo>
                    <a:pt x="2258" y="1706"/>
                    <a:pt x="2393"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9" name="Google Shape;4639;p24"/>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0" name="Google Shape;4640;p24"/>
            <p:cNvSpPr/>
            <p:nvPr/>
          </p:nvSpPr>
          <p:spPr>
            <a:xfrm>
              <a:off x="3157518"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1" name="Google Shape;4641;p24"/>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2" name="Google Shape;4642;p24"/>
            <p:cNvSpPr/>
            <p:nvPr/>
          </p:nvSpPr>
          <p:spPr>
            <a:xfrm>
              <a:off x="2920338"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3" name="Google Shape;4643;p24"/>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4" name="Google Shape;4644;p24"/>
            <p:cNvSpPr/>
            <p:nvPr/>
          </p:nvSpPr>
          <p:spPr>
            <a:xfrm>
              <a:off x="2795829"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5" name="Google Shape;4645;p24"/>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6" name="Google Shape;4646;p24"/>
            <p:cNvSpPr/>
            <p:nvPr/>
          </p:nvSpPr>
          <p:spPr>
            <a:xfrm>
              <a:off x="2916035"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4"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7" name="Google Shape;4647;p24"/>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8" name="Google Shape;4648;p24"/>
            <p:cNvSpPr/>
            <p:nvPr/>
          </p:nvSpPr>
          <p:spPr>
            <a:xfrm>
              <a:off x="3161821"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9" name="Google Shape;4649;p24"/>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0" name="Google Shape;4650;p24"/>
            <p:cNvSpPr/>
            <p:nvPr/>
          </p:nvSpPr>
          <p:spPr>
            <a:xfrm>
              <a:off x="3640483" y="297162"/>
              <a:ext cx="57987" cy="50760"/>
            </a:xfrm>
            <a:custGeom>
              <a:avLst/>
              <a:gdLst/>
              <a:ahLst/>
              <a:cxnLst/>
              <a:rect l="l" t="t" r="r" b="b"/>
              <a:pathLst>
                <a:path w="2439" h="2135" extrusionOk="0">
                  <a:moveTo>
                    <a:pt x="1222" y="0"/>
                  </a:moveTo>
                  <a:cubicBezTo>
                    <a:pt x="1035" y="0"/>
                    <a:pt x="846" y="51"/>
                    <a:pt x="678" y="158"/>
                  </a:cubicBezTo>
                  <a:cubicBezTo>
                    <a:pt x="181" y="429"/>
                    <a:pt x="1" y="1106"/>
                    <a:pt x="271" y="1602"/>
                  </a:cubicBezTo>
                  <a:cubicBezTo>
                    <a:pt x="488" y="1942"/>
                    <a:pt x="853" y="2134"/>
                    <a:pt x="1235" y="2134"/>
                  </a:cubicBezTo>
                  <a:cubicBezTo>
                    <a:pt x="1411" y="2134"/>
                    <a:pt x="1591" y="2094"/>
                    <a:pt x="1761" y="2008"/>
                  </a:cubicBezTo>
                  <a:cubicBezTo>
                    <a:pt x="2258" y="1692"/>
                    <a:pt x="2438" y="1060"/>
                    <a:pt x="2122" y="519"/>
                  </a:cubicBezTo>
                  <a:cubicBezTo>
                    <a:pt x="1943" y="191"/>
                    <a:pt x="1587" y="0"/>
                    <a:pt x="122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1" name="Google Shape;4651;p24"/>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2" name="Google Shape;4652;p24"/>
            <p:cNvSpPr/>
            <p:nvPr/>
          </p:nvSpPr>
          <p:spPr>
            <a:xfrm>
              <a:off x="3519207" y="506121"/>
              <a:ext cx="57987" cy="50760"/>
            </a:xfrm>
            <a:custGeom>
              <a:avLst/>
              <a:gdLst/>
              <a:ahLst/>
              <a:cxnLst/>
              <a:rect l="l" t="t" r="r" b="b"/>
              <a:pathLst>
                <a:path w="2439" h="2135" extrusionOk="0">
                  <a:moveTo>
                    <a:pt x="1266" y="0"/>
                  </a:moveTo>
                  <a:cubicBezTo>
                    <a:pt x="898" y="0"/>
                    <a:pt x="533" y="192"/>
                    <a:pt x="317" y="532"/>
                  </a:cubicBezTo>
                  <a:cubicBezTo>
                    <a:pt x="1" y="1029"/>
                    <a:pt x="181" y="1706"/>
                    <a:pt x="723" y="1977"/>
                  </a:cubicBezTo>
                  <a:cubicBezTo>
                    <a:pt x="891" y="2084"/>
                    <a:pt x="1075" y="2134"/>
                    <a:pt x="1257" y="2134"/>
                  </a:cubicBezTo>
                  <a:cubicBezTo>
                    <a:pt x="1612" y="2134"/>
                    <a:pt x="1959" y="1944"/>
                    <a:pt x="2167" y="1616"/>
                  </a:cubicBezTo>
                  <a:cubicBezTo>
                    <a:pt x="2438" y="1074"/>
                    <a:pt x="2303" y="442"/>
                    <a:pt x="1761" y="126"/>
                  </a:cubicBezTo>
                  <a:cubicBezTo>
                    <a:pt x="1605" y="41"/>
                    <a:pt x="1435" y="0"/>
                    <a:pt x="126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3" name="Google Shape;4653;p24"/>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4" name="Google Shape;4654;p24"/>
            <p:cNvSpPr/>
            <p:nvPr/>
          </p:nvSpPr>
          <p:spPr>
            <a:xfrm>
              <a:off x="3282027"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5" name="Google Shape;4655;p24"/>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6" name="Google Shape;4656;p24"/>
            <p:cNvSpPr/>
            <p:nvPr/>
          </p:nvSpPr>
          <p:spPr>
            <a:xfrm>
              <a:off x="3157518" y="297162"/>
              <a:ext cx="57987" cy="50760"/>
            </a:xfrm>
            <a:custGeom>
              <a:avLst/>
              <a:gdLst/>
              <a:ahLst/>
              <a:cxnLst/>
              <a:rect l="l" t="t" r="r" b="b"/>
              <a:pathLst>
                <a:path w="2439" h="2135" extrusionOk="0">
                  <a:moveTo>
                    <a:pt x="1242" y="0"/>
                  </a:moveTo>
                  <a:cubicBezTo>
                    <a:pt x="1056" y="0"/>
                    <a:pt x="861" y="51"/>
                    <a:pt x="678" y="158"/>
                  </a:cubicBezTo>
                  <a:cubicBezTo>
                    <a:pt x="181" y="429"/>
                    <a:pt x="1" y="1106"/>
                    <a:pt x="317" y="1602"/>
                  </a:cubicBezTo>
                  <a:cubicBezTo>
                    <a:pt x="502" y="1942"/>
                    <a:pt x="878" y="2134"/>
                    <a:pt x="1257" y="2134"/>
                  </a:cubicBezTo>
                  <a:cubicBezTo>
                    <a:pt x="1431" y="2134"/>
                    <a:pt x="1605" y="2094"/>
                    <a:pt x="1761" y="2008"/>
                  </a:cubicBezTo>
                  <a:cubicBezTo>
                    <a:pt x="2258" y="1692"/>
                    <a:pt x="2438" y="1060"/>
                    <a:pt x="2122" y="519"/>
                  </a:cubicBezTo>
                  <a:cubicBezTo>
                    <a:pt x="1943" y="191"/>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7" name="Google Shape;4657;p24"/>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8" name="Google Shape;4658;p24"/>
            <p:cNvSpPr/>
            <p:nvPr/>
          </p:nvSpPr>
          <p:spPr>
            <a:xfrm>
              <a:off x="3278794" y="87919"/>
              <a:ext cx="57987" cy="50712"/>
            </a:xfrm>
            <a:custGeom>
              <a:avLst/>
              <a:gdLst/>
              <a:ahLst/>
              <a:cxnLst/>
              <a:rect l="l" t="t" r="r" b="b"/>
              <a:pathLst>
                <a:path w="2439" h="2133" extrusionOk="0">
                  <a:moveTo>
                    <a:pt x="1191"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9" name="Google Shape;4659;p24"/>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0" name="Google Shape;4660;p24"/>
            <p:cNvSpPr/>
            <p:nvPr/>
          </p:nvSpPr>
          <p:spPr>
            <a:xfrm>
              <a:off x="3523510"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1" name="Google Shape;4661;p24"/>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2" name="Google Shape;4662;p24"/>
            <p:cNvSpPr/>
            <p:nvPr/>
          </p:nvSpPr>
          <p:spPr>
            <a:xfrm>
              <a:off x="3643716"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3" name="Google Shape;4663;p24"/>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4" name="Google Shape;4664;p24"/>
            <p:cNvSpPr/>
            <p:nvPr/>
          </p:nvSpPr>
          <p:spPr>
            <a:xfrm>
              <a:off x="3519207" y="506121"/>
              <a:ext cx="57987" cy="50760"/>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5" name="Google Shape;4665;p24"/>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6" name="Google Shape;4666;p24"/>
            <p:cNvSpPr/>
            <p:nvPr/>
          </p:nvSpPr>
          <p:spPr>
            <a:xfrm>
              <a:off x="3640483" y="297162"/>
              <a:ext cx="57987" cy="50760"/>
            </a:xfrm>
            <a:custGeom>
              <a:avLst/>
              <a:gdLst/>
              <a:ahLst/>
              <a:cxnLst/>
              <a:rect l="l" t="t" r="r" b="b"/>
              <a:pathLst>
                <a:path w="2439" h="2135" extrusionOk="0">
                  <a:moveTo>
                    <a:pt x="1195" y="0"/>
                  </a:moveTo>
                  <a:cubicBezTo>
                    <a:pt x="827" y="0"/>
                    <a:pt x="480" y="191"/>
                    <a:pt x="271" y="519"/>
                  </a:cubicBezTo>
                  <a:cubicBezTo>
                    <a:pt x="1" y="1060"/>
                    <a:pt x="181" y="1692"/>
                    <a:pt x="678" y="2008"/>
                  </a:cubicBezTo>
                  <a:cubicBezTo>
                    <a:pt x="834" y="2094"/>
                    <a:pt x="1008" y="2134"/>
                    <a:pt x="1182" y="2134"/>
                  </a:cubicBezTo>
                  <a:cubicBezTo>
                    <a:pt x="1560" y="2134"/>
                    <a:pt x="1937" y="1942"/>
                    <a:pt x="2122" y="1602"/>
                  </a:cubicBezTo>
                  <a:cubicBezTo>
                    <a:pt x="2438" y="1106"/>
                    <a:pt x="2258" y="429"/>
                    <a:pt x="1761" y="158"/>
                  </a:cubicBezTo>
                  <a:cubicBezTo>
                    <a:pt x="1577" y="51"/>
                    <a:pt x="1383"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7" name="Google Shape;4667;p24"/>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8" name="Google Shape;4668;p24"/>
            <p:cNvSpPr/>
            <p:nvPr/>
          </p:nvSpPr>
          <p:spPr>
            <a:xfrm>
              <a:off x="3885199"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9" name="Google Shape;4669;p24"/>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0" name="Google Shape;4670;p24"/>
            <p:cNvSpPr/>
            <p:nvPr/>
          </p:nvSpPr>
          <p:spPr>
            <a:xfrm>
              <a:off x="2554346" y="87871"/>
              <a:ext cx="57987" cy="50760"/>
            </a:xfrm>
            <a:custGeom>
              <a:avLst/>
              <a:gdLst/>
              <a:ahLst/>
              <a:cxnLst/>
              <a:rect l="l" t="t" r="r" b="b"/>
              <a:pathLst>
                <a:path w="2439" h="2135" extrusionOk="0">
                  <a:moveTo>
                    <a:pt x="1222" y="1"/>
                  </a:moveTo>
                  <a:cubicBezTo>
                    <a:pt x="1035"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1" name="Google Shape;4671;p24"/>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2" name="Google Shape;4672;p24"/>
            <p:cNvSpPr/>
            <p:nvPr/>
          </p:nvSpPr>
          <p:spPr>
            <a:xfrm>
              <a:off x="2433070" y="297162"/>
              <a:ext cx="57987" cy="50427"/>
            </a:xfrm>
            <a:custGeom>
              <a:avLst/>
              <a:gdLst/>
              <a:ahLst/>
              <a:cxnLst/>
              <a:rect l="l" t="t" r="r" b="b"/>
              <a:pathLst>
                <a:path w="2439" h="2121" extrusionOk="0">
                  <a:moveTo>
                    <a:pt x="1217" y="0"/>
                  </a:moveTo>
                  <a:cubicBezTo>
                    <a:pt x="852" y="0"/>
                    <a:pt x="496" y="191"/>
                    <a:pt x="317" y="519"/>
                  </a:cubicBezTo>
                  <a:cubicBezTo>
                    <a:pt x="1" y="1060"/>
                    <a:pt x="181" y="1692"/>
                    <a:pt x="678" y="1963"/>
                  </a:cubicBezTo>
                  <a:cubicBezTo>
                    <a:pt x="861" y="2070"/>
                    <a:pt x="1056" y="2121"/>
                    <a:pt x="1244" y="2121"/>
                  </a:cubicBezTo>
                  <a:cubicBezTo>
                    <a:pt x="1612" y="2121"/>
                    <a:pt x="1959" y="1930"/>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3" name="Google Shape;4673;p24"/>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4" name="Google Shape;4674;p24"/>
            <p:cNvSpPr/>
            <p:nvPr/>
          </p:nvSpPr>
          <p:spPr>
            <a:xfrm>
              <a:off x="2195890"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5" name="Google Shape;4675;p24"/>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6" name="Google Shape;4676;p24"/>
            <p:cNvSpPr/>
            <p:nvPr/>
          </p:nvSpPr>
          <p:spPr>
            <a:xfrm>
              <a:off x="2437373"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7" name="Google Shape;4677;p24"/>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8" name="Google Shape;4678;p24"/>
            <p:cNvSpPr/>
            <p:nvPr/>
          </p:nvSpPr>
          <p:spPr>
            <a:xfrm>
              <a:off x="2916035" y="-121373"/>
              <a:ext cx="57987" cy="50712"/>
            </a:xfrm>
            <a:custGeom>
              <a:avLst/>
              <a:gdLst/>
              <a:ahLst/>
              <a:cxnLst/>
              <a:rect l="l" t="t" r="r" b="b"/>
              <a:pathLst>
                <a:path w="2439" h="2133" extrusionOk="0">
                  <a:moveTo>
                    <a:pt x="1233" y="1"/>
                  </a:moveTo>
                  <a:cubicBezTo>
                    <a:pt x="1049" y="1"/>
                    <a:pt x="858" y="51"/>
                    <a:pt x="678" y="156"/>
                  </a:cubicBezTo>
                  <a:cubicBezTo>
                    <a:pt x="181" y="427"/>
                    <a:pt x="1" y="1104"/>
                    <a:pt x="317" y="1601"/>
                  </a:cubicBezTo>
                  <a:cubicBezTo>
                    <a:pt x="502" y="1941"/>
                    <a:pt x="878" y="2133"/>
                    <a:pt x="1257" y="2133"/>
                  </a:cubicBezTo>
                  <a:cubicBezTo>
                    <a:pt x="1431" y="2133"/>
                    <a:pt x="1605" y="2092"/>
                    <a:pt x="1761" y="2007"/>
                  </a:cubicBezTo>
                  <a:cubicBezTo>
                    <a:pt x="2258" y="1691"/>
                    <a:pt x="2438" y="1059"/>
                    <a:pt x="2122" y="563"/>
                  </a:cubicBezTo>
                  <a:cubicBezTo>
                    <a:pt x="1942" y="201"/>
                    <a:pt x="1601" y="1"/>
                    <a:pt x="123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9" name="Google Shape;4679;p24"/>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0" name="Google Shape;4680;p24"/>
            <p:cNvSpPr/>
            <p:nvPr/>
          </p:nvSpPr>
          <p:spPr>
            <a:xfrm>
              <a:off x="2795829"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1" name="Google Shape;4681;p24"/>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2" name="Google Shape;4682;p24"/>
            <p:cNvSpPr/>
            <p:nvPr/>
          </p:nvSpPr>
          <p:spPr>
            <a:xfrm>
              <a:off x="2557579"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3" name="Google Shape;4683;p24"/>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4" name="Google Shape;4684;p24"/>
            <p:cNvSpPr/>
            <p:nvPr/>
          </p:nvSpPr>
          <p:spPr>
            <a:xfrm>
              <a:off x="2433070" y="-121373"/>
              <a:ext cx="57987" cy="50950"/>
            </a:xfrm>
            <a:custGeom>
              <a:avLst/>
              <a:gdLst/>
              <a:ahLst/>
              <a:cxnLst/>
              <a:rect l="l" t="t" r="r" b="b"/>
              <a:pathLst>
                <a:path w="2439" h="2143" extrusionOk="0">
                  <a:moveTo>
                    <a:pt x="1235" y="1"/>
                  </a:moveTo>
                  <a:cubicBezTo>
                    <a:pt x="1049" y="1"/>
                    <a:pt x="858" y="51"/>
                    <a:pt x="678" y="156"/>
                  </a:cubicBezTo>
                  <a:cubicBezTo>
                    <a:pt x="181" y="472"/>
                    <a:pt x="1" y="1104"/>
                    <a:pt x="317" y="1601"/>
                  </a:cubicBezTo>
                  <a:cubicBezTo>
                    <a:pt x="497" y="1962"/>
                    <a:pt x="858" y="2143"/>
                    <a:pt x="1226" y="2143"/>
                  </a:cubicBezTo>
                  <a:cubicBezTo>
                    <a:pt x="1410" y="2143"/>
                    <a:pt x="1596" y="2097"/>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5" name="Google Shape;4685;p24"/>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6" name="Google Shape;4686;p24"/>
            <p:cNvSpPr/>
            <p:nvPr/>
          </p:nvSpPr>
          <p:spPr>
            <a:xfrm>
              <a:off x="2554346" y="-329951"/>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7" name="Google Shape;4687;p24"/>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8" name="Google Shape;4688;p24"/>
            <p:cNvSpPr/>
            <p:nvPr/>
          </p:nvSpPr>
          <p:spPr>
            <a:xfrm>
              <a:off x="2799062"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9" name="Google Shape;4689;p24"/>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0" name="Google Shape;4690;p24"/>
            <p:cNvSpPr/>
            <p:nvPr/>
          </p:nvSpPr>
          <p:spPr>
            <a:xfrm>
              <a:off x="3277724"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33" y="1943"/>
                    <a:pt x="898" y="2135"/>
                    <a:pt x="1266" y="2135"/>
                  </a:cubicBezTo>
                  <a:cubicBezTo>
                    <a:pt x="1435"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1" name="Google Shape;4691;p24"/>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2" name="Google Shape;4692;p24"/>
            <p:cNvSpPr/>
            <p:nvPr/>
          </p:nvSpPr>
          <p:spPr>
            <a:xfrm>
              <a:off x="3157518"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2" y="2134"/>
                  </a:cubicBezTo>
                  <a:cubicBezTo>
                    <a:pt x="1582" y="2134"/>
                    <a:pt x="1937" y="1942"/>
                    <a:pt x="2122"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3" name="Google Shape;4693;p24"/>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4" name="Google Shape;4694;p24"/>
            <p:cNvSpPr/>
            <p:nvPr/>
          </p:nvSpPr>
          <p:spPr>
            <a:xfrm>
              <a:off x="2920338"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5" name="Google Shape;4695;p24"/>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6" name="Google Shape;4696;p24"/>
            <p:cNvSpPr/>
            <p:nvPr/>
          </p:nvSpPr>
          <p:spPr>
            <a:xfrm>
              <a:off x="2795829" y="87871"/>
              <a:ext cx="57987" cy="50760"/>
            </a:xfrm>
            <a:custGeom>
              <a:avLst/>
              <a:gdLst/>
              <a:ahLst/>
              <a:cxnLst/>
              <a:rect l="l" t="t" r="r" b="b"/>
              <a:pathLst>
                <a:path w="2439" h="2135" extrusionOk="0">
                  <a:moveTo>
                    <a:pt x="1212" y="1"/>
                  </a:moveTo>
                  <a:cubicBezTo>
                    <a:pt x="1030"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14" y="191"/>
                    <a:pt x="1567" y="1"/>
                    <a:pt x="121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7" name="Google Shape;4697;p24"/>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8" name="Google Shape;4698;p24"/>
            <p:cNvSpPr/>
            <p:nvPr/>
          </p:nvSpPr>
          <p:spPr>
            <a:xfrm>
              <a:off x="2916035"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9" name="Google Shape;4699;p24"/>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0" name="Google Shape;4700;p24"/>
            <p:cNvSpPr/>
            <p:nvPr/>
          </p:nvSpPr>
          <p:spPr>
            <a:xfrm>
              <a:off x="3161821"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1" name="Google Shape;4701;p24"/>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2" name="Google Shape;4702;p24"/>
            <p:cNvSpPr/>
            <p:nvPr/>
          </p:nvSpPr>
          <p:spPr>
            <a:xfrm>
              <a:off x="3520277" y="87919"/>
              <a:ext cx="57987" cy="50712"/>
            </a:xfrm>
            <a:custGeom>
              <a:avLst/>
              <a:gdLst/>
              <a:ahLst/>
              <a:cxnLst/>
              <a:rect l="l" t="t" r="r" b="b"/>
              <a:pathLst>
                <a:path w="2439" h="2133" extrusionOk="0">
                  <a:moveTo>
                    <a:pt x="1191" y="0"/>
                  </a:moveTo>
                  <a:cubicBezTo>
                    <a:pt x="833" y="0"/>
                    <a:pt x="482" y="201"/>
                    <a:pt x="272" y="562"/>
                  </a:cubicBezTo>
                  <a:cubicBezTo>
                    <a:pt x="1" y="1059"/>
                    <a:pt x="136" y="1691"/>
                    <a:pt x="678" y="2007"/>
                  </a:cubicBezTo>
                  <a:cubicBezTo>
                    <a:pt x="834" y="2092"/>
                    <a:pt x="1004" y="2133"/>
                    <a:pt x="1173" y="2133"/>
                  </a:cubicBezTo>
                  <a:cubicBezTo>
                    <a:pt x="1541" y="2133"/>
                    <a:pt x="1906" y="1941"/>
                    <a:pt x="2122" y="1600"/>
                  </a:cubicBezTo>
                  <a:cubicBezTo>
                    <a:pt x="2438" y="1104"/>
                    <a:pt x="2258" y="472"/>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3" name="Google Shape;4703;p24"/>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4" name="Google Shape;4704;p24"/>
            <p:cNvSpPr/>
            <p:nvPr/>
          </p:nvSpPr>
          <p:spPr>
            <a:xfrm>
              <a:off x="3282027"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5" name="Google Shape;4705;p24"/>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6" name="Google Shape;4706;p24"/>
            <p:cNvSpPr/>
            <p:nvPr/>
          </p:nvSpPr>
          <p:spPr>
            <a:xfrm>
              <a:off x="3157518" y="-121373"/>
              <a:ext cx="57987" cy="50712"/>
            </a:xfrm>
            <a:custGeom>
              <a:avLst/>
              <a:gdLst/>
              <a:ahLst/>
              <a:cxnLst/>
              <a:rect l="l" t="t" r="r" b="b"/>
              <a:pathLst>
                <a:path w="2439" h="2133" extrusionOk="0">
                  <a:moveTo>
                    <a:pt x="1213" y="1"/>
                  </a:moveTo>
                  <a:cubicBezTo>
                    <a:pt x="1029" y="1"/>
                    <a:pt x="843" y="51"/>
                    <a:pt x="678" y="156"/>
                  </a:cubicBezTo>
                  <a:cubicBezTo>
                    <a:pt x="181" y="427"/>
                    <a:pt x="1" y="1104"/>
                    <a:pt x="317" y="1601"/>
                  </a:cubicBezTo>
                  <a:cubicBezTo>
                    <a:pt x="502" y="1941"/>
                    <a:pt x="857" y="2133"/>
                    <a:pt x="1237" y="2133"/>
                  </a:cubicBezTo>
                  <a:cubicBezTo>
                    <a:pt x="1411" y="2133"/>
                    <a:pt x="1591" y="2092"/>
                    <a:pt x="1761" y="2007"/>
                  </a:cubicBezTo>
                  <a:cubicBezTo>
                    <a:pt x="2258" y="1691"/>
                    <a:pt x="2438" y="1059"/>
                    <a:pt x="2122" y="563"/>
                  </a:cubicBezTo>
                  <a:cubicBezTo>
                    <a:pt x="1942" y="20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7" name="Google Shape;4707;p24"/>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8" name="Google Shape;4708;p24"/>
            <p:cNvSpPr/>
            <p:nvPr/>
          </p:nvSpPr>
          <p:spPr>
            <a:xfrm>
              <a:off x="3278794" y="-329951"/>
              <a:ext cx="56917" cy="50760"/>
            </a:xfrm>
            <a:custGeom>
              <a:avLst/>
              <a:gdLst/>
              <a:ahLst/>
              <a:cxnLst/>
              <a:rect l="l" t="t" r="r" b="b"/>
              <a:pathLst>
                <a:path w="2394" h="2135" extrusionOk="0">
                  <a:moveTo>
                    <a:pt x="1221" y="1"/>
                  </a:moveTo>
                  <a:cubicBezTo>
                    <a:pt x="853" y="1"/>
                    <a:pt x="488" y="193"/>
                    <a:pt x="272" y="533"/>
                  </a:cubicBezTo>
                  <a:cubicBezTo>
                    <a:pt x="1" y="1029"/>
                    <a:pt x="136" y="1707"/>
                    <a:pt x="678" y="1977"/>
                  </a:cubicBezTo>
                  <a:cubicBezTo>
                    <a:pt x="846" y="2085"/>
                    <a:pt x="1030" y="2135"/>
                    <a:pt x="1212" y="2135"/>
                  </a:cubicBezTo>
                  <a:cubicBezTo>
                    <a:pt x="1567" y="2135"/>
                    <a:pt x="1914" y="1944"/>
                    <a:pt x="2122" y="1616"/>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24"/>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24"/>
            <p:cNvSpPr/>
            <p:nvPr/>
          </p:nvSpPr>
          <p:spPr>
            <a:xfrm>
              <a:off x="3643716"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24"/>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24"/>
            <p:cNvSpPr/>
            <p:nvPr/>
          </p:nvSpPr>
          <p:spPr>
            <a:xfrm>
              <a:off x="3519207"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02" y="1943"/>
                    <a:pt x="878" y="2135"/>
                    <a:pt x="1257" y="2135"/>
                  </a:cubicBezTo>
                  <a:cubicBezTo>
                    <a:pt x="1430"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3" name="Google Shape;4713;p24"/>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4" name="Google Shape;4714;p24"/>
            <p:cNvSpPr/>
            <p:nvPr/>
          </p:nvSpPr>
          <p:spPr>
            <a:xfrm>
              <a:off x="3640483"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3" y="2133"/>
                  </a:cubicBezTo>
                  <a:cubicBezTo>
                    <a:pt x="1601" y="2133"/>
                    <a:pt x="1942" y="1932"/>
                    <a:pt x="2122"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24"/>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24"/>
            <p:cNvSpPr/>
            <p:nvPr/>
          </p:nvSpPr>
          <p:spPr>
            <a:xfrm>
              <a:off x="2554346" y="-329951"/>
              <a:ext cx="57987" cy="50760"/>
            </a:xfrm>
            <a:custGeom>
              <a:avLst/>
              <a:gdLst/>
              <a:ahLst/>
              <a:cxnLst/>
              <a:rect l="l" t="t" r="r" b="b"/>
              <a:pathLst>
                <a:path w="2439" h="2135" extrusionOk="0">
                  <a:moveTo>
                    <a:pt x="1182" y="1"/>
                  </a:moveTo>
                  <a:cubicBezTo>
                    <a:pt x="1008" y="1"/>
                    <a:pt x="834" y="41"/>
                    <a:pt x="678" y="127"/>
                  </a:cubicBezTo>
                  <a:cubicBezTo>
                    <a:pt x="181" y="443"/>
                    <a:pt x="1" y="1075"/>
                    <a:pt x="272" y="1616"/>
                  </a:cubicBezTo>
                  <a:cubicBezTo>
                    <a:pt x="480" y="1944"/>
                    <a:pt x="827" y="2135"/>
                    <a:pt x="1195" y="2135"/>
                  </a:cubicBezTo>
                  <a:cubicBezTo>
                    <a:pt x="1384" y="2135"/>
                    <a:pt x="1578" y="2085"/>
                    <a:pt x="1761"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7" name="Google Shape;4717;p24"/>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8" name="Google Shape;4718;p24"/>
            <p:cNvSpPr/>
            <p:nvPr/>
          </p:nvSpPr>
          <p:spPr>
            <a:xfrm>
              <a:off x="2433070" y="-120897"/>
              <a:ext cx="57987" cy="50474"/>
            </a:xfrm>
            <a:custGeom>
              <a:avLst/>
              <a:gdLst/>
              <a:ahLst/>
              <a:cxnLst/>
              <a:rect l="l" t="t" r="r" b="b"/>
              <a:pathLst>
                <a:path w="2439" h="2123" extrusionOk="0">
                  <a:moveTo>
                    <a:pt x="1226" y="1"/>
                  </a:moveTo>
                  <a:cubicBezTo>
                    <a:pt x="858" y="1"/>
                    <a:pt x="497" y="181"/>
                    <a:pt x="317" y="543"/>
                  </a:cubicBezTo>
                  <a:cubicBezTo>
                    <a:pt x="1" y="1039"/>
                    <a:pt x="181" y="1671"/>
                    <a:pt x="723" y="1987"/>
                  </a:cubicBezTo>
                  <a:cubicBezTo>
                    <a:pt x="888" y="2077"/>
                    <a:pt x="1069" y="2123"/>
                    <a:pt x="1248" y="2123"/>
                  </a:cubicBezTo>
                  <a:cubicBezTo>
                    <a:pt x="1606" y="2123"/>
                    <a:pt x="1957" y="1942"/>
                    <a:pt x="2167" y="1581"/>
                  </a:cubicBezTo>
                  <a:cubicBezTo>
                    <a:pt x="2438"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24"/>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0" name="Google Shape;4720;p24"/>
            <p:cNvSpPr/>
            <p:nvPr/>
          </p:nvSpPr>
          <p:spPr>
            <a:xfrm>
              <a:off x="2195890"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1" name="Google Shape;4721;p24"/>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2" name="Google Shape;4722;p24"/>
            <p:cNvSpPr/>
            <p:nvPr/>
          </p:nvSpPr>
          <p:spPr>
            <a:xfrm>
              <a:off x="2795829" y="-329951"/>
              <a:ext cx="57987" cy="50760"/>
            </a:xfrm>
            <a:custGeom>
              <a:avLst/>
              <a:gdLst/>
              <a:ahLst/>
              <a:cxnLst/>
              <a:rect l="l" t="t" r="r" b="b"/>
              <a:pathLst>
                <a:path w="2439" h="2135" extrusionOk="0">
                  <a:moveTo>
                    <a:pt x="1221" y="1"/>
                  </a:moveTo>
                  <a:cubicBezTo>
                    <a:pt x="853" y="1"/>
                    <a:pt x="488" y="193"/>
                    <a:pt x="272" y="533"/>
                  </a:cubicBezTo>
                  <a:cubicBezTo>
                    <a:pt x="1" y="1029"/>
                    <a:pt x="181" y="1707"/>
                    <a:pt x="678" y="1977"/>
                  </a:cubicBezTo>
                  <a:cubicBezTo>
                    <a:pt x="846" y="2085"/>
                    <a:pt x="1035" y="2135"/>
                    <a:pt x="1222" y="2135"/>
                  </a:cubicBezTo>
                  <a:cubicBezTo>
                    <a:pt x="1587" y="2135"/>
                    <a:pt x="1943" y="1944"/>
                    <a:pt x="2122" y="1616"/>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3" name="Google Shape;4723;p24"/>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4" name="Google Shape;4724;p24"/>
            <p:cNvSpPr/>
            <p:nvPr/>
          </p:nvSpPr>
          <p:spPr>
            <a:xfrm>
              <a:off x="2557579"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5" name="Google Shape;4725;p24"/>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6" name="Google Shape;4726;p24"/>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7" name="Google Shape;4727;p24"/>
            <p:cNvSpPr/>
            <p:nvPr/>
          </p:nvSpPr>
          <p:spPr>
            <a:xfrm>
              <a:off x="3157518"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8" name="Google Shape;4728;p24"/>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9" name="Google Shape;4729;p24"/>
            <p:cNvSpPr/>
            <p:nvPr/>
          </p:nvSpPr>
          <p:spPr>
            <a:xfrm>
              <a:off x="2920338"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0" name="Google Shape;4730;p24"/>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1" name="Google Shape;4731;p24"/>
            <p:cNvSpPr/>
            <p:nvPr/>
          </p:nvSpPr>
          <p:spPr>
            <a:xfrm>
              <a:off x="2795829" y="-329951"/>
              <a:ext cx="57987" cy="50712"/>
            </a:xfrm>
            <a:custGeom>
              <a:avLst/>
              <a:gdLst/>
              <a:ahLst/>
              <a:cxnLst/>
              <a:rect l="l" t="t" r="r" b="b"/>
              <a:pathLst>
                <a:path w="2439" h="2133" extrusionOk="0">
                  <a:moveTo>
                    <a:pt x="1182" y="1"/>
                  </a:moveTo>
                  <a:cubicBezTo>
                    <a:pt x="1008"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2" name="Google Shape;4732;p24"/>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7917157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One column text 2">
  <p:cSld name="One column text 2">
    <p:bg>
      <p:bgPr>
        <a:gradFill>
          <a:gsLst>
            <a:gs pos="0">
              <a:schemeClr val="lt1"/>
            </a:gs>
            <a:gs pos="100000">
              <a:srgbClr val="EBF2F9"/>
            </a:gs>
          </a:gsLst>
          <a:lin ang="10801400" scaled="0"/>
        </a:gradFill>
        <a:effectLst/>
      </p:bgPr>
    </p:bg>
    <p:spTree>
      <p:nvGrpSpPr>
        <p:cNvPr id="1" name="Shape 4733"/>
        <p:cNvGrpSpPr/>
        <p:nvPr/>
      </p:nvGrpSpPr>
      <p:grpSpPr>
        <a:xfrm>
          <a:off x="0" y="0"/>
          <a:ext cx="0" cy="0"/>
          <a:chOff x="0" y="0"/>
          <a:chExt cx="0" cy="0"/>
        </a:xfrm>
      </p:grpSpPr>
      <p:grpSp>
        <p:nvGrpSpPr>
          <p:cNvPr id="4734" name="Google Shape;4734;p25"/>
          <p:cNvGrpSpPr/>
          <p:nvPr/>
        </p:nvGrpSpPr>
        <p:grpSpPr>
          <a:xfrm>
            <a:off x="6323743" y="629932"/>
            <a:ext cx="6006408" cy="5975771"/>
            <a:chOff x="1829898" y="-516917"/>
            <a:chExt cx="2106822" cy="2096075"/>
          </a:xfrm>
        </p:grpSpPr>
        <p:sp>
          <p:nvSpPr>
            <p:cNvPr id="4735" name="Google Shape;4735;p25"/>
            <p:cNvSpPr/>
            <p:nvPr/>
          </p:nvSpPr>
          <p:spPr>
            <a:xfrm>
              <a:off x="2074614" y="1341955"/>
              <a:ext cx="51520" cy="51544"/>
            </a:xfrm>
            <a:custGeom>
              <a:avLst/>
              <a:gdLst/>
              <a:ahLst/>
              <a:cxnLst/>
              <a:rect l="l" t="t" r="r" b="b"/>
              <a:pathLst>
                <a:path w="2167" h="2168" extrusionOk="0">
                  <a:moveTo>
                    <a:pt x="1084" y="0"/>
                  </a:moveTo>
                  <a:cubicBezTo>
                    <a:pt x="497" y="0"/>
                    <a:pt x="0" y="497"/>
                    <a:pt x="0" y="1084"/>
                  </a:cubicBezTo>
                  <a:cubicBezTo>
                    <a:pt x="0" y="1671"/>
                    <a:pt x="497" y="2167"/>
                    <a:pt x="1084" y="2167"/>
                  </a:cubicBezTo>
                  <a:cubicBezTo>
                    <a:pt x="1670" y="2167"/>
                    <a:pt x="2167" y="1671"/>
                    <a:pt x="2167" y="1084"/>
                  </a:cubicBezTo>
                  <a:cubicBezTo>
                    <a:pt x="2167"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6" name="Google Shape;4736;p25"/>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7" name="Google Shape;4737;p25"/>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8" name="Google Shape;4738;p25"/>
            <p:cNvSpPr/>
            <p:nvPr/>
          </p:nvSpPr>
          <p:spPr>
            <a:xfrm>
              <a:off x="2799062"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9" name="Google Shape;4739;p25"/>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0" name="Google Shape;4740;p25"/>
            <p:cNvSpPr/>
            <p:nvPr/>
          </p:nvSpPr>
          <p:spPr>
            <a:xfrm>
              <a:off x="2191587" y="1133234"/>
              <a:ext cx="57987" cy="507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1" name="Google Shape;4741;p25"/>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2" name="Google Shape;4742;p25"/>
            <p:cNvSpPr/>
            <p:nvPr/>
          </p:nvSpPr>
          <p:spPr>
            <a:xfrm>
              <a:off x="2071381" y="1342502"/>
              <a:ext cx="57987" cy="50760"/>
            </a:xfrm>
            <a:custGeom>
              <a:avLst/>
              <a:gdLst/>
              <a:ahLst/>
              <a:cxnLst/>
              <a:rect l="l" t="t" r="r" b="b"/>
              <a:pathLst>
                <a:path w="2439" h="2135" extrusionOk="0">
                  <a:moveTo>
                    <a:pt x="1197" y="1"/>
                  </a:moveTo>
                  <a:cubicBezTo>
                    <a:pt x="833" y="1"/>
                    <a:pt x="496" y="191"/>
                    <a:pt x="317"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3" name="Google Shape;4743;p25"/>
            <p:cNvSpPr/>
            <p:nvPr/>
          </p:nvSpPr>
          <p:spPr>
            <a:xfrm>
              <a:off x="2074614" y="924466"/>
              <a:ext cx="51520" cy="50451"/>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4" name="Google Shape;4744;p25"/>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5" name="Google Shape;4745;p25"/>
            <p:cNvSpPr/>
            <p:nvPr/>
          </p:nvSpPr>
          <p:spPr>
            <a:xfrm>
              <a:off x="2554346" y="1342502"/>
              <a:ext cx="57987" cy="50427"/>
            </a:xfrm>
            <a:custGeom>
              <a:avLst/>
              <a:gdLst/>
              <a:ahLst/>
              <a:cxnLst/>
              <a:rect l="l" t="t" r="r" b="b"/>
              <a:pathLst>
                <a:path w="2439" h="2121" extrusionOk="0">
                  <a:moveTo>
                    <a:pt x="1222" y="1"/>
                  </a:moveTo>
                  <a:cubicBezTo>
                    <a:pt x="1035" y="1"/>
                    <a:pt x="846" y="51"/>
                    <a:pt x="678" y="158"/>
                  </a:cubicBezTo>
                  <a:cubicBezTo>
                    <a:pt x="181" y="429"/>
                    <a:pt x="1" y="1061"/>
                    <a:pt x="272" y="1603"/>
                  </a:cubicBezTo>
                  <a:cubicBezTo>
                    <a:pt x="480" y="1931"/>
                    <a:pt x="827" y="2121"/>
                    <a:pt x="1182" y="2121"/>
                  </a:cubicBezTo>
                  <a:cubicBezTo>
                    <a:pt x="1364" y="2121"/>
                    <a:pt x="1548" y="2071"/>
                    <a:pt x="1716" y="1964"/>
                  </a:cubicBezTo>
                  <a:cubicBezTo>
                    <a:pt x="2258" y="1693"/>
                    <a:pt x="2438" y="1016"/>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6" name="Google Shape;4746;p25"/>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7" name="Google Shape;4747;p25"/>
            <p:cNvSpPr/>
            <p:nvPr/>
          </p:nvSpPr>
          <p:spPr>
            <a:xfrm>
              <a:off x="2191587" y="1133234"/>
              <a:ext cx="57987" cy="507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8" name="Google Shape;4748;p25"/>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9" name="Google Shape;4749;p25"/>
            <p:cNvSpPr/>
            <p:nvPr/>
          </p:nvSpPr>
          <p:spPr>
            <a:xfrm>
              <a:off x="2437373"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0" name="Google Shape;4750;p25"/>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1" name="Google Shape;4751;p25"/>
            <p:cNvSpPr/>
            <p:nvPr/>
          </p:nvSpPr>
          <p:spPr>
            <a:xfrm>
              <a:off x="2916035" y="1133234"/>
              <a:ext cx="57987" cy="50736"/>
            </a:xfrm>
            <a:custGeom>
              <a:avLst/>
              <a:gdLst/>
              <a:ahLst/>
              <a:cxnLst/>
              <a:rect l="l" t="t" r="r" b="b"/>
              <a:pathLst>
                <a:path w="2439" h="2134" extrusionOk="0">
                  <a:moveTo>
                    <a:pt x="1244"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67"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2" name="Google Shape;4752;p25"/>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3" name="Google Shape;4753;p25"/>
            <p:cNvSpPr/>
            <p:nvPr/>
          </p:nvSpPr>
          <p:spPr>
            <a:xfrm>
              <a:off x="2795829" y="1342502"/>
              <a:ext cx="57987" cy="50760"/>
            </a:xfrm>
            <a:custGeom>
              <a:avLst/>
              <a:gdLst/>
              <a:ahLst/>
              <a:cxnLst/>
              <a:rect l="l" t="t" r="r" b="b"/>
              <a:pathLst>
                <a:path w="2439" h="2135" extrusionOk="0">
                  <a:moveTo>
                    <a:pt x="1195" y="1"/>
                  </a:moveTo>
                  <a:cubicBezTo>
                    <a:pt x="827" y="1"/>
                    <a:pt x="480" y="191"/>
                    <a:pt x="272"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4" name="Google Shape;4754;p25"/>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5" name="Google Shape;4755;p25"/>
            <p:cNvSpPr/>
            <p:nvPr/>
          </p:nvSpPr>
          <p:spPr>
            <a:xfrm>
              <a:off x="2557579"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6" name="Google Shape;4756;p25"/>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7" name="Google Shape;4757;p25"/>
            <p:cNvSpPr/>
            <p:nvPr/>
          </p:nvSpPr>
          <p:spPr>
            <a:xfrm>
              <a:off x="2433070" y="1133258"/>
              <a:ext cx="57987" cy="50712"/>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8" name="Google Shape;4758;p25"/>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9" name="Google Shape;4759;p25"/>
            <p:cNvSpPr/>
            <p:nvPr/>
          </p:nvSpPr>
          <p:spPr>
            <a:xfrm>
              <a:off x="2554346" y="924466"/>
              <a:ext cx="57987" cy="50451"/>
            </a:xfrm>
            <a:custGeom>
              <a:avLst/>
              <a:gdLst/>
              <a:ahLst/>
              <a:cxnLst/>
              <a:rect l="l" t="t" r="r" b="b"/>
              <a:pathLst>
                <a:path w="2439" h="2122" extrusionOk="0">
                  <a:moveTo>
                    <a:pt x="1205" y="0"/>
                  </a:moveTo>
                  <a:cubicBezTo>
                    <a:pt x="833" y="0"/>
                    <a:pt x="482" y="181"/>
                    <a:pt x="272"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0" name="Google Shape;4760;p25"/>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1" name="Google Shape;4761;p25"/>
            <p:cNvSpPr/>
            <p:nvPr/>
          </p:nvSpPr>
          <p:spPr>
            <a:xfrm>
              <a:off x="2799062"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2" name="Google Shape;4762;p25"/>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3" name="Google Shape;4763;p25"/>
            <p:cNvSpPr/>
            <p:nvPr/>
          </p:nvSpPr>
          <p:spPr>
            <a:xfrm>
              <a:off x="3277724" y="1342193"/>
              <a:ext cx="57987" cy="50736"/>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525" y="1944"/>
                    <a:pt x="872" y="2134"/>
                    <a:pt x="1227" y="2134"/>
                  </a:cubicBezTo>
                  <a:cubicBezTo>
                    <a:pt x="1409" y="2134"/>
                    <a:pt x="1593" y="2084"/>
                    <a:pt x="1761" y="1977"/>
                  </a:cubicBezTo>
                  <a:cubicBezTo>
                    <a:pt x="2303"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4" name="Google Shape;4764;p25"/>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5" name="Google Shape;4765;p25"/>
            <p:cNvSpPr/>
            <p:nvPr/>
          </p:nvSpPr>
          <p:spPr>
            <a:xfrm>
              <a:off x="2795829" y="1342193"/>
              <a:ext cx="57987" cy="50736"/>
            </a:xfrm>
            <a:custGeom>
              <a:avLst/>
              <a:gdLst/>
              <a:ahLst/>
              <a:cxnLst/>
              <a:rect l="l" t="t" r="r" b="b"/>
              <a:pathLst>
                <a:path w="2439" h="2134" extrusionOk="0">
                  <a:moveTo>
                    <a:pt x="1173" y="0"/>
                  </a:moveTo>
                  <a:cubicBezTo>
                    <a:pt x="1004"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6" name="Google Shape;4766;p25"/>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7" name="Google Shape;4767;p25"/>
            <p:cNvSpPr/>
            <p:nvPr/>
          </p:nvSpPr>
          <p:spPr>
            <a:xfrm>
              <a:off x="2916035"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8" name="Google Shape;4768;p25"/>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9" name="Google Shape;4769;p25"/>
            <p:cNvSpPr/>
            <p:nvPr/>
          </p:nvSpPr>
          <p:spPr>
            <a:xfrm>
              <a:off x="3161821"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0" name="Google Shape;4770;p25"/>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1" name="Google Shape;4771;p25"/>
            <p:cNvSpPr/>
            <p:nvPr/>
          </p:nvSpPr>
          <p:spPr>
            <a:xfrm>
              <a:off x="3157518" y="1133234"/>
              <a:ext cx="57987" cy="50736"/>
            </a:xfrm>
            <a:custGeom>
              <a:avLst/>
              <a:gdLst/>
              <a:ahLst/>
              <a:cxnLst/>
              <a:rect l="l" t="t" r="r" b="b"/>
              <a:pathLst>
                <a:path w="2439" h="2134" extrusionOk="0">
                  <a:moveTo>
                    <a:pt x="1242"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22" y="518"/>
                  </a:cubicBezTo>
                  <a:cubicBezTo>
                    <a:pt x="1943" y="190"/>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2" name="Google Shape;4772;p25"/>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3" name="Google Shape;4773;p25"/>
            <p:cNvSpPr/>
            <p:nvPr/>
          </p:nvSpPr>
          <p:spPr>
            <a:xfrm>
              <a:off x="3278794" y="924680"/>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4" name="Google Shape;4774;p25"/>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5" name="Google Shape;4775;p25"/>
            <p:cNvSpPr/>
            <p:nvPr/>
          </p:nvSpPr>
          <p:spPr>
            <a:xfrm>
              <a:off x="3523510"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6" name="Google Shape;4776;p25"/>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7" name="Google Shape;4777;p25"/>
            <p:cNvSpPr/>
            <p:nvPr/>
          </p:nvSpPr>
          <p:spPr>
            <a:xfrm>
              <a:off x="2191587" y="715174"/>
              <a:ext cx="57987" cy="50474"/>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8" name="Google Shape;4778;p25"/>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9" name="Google Shape;4779;p25"/>
            <p:cNvSpPr/>
            <p:nvPr/>
          </p:nvSpPr>
          <p:spPr>
            <a:xfrm>
              <a:off x="2071381" y="924466"/>
              <a:ext cx="57987" cy="50451"/>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0" name="Google Shape;4780;p25"/>
            <p:cNvSpPr/>
            <p:nvPr/>
          </p:nvSpPr>
          <p:spPr>
            <a:xfrm>
              <a:off x="1829898"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1" name="Google Shape;4781;p25"/>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2" name="Google Shape;4782;p25"/>
            <p:cNvSpPr/>
            <p:nvPr/>
          </p:nvSpPr>
          <p:spPr>
            <a:xfrm>
              <a:off x="2074614"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3" name="Google Shape;4783;p25"/>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4" name="Google Shape;4784;p25"/>
            <p:cNvSpPr/>
            <p:nvPr/>
          </p:nvSpPr>
          <p:spPr>
            <a:xfrm>
              <a:off x="2554346"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5" name="Google Shape;4785;p25"/>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6" name="Google Shape;4786;p25"/>
            <p:cNvSpPr/>
            <p:nvPr/>
          </p:nvSpPr>
          <p:spPr>
            <a:xfrm>
              <a:off x="2433070"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7" name="Google Shape;4787;p25"/>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8" name="Google Shape;4788;p25"/>
            <p:cNvSpPr/>
            <p:nvPr/>
          </p:nvSpPr>
          <p:spPr>
            <a:xfrm>
              <a:off x="2195890"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9" name="Google Shape;4789;p25"/>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0" name="Google Shape;4790;p25"/>
            <p:cNvSpPr/>
            <p:nvPr/>
          </p:nvSpPr>
          <p:spPr>
            <a:xfrm>
              <a:off x="2071381"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1" name="Google Shape;4791;p25"/>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2" name="Google Shape;4792;p25"/>
            <p:cNvSpPr/>
            <p:nvPr/>
          </p:nvSpPr>
          <p:spPr>
            <a:xfrm>
              <a:off x="2192657" y="715412"/>
              <a:ext cx="56917" cy="507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3" name="Google Shape;4793;p25"/>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4" name="Google Shape;4794;p25"/>
            <p:cNvSpPr/>
            <p:nvPr/>
          </p:nvSpPr>
          <p:spPr>
            <a:xfrm>
              <a:off x="2437373"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5" name="Google Shape;4795;p25"/>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6" name="Google Shape;4796;p25"/>
            <p:cNvSpPr/>
            <p:nvPr/>
          </p:nvSpPr>
          <p:spPr>
            <a:xfrm>
              <a:off x="2916035" y="715174"/>
              <a:ext cx="57987" cy="50474"/>
            </a:xfrm>
            <a:custGeom>
              <a:avLst/>
              <a:gdLst/>
              <a:ahLst/>
              <a:cxnLst/>
              <a:rect l="l" t="t" r="r" b="b"/>
              <a:pathLst>
                <a:path w="2439" h="2123" extrusionOk="0">
                  <a:moveTo>
                    <a:pt x="1233"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22" y="542"/>
                  </a:cubicBezTo>
                  <a:cubicBezTo>
                    <a:pt x="1942" y="181"/>
                    <a:pt x="1601" y="0"/>
                    <a:pt x="123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7" name="Google Shape;4797;p25"/>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8" name="Google Shape;4798;p25"/>
            <p:cNvSpPr/>
            <p:nvPr/>
          </p:nvSpPr>
          <p:spPr>
            <a:xfrm>
              <a:off x="2795829" y="924680"/>
              <a:ext cx="57987" cy="50712"/>
            </a:xfrm>
            <a:custGeom>
              <a:avLst/>
              <a:gdLst/>
              <a:ahLst/>
              <a:cxnLst/>
              <a:rect l="l" t="t" r="r" b="b"/>
              <a:pathLst>
                <a:path w="2439" h="2133" extrusionOk="0">
                  <a:moveTo>
                    <a:pt x="1235" y="1"/>
                  </a:moveTo>
                  <a:cubicBezTo>
                    <a:pt x="853" y="1"/>
                    <a:pt x="488" y="193"/>
                    <a:pt x="272" y="533"/>
                  </a:cubicBezTo>
                  <a:cubicBezTo>
                    <a:pt x="1" y="1029"/>
                    <a:pt x="181" y="1661"/>
                    <a:pt x="678" y="1977"/>
                  </a:cubicBezTo>
                  <a:cubicBezTo>
                    <a:pt x="843" y="2083"/>
                    <a:pt x="1029" y="2133"/>
                    <a:pt x="1213" y="2133"/>
                  </a:cubicBezTo>
                  <a:cubicBezTo>
                    <a:pt x="1581" y="2133"/>
                    <a:pt x="1942" y="1932"/>
                    <a:pt x="2122" y="1571"/>
                  </a:cubicBezTo>
                  <a:cubicBezTo>
                    <a:pt x="2438" y="1075"/>
                    <a:pt x="2258" y="443"/>
                    <a:pt x="1761" y="127"/>
                  </a:cubicBezTo>
                  <a:cubicBezTo>
                    <a:pt x="1591" y="41"/>
                    <a:pt x="1411"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9" name="Google Shape;4799;p25"/>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0" name="Google Shape;4800;p25"/>
            <p:cNvSpPr/>
            <p:nvPr/>
          </p:nvSpPr>
          <p:spPr>
            <a:xfrm>
              <a:off x="2557579"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1" name="Google Shape;4801;p25"/>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2" name="Google Shape;4802;p25"/>
            <p:cNvSpPr/>
            <p:nvPr/>
          </p:nvSpPr>
          <p:spPr>
            <a:xfrm>
              <a:off x="2433070" y="715412"/>
              <a:ext cx="57987" cy="50712"/>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3" name="Google Shape;4803;p25"/>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4" name="Google Shape;4804;p25"/>
            <p:cNvSpPr/>
            <p:nvPr/>
          </p:nvSpPr>
          <p:spPr>
            <a:xfrm>
              <a:off x="2554346"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5" name="Google Shape;4805;p25"/>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6" name="Google Shape;4806;p25"/>
            <p:cNvSpPr/>
            <p:nvPr/>
          </p:nvSpPr>
          <p:spPr>
            <a:xfrm>
              <a:off x="2799062"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7" name="Google Shape;4807;p25"/>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8" name="Google Shape;4808;p25"/>
            <p:cNvSpPr/>
            <p:nvPr/>
          </p:nvSpPr>
          <p:spPr>
            <a:xfrm>
              <a:off x="3277724" y="923990"/>
              <a:ext cx="57987" cy="50712"/>
            </a:xfrm>
            <a:custGeom>
              <a:avLst/>
              <a:gdLst/>
              <a:ahLst/>
              <a:cxnLst/>
              <a:rect l="l" t="t" r="r" b="b"/>
              <a:pathLst>
                <a:path w="2439" h="2133" extrusionOk="0">
                  <a:moveTo>
                    <a:pt x="1248" y="0"/>
                  </a:moveTo>
                  <a:cubicBezTo>
                    <a:pt x="1069" y="0"/>
                    <a:pt x="888" y="50"/>
                    <a:pt x="723" y="156"/>
                  </a:cubicBezTo>
                  <a:cubicBezTo>
                    <a:pt x="181" y="426"/>
                    <a:pt x="1" y="1104"/>
                    <a:pt x="317" y="1600"/>
                  </a:cubicBezTo>
                  <a:cubicBezTo>
                    <a:pt x="533" y="1940"/>
                    <a:pt x="898" y="2132"/>
                    <a:pt x="1266" y="2132"/>
                  </a:cubicBezTo>
                  <a:cubicBezTo>
                    <a:pt x="1435" y="2132"/>
                    <a:pt x="1605" y="2092"/>
                    <a:pt x="1761" y="2006"/>
                  </a:cubicBezTo>
                  <a:cubicBezTo>
                    <a:pt x="2303" y="1690"/>
                    <a:pt x="2438" y="1058"/>
                    <a:pt x="2167"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9" name="Google Shape;4809;p25"/>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0" name="Google Shape;4810;p25"/>
            <p:cNvSpPr/>
            <p:nvPr/>
          </p:nvSpPr>
          <p:spPr>
            <a:xfrm>
              <a:off x="3157518"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2" y="2134"/>
                  </a:cubicBezTo>
                  <a:cubicBezTo>
                    <a:pt x="1582" y="2134"/>
                    <a:pt x="1937" y="1942"/>
                    <a:pt x="2122"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1" name="Google Shape;4811;p25"/>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2" name="Google Shape;4812;p25"/>
            <p:cNvSpPr/>
            <p:nvPr/>
          </p:nvSpPr>
          <p:spPr>
            <a:xfrm>
              <a:off x="2920338"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3" name="Google Shape;4813;p25"/>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4" name="Google Shape;4814;p25"/>
            <p:cNvSpPr/>
            <p:nvPr/>
          </p:nvSpPr>
          <p:spPr>
            <a:xfrm>
              <a:off x="2795829" y="923990"/>
              <a:ext cx="57987" cy="50712"/>
            </a:xfrm>
            <a:custGeom>
              <a:avLst/>
              <a:gdLst/>
              <a:ahLst/>
              <a:cxnLst/>
              <a:rect l="l" t="t" r="r" b="b"/>
              <a:pathLst>
                <a:path w="2439" h="2133" extrusionOk="0">
                  <a:moveTo>
                    <a:pt x="1203" y="0"/>
                  </a:moveTo>
                  <a:cubicBezTo>
                    <a:pt x="1024"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5" name="Google Shape;4815;p25"/>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6" name="Google Shape;4816;p25"/>
            <p:cNvSpPr/>
            <p:nvPr/>
          </p:nvSpPr>
          <p:spPr>
            <a:xfrm>
              <a:off x="2916035"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7" name="Google Shape;4817;p25"/>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8" name="Google Shape;4818;p25"/>
            <p:cNvSpPr/>
            <p:nvPr/>
          </p:nvSpPr>
          <p:spPr>
            <a:xfrm>
              <a:off x="3161821"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9" name="Google Shape;4819;p25"/>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0" name="Google Shape;4820;p25"/>
            <p:cNvSpPr/>
            <p:nvPr/>
          </p:nvSpPr>
          <p:spPr>
            <a:xfrm>
              <a:off x="3640483" y="715174"/>
              <a:ext cx="57987" cy="50474"/>
            </a:xfrm>
            <a:custGeom>
              <a:avLst/>
              <a:gdLst/>
              <a:ahLst/>
              <a:cxnLst/>
              <a:rect l="l" t="t" r="r" b="b"/>
              <a:pathLst>
                <a:path w="2439" h="2123" extrusionOk="0">
                  <a:moveTo>
                    <a:pt x="1213" y="0"/>
                  </a:moveTo>
                  <a:cubicBezTo>
                    <a:pt x="1029" y="0"/>
                    <a:pt x="843" y="46"/>
                    <a:pt x="678" y="136"/>
                  </a:cubicBezTo>
                  <a:cubicBezTo>
                    <a:pt x="181" y="452"/>
                    <a:pt x="1" y="1084"/>
                    <a:pt x="271" y="1580"/>
                  </a:cubicBezTo>
                  <a:cubicBezTo>
                    <a:pt x="482" y="1942"/>
                    <a:pt x="833" y="2122"/>
                    <a:pt x="1204"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1" name="Google Shape;4821;p25"/>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2" name="Google Shape;4822;p25"/>
            <p:cNvSpPr/>
            <p:nvPr/>
          </p:nvSpPr>
          <p:spPr>
            <a:xfrm>
              <a:off x="3520277" y="924680"/>
              <a:ext cx="56917" cy="50712"/>
            </a:xfrm>
            <a:custGeom>
              <a:avLst/>
              <a:gdLst/>
              <a:ahLst/>
              <a:cxnLst/>
              <a:rect l="l" t="t" r="r" b="b"/>
              <a:pathLst>
                <a:path w="2394" h="2133" extrusionOk="0">
                  <a:moveTo>
                    <a:pt x="1221" y="1"/>
                  </a:moveTo>
                  <a:cubicBezTo>
                    <a:pt x="853" y="1"/>
                    <a:pt x="488" y="193"/>
                    <a:pt x="272" y="533"/>
                  </a:cubicBezTo>
                  <a:cubicBezTo>
                    <a:pt x="1" y="1029"/>
                    <a:pt x="136" y="1707"/>
                    <a:pt x="678" y="1977"/>
                  </a:cubicBezTo>
                  <a:cubicBezTo>
                    <a:pt x="843" y="2083"/>
                    <a:pt x="1024" y="2133"/>
                    <a:pt x="1203" y="2133"/>
                  </a:cubicBezTo>
                  <a:cubicBezTo>
                    <a:pt x="1561" y="2133"/>
                    <a:pt x="1912" y="1932"/>
                    <a:pt x="2122" y="1571"/>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3" name="Google Shape;4823;p25"/>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4" name="Google Shape;4824;p25"/>
            <p:cNvSpPr/>
            <p:nvPr/>
          </p:nvSpPr>
          <p:spPr>
            <a:xfrm>
              <a:off x="3282027"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5" name="Google Shape;4825;p25"/>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6" name="Google Shape;4826;p25"/>
            <p:cNvSpPr/>
            <p:nvPr/>
          </p:nvSpPr>
          <p:spPr>
            <a:xfrm>
              <a:off x="3157518" y="715174"/>
              <a:ext cx="57987" cy="50474"/>
            </a:xfrm>
            <a:custGeom>
              <a:avLst/>
              <a:gdLst/>
              <a:ahLst/>
              <a:cxnLst/>
              <a:rect l="l" t="t" r="r" b="b"/>
              <a:pathLst>
                <a:path w="2439" h="2123" extrusionOk="0">
                  <a:moveTo>
                    <a:pt x="1213" y="0"/>
                  </a:moveTo>
                  <a:cubicBezTo>
                    <a:pt x="1029" y="0"/>
                    <a:pt x="843" y="46"/>
                    <a:pt x="678" y="136"/>
                  </a:cubicBezTo>
                  <a:cubicBezTo>
                    <a:pt x="181" y="452"/>
                    <a:pt x="1" y="1084"/>
                    <a:pt x="317" y="1580"/>
                  </a:cubicBezTo>
                  <a:cubicBezTo>
                    <a:pt x="497" y="1942"/>
                    <a:pt x="838" y="2122"/>
                    <a:pt x="1206"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7" name="Google Shape;4827;p25"/>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8" name="Google Shape;4828;p25"/>
            <p:cNvSpPr/>
            <p:nvPr/>
          </p:nvSpPr>
          <p:spPr>
            <a:xfrm>
              <a:off x="3278794" y="506121"/>
              <a:ext cx="56917" cy="50760"/>
            </a:xfrm>
            <a:custGeom>
              <a:avLst/>
              <a:gdLst/>
              <a:ahLst/>
              <a:cxnLst/>
              <a:rect l="l" t="t" r="r" b="b"/>
              <a:pathLst>
                <a:path w="2394" h="2135"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9" name="Google Shape;4829;p25"/>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0" name="Google Shape;4830;p25"/>
            <p:cNvSpPr/>
            <p:nvPr/>
          </p:nvSpPr>
          <p:spPr>
            <a:xfrm>
              <a:off x="3523510"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1" name="Google Shape;4831;p25"/>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2" name="Google Shape;4832;p25"/>
            <p:cNvSpPr/>
            <p:nvPr/>
          </p:nvSpPr>
          <p:spPr>
            <a:xfrm>
              <a:off x="3640483"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2" y="2134"/>
                  </a:cubicBezTo>
                  <a:cubicBezTo>
                    <a:pt x="1607" y="2134"/>
                    <a:pt x="1943" y="1944"/>
                    <a:pt x="2122"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3" name="Google Shape;4833;p25"/>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4" name="Google Shape;4834;p25"/>
            <p:cNvSpPr/>
            <p:nvPr/>
          </p:nvSpPr>
          <p:spPr>
            <a:xfrm>
              <a:off x="3885199"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5" name="Google Shape;4835;p25"/>
            <p:cNvSpPr/>
            <p:nvPr/>
          </p:nvSpPr>
          <p:spPr>
            <a:xfrm>
              <a:off x="1829898" y="506121"/>
              <a:ext cx="57987" cy="50760"/>
            </a:xfrm>
            <a:custGeom>
              <a:avLst/>
              <a:gdLst/>
              <a:ahLst/>
              <a:cxnLst/>
              <a:rect l="l" t="t" r="r" b="b"/>
              <a:pathLst>
                <a:path w="2439" h="2135" extrusionOk="0">
                  <a:moveTo>
                    <a:pt x="1182" y="0"/>
                  </a:moveTo>
                  <a:cubicBezTo>
                    <a:pt x="1008" y="0"/>
                    <a:pt x="834" y="41"/>
                    <a:pt x="678" y="126"/>
                  </a:cubicBezTo>
                  <a:cubicBezTo>
                    <a:pt x="181" y="442"/>
                    <a:pt x="1" y="1074"/>
                    <a:pt x="317" y="1616"/>
                  </a:cubicBezTo>
                  <a:cubicBezTo>
                    <a:pt x="496" y="1944"/>
                    <a:pt x="833" y="2134"/>
                    <a:pt x="1197"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6" name="Google Shape;4836;p25"/>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7" name="Google Shape;4837;p25"/>
            <p:cNvSpPr/>
            <p:nvPr/>
          </p:nvSpPr>
          <p:spPr>
            <a:xfrm>
              <a:off x="2071381"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8" name="Google Shape;4838;p25"/>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9" name="Google Shape;4839;p25"/>
            <p:cNvSpPr/>
            <p:nvPr/>
          </p:nvSpPr>
          <p:spPr>
            <a:xfrm>
              <a:off x="1833131"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0" name="Google Shape;4840;p25"/>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1" name="Google Shape;4841;p25"/>
            <p:cNvSpPr/>
            <p:nvPr/>
          </p:nvSpPr>
          <p:spPr>
            <a:xfrm>
              <a:off x="2554346"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2" name="Google Shape;4842;p25"/>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3" name="Google Shape;4843;p25"/>
            <p:cNvSpPr/>
            <p:nvPr/>
          </p:nvSpPr>
          <p:spPr>
            <a:xfrm>
              <a:off x="2433070" y="715412"/>
              <a:ext cx="57987" cy="507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4" name="Google Shape;4844;p25"/>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5" name="Google Shape;4845;p25"/>
            <p:cNvSpPr/>
            <p:nvPr/>
          </p:nvSpPr>
          <p:spPr>
            <a:xfrm>
              <a:off x="2195890"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6" name="Google Shape;4846;p25"/>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7" name="Google Shape;4847;p25"/>
            <p:cNvSpPr/>
            <p:nvPr/>
          </p:nvSpPr>
          <p:spPr>
            <a:xfrm>
              <a:off x="2071381"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8" name="Google Shape;4848;p25"/>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9" name="Google Shape;4849;p25"/>
            <p:cNvSpPr/>
            <p:nvPr/>
          </p:nvSpPr>
          <p:spPr>
            <a:xfrm>
              <a:off x="2191587" y="297162"/>
              <a:ext cx="57987" cy="50760"/>
            </a:xfrm>
            <a:custGeom>
              <a:avLst/>
              <a:gdLst/>
              <a:ahLst/>
              <a:cxnLst/>
              <a:rect l="l" t="t" r="r" b="b"/>
              <a:pathLst>
                <a:path w="2439" h="2135" extrusionOk="0">
                  <a:moveTo>
                    <a:pt x="1217" y="0"/>
                  </a:moveTo>
                  <a:cubicBezTo>
                    <a:pt x="852" y="0"/>
                    <a:pt x="496" y="191"/>
                    <a:pt x="317" y="519"/>
                  </a:cubicBezTo>
                  <a:cubicBezTo>
                    <a:pt x="1" y="1060"/>
                    <a:pt x="181" y="1692"/>
                    <a:pt x="723" y="2008"/>
                  </a:cubicBezTo>
                  <a:cubicBezTo>
                    <a:pt x="879" y="2094"/>
                    <a:pt x="1049" y="2134"/>
                    <a:pt x="1218"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0" name="Google Shape;4850;p25"/>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1" name="Google Shape;4851;p25"/>
            <p:cNvSpPr/>
            <p:nvPr/>
          </p:nvSpPr>
          <p:spPr>
            <a:xfrm>
              <a:off x="2437373"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2" name="Google Shape;4852;p25"/>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3" name="Google Shape;4853;p25"/>
            <p:cNvSpPr/>
            <p:nvPr/>
          </p:nvSpPr>
          <p:spPr>
            <a:xfrm>
              <a:off x="2916035" y="297162"/>
              <a:ext cx="57987" cy="50427"/>
            </a:xfrm>
            <a:custGeom>
              <a:avLst/>
              <a:gdLst/>
              <a:ahLst/>
              <a:cxnLst/>
              <a:rect l="l" t="t" r="r" b="b"/>
              <a:pathLst>
                <a:path w="2439" h="2121" extrusionOk="0">
                  <a:moveTo>
                    <a:pt x="1244" y="0"/>
                  </a:moveTo>
                  <a:cubicBezTo>
                    <a:pt x="1056" y="0"/>
                    <a:pt x="861" y="51"/>
                    <a:pt x="678" y="158"/>
                  </a:cubicBezTo>
                  <a:cubicBezTo>
                    <a:pt x="181" y="429"/>
                    <a:pt x="1" y="1106"/>
                    <a:pt x="317" y="1602"/>
                  </a:cubicBezTo>
                  <a:cubicBezTo>
                    <a:pt x="496" y="1930"/>
                    <a:pt x="852" y="2121"/>
                    <a:pt x="1217" y="2121"/>
                  </a:cubicBezTo>
                  <a:cubicBezTo>
                    <a:pt x="1404" y="2121"/>
                    <a:pt x="1593" y="2070"/>
                    <a:pt x="1761" y="1963"/>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4" name="Google Shape;4854;p25"/>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5" name="Google Shape;4855;p25"/>
            <p:cNvSpPr/>
            <p:nvPr/>
          </p:nvSpPr>
          <p:spPr>
            <a:xfrm>
              <a:off x="2795829"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6" name="Google Shape;4856;p25"/>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7" name="Google Shape;4857;p25"/>
            <p:cNvSpPr/>
            <p:nvPr/>
          </p:nvSpPr>
          <p:spPr>
            <a:xfrm>
              <a:off x="2557579"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8" name="Google Shape;4858;p25"/>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9" name="Google Shape;4859;p25"/>
            <p:cNvSpPr/>
            <p:nvPr/>
          </p:nvSpPr>
          <p:spPr>
            <a:xfrm>
              <a:off x="2433070" y="297162"/>
              <a:ext cx="57987" cy="50760"/>
            </a:xfrm>
            <a:custGeom>
              <a:avLst/>
              <a:gdLst/>
              <a:ahLst/>
              <a:cxnLst/>
              <a:rect l="l" t="t" r="r" b="b"/>
              <a:pathLst>
                <a:path w="2439" h="2135" extrusionOk="0">
                  <a:moveTo>
                    <a:pt x="1244" y="0"/>
                  </a:moveTo>
                  <a:cubicBezTo>
                    <a:pt x="1056" y="0"/>
                    <a:pt x="861" y="51"/>
                    <a:pt x="678" y="158"/>
                  </a:cubicBezTo>
                  <a:cubicBezTo>
                    <a:pt x="181" y="429"/>
                    <a:pt x="1" y="1106"/>
                    <a:pt x="317" y="1602"/>
                  </a:cubicBezTo>
                  <a:cubicBezTo>
                    <a:pt x="502" y="1942"/>
                    <a:pt x="879" y="2134"/>
                    <a:pt x="1257" y="2134"/>
                  </a:cubicBezTo>
                  <a:cubicBezTo>
                    <a:pt x="1431" y="2134"/>
                    <a:pt x="1605" y="2094"/>
                    <a:pt x="1761" y="2008"/>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0" name="Google Shape;4860;p25"/>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1" name="Google Shape;4861;p25"/>
            <p:cNvSpPr/>
            <p:nvPr/>
          </p:nvSpPr>
          <p:spPr>
            <a:xfrm>
              <a:off x="2554346"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2" name="Google Shape;4862;p25"/>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3" name="Google Shape;4863;p25"/>
            <p:cNvSpPr/>
            <p:nvPr/>
          </p:nvSpPr>
          <p:spPr>
            <a:xfrm>
              <a:off x="2799062"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4" name="Google Shape;4864;p25"/>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5" name="Google Shape;4865;p25"/>
            <p:cNvSpPr/>
            <p:nvPr/>
          </p:nvSpPr>
          <p:spPr>
            <a:xfrm>
              <a:off x="3278794" y="506121"/>
              <a:ext cx="56917" cy="50760"/>
            </a:xfrm>
            <a:custGeom>
              <a:avLst/>
              <a:gdLst/>
              <a:ahLst/>
              <a:cxnLst/>
              <a:rect l="l" t="t" r="r" b="b"/>
              <a:pathLst>
                <a:path w="2394" h="2135" extrusionOk="0">
                  <a:moveTo>
                    <a:pt x="1173" y="0"/>
                  </a:moveTo>
                  <a:cubicBezTo>
                    <a:pt x="1004" y="0"/>
                    <a:pt x="834" y="41"/>
                    <a:pt x="678" y="126"/>
                  </a:cubicBezTo>
                  <a:cubicBezTo>
                    <a:pt x="136" y="442"/>
                    <a:pt x="1" y="1074"/>
                    <a:pt x="272" y="1616"/>
                  </a:cubicBezTo>
                  <a:cubicBezTo>
                    <a:pt x="480" y="1944"/>
                    <a:pt x="827" y="2134"/>
                    <a:pt x="1182" y="2134"/>
                  </a:cubicBezTo>
                  <a:cubicBezTo>
                    <a:pt x="1364" y="2134"/>
                    <a:pt x="1548" y="2084"/>
                    <a:pt x="1716" y="1977"/>
                  </a:cubicBezTo>
                  <a:cubicBezTo>
                    <a:pt x="2258" y="1706"/>
                    <a:pt x="2393"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6" name="Google Shape;4866;p25"/>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7" name="Google Shape;4867;p25"/>
            <p:cNvSpPr/>
            <p:nvPr/>
          </p:nvSpPr>
          <p:spPr>
            <a:xfrm>
              <a:off x="3157518"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8" name="Google Shape;4868;p25"/>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9" name="Google Shape;4869;p25"/>
            <p:cNvSpPr/>
            <p:nvPr/>
          </p:nvSpPr>
          <p:spPr>
            <a:xfrm>
              <a:off x="2920338"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0" name="Google Shape;4870;p25"/>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1" name="Google Shape;4871;p25"/>
            <p:cNvSpPr/>
            <p:nvPr/>
          </p:nvSpPr>
          <p:spPr>
            <a:xfrm>
              <a:off x="2795829"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2" name="Google Shape;4872;p25"/>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3" name="Google Shape;4873;p25"/>
            <p:cNvSpPr/>
            <p:nvPr/>
          </p:nvSpPr>
          <p:spPr>
            <a:xfrm>
              <a:off x="2916035"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4"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4" name="Google Shape;4874;p25"/>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5" name="Google Shape;4875;p25"/>
            <p:cNvSpPr/>
            <p:nvPr/>
          </p:nvSpPr>
          <p:spPr>
            <a:xfrm>
              <a:off x="3161821"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6" name="Google Shape;4876;p25"/>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7" name="Google Shape;4877;p25"/>
            <p:cNvSpPr/>
            <p:nvPr/>
          </p:nvSpPr>
          <p:spPr>
            <a:xfrm>
              <a:off x="3640483" y="297162"/>
              <a:ext cx="57987" cy="50760"/>
            </a:xfrm>
            <a:custGeom>
              <a:avLst/>
              <a:gdLst/>
              <a:ahLst/>
              <a:cxnLst/>
              <a:rect l="l" t="t" r="r" b="b"/>
              <a:pathLst>
                <a:path w="2439" h="2135" extrusionOk="0">
                  <a:moveTo>
                    <a:pt x="1222" y="0"/>
                  </a:moveTo>
                  <a:cubicBezTo>
                    <a:pt x="1035" y="0"/>
                    <a:pt x="846" y="51"/>
                    <a:pt x="678" y="158"/>
                  </a:cubicBezTo>
                  <a:cubicBezTo>
                    <a:pt x="181" y="429"/>
                    <a:pt x="1" y="1106"/>
                    <a:pt x="271" y="1602"/>
                  </a:cubicBezTo>
                  <a:cubicBezTo>
                    <a:pt x="488" y="1942"/>
                    <a:pt x="853" y="2134"/>
                    <a:pt x="1235" y="2134"/>
                  </a:cubicBezTo>
                  <a:cubicBezTo>
                    <a:pt x="1411" y="2134"/>
                    <a:pt x="1591" y="2094"/>
                    <a:pt x="1761" y="2008"/>
                  </a:cubicBezTo>
                  <a:cubicBezTo>
                    <a:pt x="2258" y="1692"/>
                    <a:pt x="2438" y="1060"/>
                    <a:pt x="2122" y="519"/>
                  </a:cubicBezTo>
                  <a:cubicBezTo>
                    <a:pt x="1943" y="191"/>
                    <a:pt x="1587" y="0"/>
                    <a:pt x="122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8" name="Google Shape;4878;p25"/>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9" name="Google Shape;4879;p25"/>
            <p:cNvSpPr/>
            <p:nvPr/>
          </p:nvSpPr>
          <p:spPr>
            <a:xfrm>
              <a:off x="3519207" y="506121"/>
              <a:ext cx="57987" cy="50760"/>
            </a:xfrm>
            <a:custGeom>
              <a:avLst/>
              <a:gdLst/>
              <a:ahLst/>
              <a:cxnLst/>
              <a:rect l="l" t="t" r="r" b="b"/>
              <a:pathLst>
                <a:path w="2439" h="2135" extrusionOk="0">
                  <a:moveTo>
                    <a:pt x="1266" y="0"/>
                  </a:moveTo>
                  <a:cubicBezTo>
                    <a:pt x="898" y="0"/>
                    <a:pt x="533" y="192"/>
                    <a:pt x="317" y="532"/>
                  </a:cubicBezTo>
                  <a:cubicBezTo>
                    <a:pt x="1" y="1029"/>
                    <a:pt x="181" y="1706"/>
                    <a:pt x="723" y="1977"/>
                  </a:cubicBezTo>
                  <a:cubicBezTo>
                    <a:pt x="891" y="2084"/>
                    <a:pt x="1075" y="2134"/>
                    <a:pt x="1257" y="2134"/>
                  </a:cubicBezTo>
                  <a:cubicBezTo>
                    <a:pt x="1612" y="2134"/>
                    <a:pt x="1959" y="1944"/>
                    <a:pt x="2167" y="1616"/>
                  </a:cubicBezTo>
                  <a:cubicBezTo>
                    <a:pt x="2438" y="1074"/>
                    <a:pt x="2303" y="442"/>
                    <a:pt x="1761" y="126"/>
                  </a:cubicBezTo>
                  <a:cubicBezTo>
                    <a:pt x="1605" y="41"/>
                    <a:pt x="1435" y="0"/>
                    <a:pt x="126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0" name="Google Shape;4880;p25"/>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1" name="Google Shape;4881;p25"/>
            <p:cNvSpPr/>
            <p:nvPr/>
          </p:nvSpPr>
          <p:spPr>
            <a:xfrm>
              <a:off x="3282027"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2" name="Google Shape;4882;p25"/>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3" name="Google Shape;4883;p25"/>
            <p:cNvSpPr/>
            <p:nvPr/>
          </p:nvSpPr>
          <p:spPr>
            <a:xfrm>
              <a:off x="3157518" y="297162"/>
              <a:ext cx="57987" cy="50760"/>
            </a:xfrm>
            <a:custGeom>
              <a:avLst/>
              <a:gdLst/>
              <a:ahLst/>
              <a:cxnLst/>
              <a:rect l="l" t="t" r="r" b="b"/>
              <a:pathLst>
                <a:path w="2439" h="2135" extrusionOk="0">
                  <a:moveTo>
                    <a:pt x="1242" y="0"/>
                  </a:moveTo>
                  <a:cubicBezTo>
                    <a:pt x="1056" y="0"/>
                    <a:pt x="861" y="51"/>
                    <a:pt x="678" y="158"/>
                  </a:cubicBezTo>
                  <a:cubicBezTo>
                    <a:pt x="181" y="429"/>
                    <a:pt x="1" y="1106"/>
                    <a:pt x="317" y="1602"/>
                  </a:cubicBezTo>
                  <a:cubicBezTo>
                    <a:pt x="502" y="1942"/>
                    <a:pt x="878" y="2134"/>
                    <a:pt x="1257" y="2134"/>
                  </a:cubicBezTo>
                  <a:cubicBezTo>
                    <a:pt x="1431" y="2134"/>
                    <a:pt x="1605" y="2094"/>
                    <a:pt x="1761" y="2008"/>
                  </a:cubicBezTo>
                  <a:cubicBezTo>
                    <a:pt x="2258" y="1692"/>
                    <a:pt x="2438" y="1060"/>
                    <a:pt x="2122" y="519"/>
                  </a:cubicBezTo>
                  <a:cubicBezTo>
                    <a:pt x="1943" y="191"/>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4" name="Google Shape;4884;p25"/>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5" name="Google Shape;4885;p25"/>
            <p:cNvSpPr/>
            <p:nvPr/>
          </p:nvSpPr>
          <p:spPr>
            <a:xfrm>
              <a:off x="3278794" y="87919"/>
              <a:ext cx="57987" cy="50712"/>
            </a:xfrm>
            <a:custGeom>
              <a:avLst/>
              <a:gdLst/>
              <a:ahLst/>
              <a:cxnLst/>
              <a:rect l="l" t="t" r="r" b="b"/>
              <a:pathLst>
                <a:path w="2439" h="2133" extrusionOk="0">
                  <a:moveTo>
                    <a:pt x="1191"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6" name="Google Shape;4886;p25"/>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7" name="Google Shape;4887;p25"/>
            <p:cNvSpPr/>
            <p:nvPr/>
          </p:nvSpPr>
          <p:spPr>
            <a:xfrm>
              <a:off x="3523510"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8" name="Google Shape;4888;p25"/>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9" name="Google Shape;4889;p25"/>
            <p:cNvSpPr/>
            <p:nvPr/>
          </p:nvSpPr>
          <p:spPr>
            <a:xfrm>
              <a:off x="3643716"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0" name="Google Shape;4890;p25"/>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1" name="Google Shape;4891;p25"/>
            <p:cNvSpPr/>
            <p:nvPr/>
          </p:nvSpPr>
          <p:spPr>
            <a:xfrm>
              <a:off x="3519207" y="506121"/>
              <a:ext cx="57987" cy="50760"/>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2" name="Google Shape;4892;p25"/>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3" name="Google Shape;4893;p25"/>
            <p:cNvSpPr/>
            <p:nvPr/>
          </p:nvSpPr>
          <p:spPr>
            <a:xfrm>
              <a:off x="3640483" y="297162"/>
              <a:ext cx="57987" cy="50760"/>
            </a:xfrm>
            <a:custGeom>
              <a:avLst/>
              <a:gdLst/>
              <a:ahLst/>
              <a:cxnLst/>
              <a:rect l="l" t="t" r="r" b="b"/>
              <a:pathLst>
                <a:path w="2439" h="2135" extrusionOk="0">
                  <a:moveTo>
                    <a:pt x="1195" y="0"/>
                  </a:moveTo>
                  <a:cubicBezTo>
                    <a:pt x="827" y="0"/>
                    <a:pt x="480" y="191"/>
                    <a:pt x="271" y="519"/>
                  </a:cubicBezTo>
                  <a:cubicBezTo>
                    <a:pt x="1" y="1060"/>
                    <a:pt x="181" y="1692"/>
                    <a:pt x="678" y="2008"/>
                  </a:cubicBezTo>
                  <a:cubicBezTo>
                    <a:pt x="834" y="2094"/>
                    <a:pt x="1008" y="2134"/>
                    <a:pt x="1182" y="2134"/>
                  </a:cubicBezTo>
                  <a:cubicBezTo>
                    <a:pt x="1560" y="2134"/>
                    <a:pt x="1937" y="1942"/>
                    <a:pt x="2122" y="1602"/>
                  </a:cubicBezTo>
                  <a:cubicBezTo>
                    <a:pt x="2438" y="1106"/>
                    <a:pt x="2258" y="429"/>
                    <a:pt x="1761" y="158"/>
                  </a:cubicBezTo>
                  <a:cubicBezTo>
                    <a:pt x="1577" y="51"/>
                    <a:pt x="1383"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4" name="Google Shape;4894;p25"/>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5" name="Google Shape;4895;p25"/>
            <p:cNvSpPr/>
            <p:nvPr/>
          </p:nvSpPr>
          <p:spPr>
            <a:xfrm>
              <a:off x="3885199"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6" name="Google Shape;4896;p25"/>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7" name="Google Shape;4897;p25"/>
            <p:cNvSpPr/>
            <p:nvPr/>
          </p:nvSpPr>
          <p:spPr>
            <a:xfrm>
              <a:off x="2554346" y="87871"/>
              <a:ext cx="57987" cy="50760"/>
            </a:xfrm>
            <a:custGeom>
              <a:avLst/>
              <a:gdLst/>
              <a:ahLst/>
              <a:cxnLst/>
              <a:rect l="l" t="t" r="r" b="b"/>
              <a:pathLst>
                <a:path w="2439" h="2135" extrusionOk="0">
                  <a:moveTo>
                    <a:pt x="1222" y="1"/>
                  </a:moveTo>
                  <a:cubicBezTo>
                    <a:pt x="1035"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8" name="Google Shape;4898;p25"/>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9" name="Google Shape;4899;p25"/>
            <p:cNvSpPr/>
            <p:nvPr/>
          </p:nvSpPr>
          <p:spPr>
            <a:xfrm>
              <a:off x="2433070" y="297162"/>
              <a:ext cx="57987" cy="50427"/>
            </a:xfrm>
            <a:custGeom>
              <a:avLst/>
              <a:gdLst/>
              <a:ahLst/>
              <a:cxnLst/>
              <a:rect l="l" t="t" r="r" b="b"/>
              <a:pathLst>
                <a:path w="2439" h="2121" extrusionOk="0">
                  <a:moveTo>
                    <a:pt x="1217" y="0"/>
                  </a:moveTo>
                  <a:cubicBezTo>
                    <a:pt x="852" y="0"/>
                    <a:pt x="496" y="191"/>
                    <a:pt x="317" y="519"/>
                  </a:cubicBezTo>
                  <a:cubicBezTo>
                    <a:pt x="1" y="1060"/>
                    <a:pt x="181" y="1692"/>
                    <a:pt x="678" y="1963"/>
                  </a:cubicBezTo>
                  <a:cubicBezTo>
                    <a:pt x="861" y="2070"/>
                    <a:pt x="1056" y="2121"/>
                    <a:pt x="1244" y="2121"/>
                  </a:cubicBezTo>
                  <a:cubicBezTo>
                    <a:pt x="1612" y="2121"/>
                    <a:pt x="1959" y="1930"/>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0" name="Google Shape;4900;p25"/>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1" name="Google Shape;4901;p25"/>
            <p:cNvSpPr/>
            <p:nvPr/>
          </p:nvSpPr>
          <p:spPr>
            <a:xfrm>
              <a:off x="2195890"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2" name="Google Shape;4902;p25"/>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3" name="Google Shape;4903;p25"/>
            <p:cNvSpPr/>
            <p:nvPr/>
          </p:nvSpPr>
          <p:spPr>
            <a:xfrm>
              <a:off x="2437373"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4" name="Google Shape;4904;p25"/>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5" name="Google Shape;4905;p25"/>
            <p:cNvSpPr/>
            <p:nvPr/>
          </p:nvSpPr>
          <p:spPr>
            <a:xfrm>
              <a:off x="2916035" y="-121373"/>
              <a:ext cx="57987" cy="50712"/>
            </a:xfrm>
            <a:custGeom>
              <a:avLst/>
              <a:gdLst/>
              <a:ahLst/>
              <a:cxnLst/>
              <a:rect l="l" t="t" r="r" b="b"/>
              <a:pathLst>
                <a:path w="2439" h="2133" extrusionOk="0">
                  <a:moveTo>
                    <a:pt x="1233" y="1"/>
                  </a:moveTo>
                  <a:cubicBezTo>
                    <a:pt x="1049" y="1"/>
                    <a:pt x="858" y="51"/>
                    <a:pt x="678" y="156"/>
                  </a:cubicBezTo>
                  <a:cubicBezTo>
                    <a:pt x="181" y="427"/>
                    <a:pt x="1" y="1104"/>
                    <a:pt x="317" y="1601"/>
                  </a:cubicBezTo>
                  <a:cubicBezTo>
                    <a:pt x="502" y="1941"/>
                    <a:pt x="878" y="2133"/>
                    <a:pt x="1257" y="2133"/>
                  </a:cubicBezTo>
                  <a:cubicBezTo>
                    <a:pt x="1431" y="2133"/>
                    <a:pt x="1605" y="2092"/>
                    <a:pt x="1761" y="2007"/>
                  </a:cubicBezTo>
                  <a:cubicBezTo>
                    <a:pt x="2258" y="1691"/>
                    <a:pt x="2438" y="1059"/>
                    <a:pt x="2122" y="563"/>
                  </a:cubicBezTo>
                  <a:cubicBezTo>
                    <a:pt x="1942" y="201"/>
                    <a:pt x="1601" y="1"/>
                    <a:pt x="123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6" name="Google Shape;4906;p25"/>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7" name="Google Shape;4907;p25"/>
            <p:cNvSpPr/>
            <p:nvPr/>
          </p:nvSpPr>
          <p:spPr>
            <a:xfrm>
              <a:off x="2795829"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8" name="Google Shape;4908;p25"/>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9" name="Google Shape;4909;p25"/>
            <p:cNvSpPr/>
            <p:nvPr/>
          </p:nvSpPr>
          <p:spPr>
            <a:xfrm>
              <a:off x="2557579"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0" name="Google Shape;4910;p25"/>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1" name="Google Shape;4911;p25"/>
            <p:cNvSpPr/>
            <p:nvPr/>
          </p:nvSpPr>
          <p:spPr>
            <a:xfrm>
              <a:off x="2433070" y="-121373"/>
              <a:ext cx="57987" cy="50950"/>
            </a:xfrm>
            <a:custGeom>
              <a:avLst/>
              <a:gdLst/>
              <a:ahLst/>
              <a:cxnLst/>
              <a:rect l="l" t="t" r="r" b="b"/>
              <a:pathLst>
                <a:path w="2439" h="2143" extrusionOk="0">
                  <a:moveTo>
                    <a:pt x="1235" y="1"/>
                  </a:moveTo>
                  <a:cubicBezTo>
                    <a:pt x="1049" y="1"/>
                    <a:pt x="858" y="51"/>
                    <a:pt x="678" y="156"/>
                  </a:cubicBezTo>
                  <a:cubicBezTo>
                    <a:pt x="181" y="472"/>
                    <a:pt x="1" y="1104"/>
                    <a:pt x="317" y="1601"/>
                  </a:cubicBezTo>
                  <a:cubicBezTo>
                    <a:pt x="497" y="1962"/>
                    <a:pt x="858" y="2143"/>
                    <a:pt x="1226" y="2143"/>
                  </a:cubicBezTo>
                  <a:cubicBezTo>
                    <a:pt x="1410" y="2143"/>
                    <a:pt x="1596" y="2097"/>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2" name="Google Shape;4912;p25"/>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3" name="Google Shape;4913;p25"/>
            <p:cNvSpPr/>
            <p:nvPr/>
          </p:nvSpPr>
          <p:spPr>
            <a:xfrm>
              <a:off x="2554346" y="-329951"/>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4" name="Google Shape;4914;p25"/>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5" name="Google Shape;4915;p25"/>
            <p:cNvSpPr/>
            <p:nvPr/>
          </p:nvSpPr>
          <p:spPr>
            <a:xfrm>
              <a:off x="2799062"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6" name="Google Shape;4916;p25"/>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7" name="Google Shape;4917;p25"/>
            <p:cNvSpPr/>
            <p:nvPr/>
          </p:nvSpPr>
          <p:spPr>
            <a:xfrm>
              <a:off x="3277724"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33" y="1943"/>
                    <a:pt x="898" y="2135"/>
                    <a:pt x="1266" y="2135"/>
                  </a:cubicBezTo>
                  <a:cubicBezTo>
                    <a:pt x="1435"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8" name="Google Shape;4918;p25"/>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9" name="Google Shape;4919;p25"/>
            <p:cNvSpPr/>
            <p:nvPr/>
          </p:nvSpPr>
          <p:spPr>
            <a:xfrm>
              <a:off x="3157518"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2" y="2134"/>
                  </a:cubicBezTo>
                  <a:cubicBezTo>
                    <a:pt x="1582" y="2134"/>
                    <a:pt x="1937" y="1942"/>
                    <a:pt x="2122"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0" name="Google Shape;4920;p25"/>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1" name="Google Shape;4921;p25"/>
            <p:cNvSpPr/>
            <p:nvPr/>
          </p:nvSpPr>
          <p:spPr>
            <a:xfrm>
              <a:off x="2920338"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2" name="Google Shape;4922;p25"/>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3" name="Google Shape;4923;p25"/>
            <p:cNvSpPr/>
            <p:nvPr/>
          </p:nvSpPr>
          <p:spPr>
            <a:xfrm>
              <a:off x="2795829" y="87871"/>
              <a:ext cx="57987" cy="50760"/>
            </a:xfrm>
            <a:custGeom>
              <a:avLst/>
              <a:gdLst/>
              <a:ahLst/>
              <a:cxnLst/>
              <a:rect l="l" t="t" r="r" b="b"/>
              <a:pathLst>
                <a:path w="2439" h="2135" extrusionOk="0">
                  <a:moveTo>
                    <a:pt x="1212" y="1"/>
                  </a:moveTo>
                  <a:cubicBezTo>
                    <a:pt x="1030"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14" y="191"/>
                    <a:pt x="1567" y="1"/>
                    <a:pt x="121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4" name="Google Shape;4924;p25"/>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5" name="Google Shape;4925;p25"/>
            <p:cNvSpPr/>
            <p:nvPr/>
          </p:nvSpPr>
          <p:spPr>
            <a:xfrm>
              <a:off x="2916035"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6" name="Google Shape;4926;p25"/>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7" name="Google Shape;4927;p25"/>
            <p:cNvSpPr/>
            <p:nvPr/>
          </p:nvSpPr>
          <p:spPr>
            <a:xfrm>
              <a:off x="3161821"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8" name="Google Shape;4928;p25"/>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9" name="Google Shape;4929;p25"/>
            <p:cNvSpPr/>
            <p:nvPr/>
          </p:nvSpPr>
          <p:spPr>
            <a:xfrm>
              <a:off x="3520277" y="87919"/>
              <a:ext cx="57987" cy="50712"/>
            </a:xfrm>
            <a:custGeom>
              <a:avLst/>
              <a:gdLst/>
              <a:ahLst/>
              <a:cxnLst/>
              <a:rect l="l" t="t" r="r" b="b"/>
              <a:pathLst>
                <a:path w="2439" h="2133" extrusionOk="0">
                  <a:moveTo>
                    <a:pt x="1191" y="0"/>
                  </a:moveTo>
                  <a:cubicBezTo>
                    <a:pt x="833" y="0"/>
                    <a:pt x="482" y="201"/>
                    <a:pt x="272" y="562"/>
                  </a:cubicBezTo>
                  <a:cubicBezTo>
                    <a:pt x="1" y="1059"/>
                    <a:pt x="136" y="1691"/>
                    <a:pt x="678" y="2007"/>
                  </a:cubicBezTo>
                  <a:cubicBezTo>
                    <a:pt x="834" y="2092"/>
                    <a:pt x="1004" y="2133"/>
                    <a:pt x="1173" y="2133"/>
                  </a:cubicBezTo>
                  <a:cubicBezTo>
                    <a:pt x="1541" y="2133"/>
                    <a:pt x="1906" y="1941"/>
                    <a:pt x="2122" y="1600"/>
                  </a:cubicBezTo>
                  <a:cubicBezTo>
                    <a:pt x="2438" y="1104"/>
                    <a:pt x="2258" y="472"/>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0" name="Google Shape;4930;p25"/>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1" name="Google Shape;4931;p25"/>
            <p:cNvSpPr/>
            <p:nvPr/>
          </p:nvSpPr>
          <p:spPr>
            <a:xfrm>
              <a:off x="3282027"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2" name="Google Shape;4932;p25"/>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3" name="Google Shape;4933;p25"/>
            <p:cNvSpPr/>
            <p:nvPr/>
          </p:nvSpPr>
          <p:spPr>
            <a:xfrm>
              <a:off x="3157518" y="-121373"/>
              <a:ext cx="57987" cy="50712"/>
            </a:xfrm>
            <a:custGeom>
              <a:avLst/>
              <a:gdLst/>
              <a:ahLst/>
              <a:cxnLst/>
              <a:rect l="l" t="t" r="r" b="b"/>
              <a:pathLst>
                <a:path w="2439" h="2133" extrusionOk="0">
                  <a:moveTo>
                    <a:pt x="1213" y="1"/>
                  </a:moveTo>
                  <a:cubicBezTo>
                    <a:pt x="1029" y="1"/>
                    <a:pt x="843" y="51"/>
                    <a:pt x="678" y="156"/>
                  </a:cubicBezTo>
                  <a:cubicBezTo>
                    <a:pt x="181" y="427"/>
                    <a:pt x="1" y="1104"/>
                    <a:pt x="317" y="1601"/>
                  </a:cubicBezTo>
                  <a:cubicBezTo>
                    <a:pt x="502" y="1941"/>
                    <a:pt x="857" y="2133"/>
                    <a:pt x="1237" y="2133"/>
                  </a:cubicBezTo>
                  <a:cubicBezTo>
                    <a:pt x="1411" y="2133"/>
                    <a:pt x="1591" y="2092"/>
                    <a:pt x="1761" y="2007"/>
                  </a:cubicBezTo>
                  <a:cubicBezTo>
                    <a:pt x="2258" y="1691"/>
                    <a:pt x="2438" y="1059"/>
                    <a:pt x="2122" y="563"/>
                  </a:cubicBezTo>
                  <a:cubicBezTo>
                    <a:pt x="1942" y="20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4" name="Google Shape;4934;p25"/>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5" name="Google Shape;4935;p25"/>
            <p:cNvSpPr/>
            <p:nvPr/>
          </p:nvSpPr>
          <p:spPr>
            <a:xfrm>
              <a:off x="3278794" y="-329951"/>
              <a:ext cx="56917" cy="50760"/>
            </a:xfrm>
            <a:custGeom>
              <a:avLst/>
              <a:gdLst/>
              <a:ahLst/>
              <a:cxnLst/>
              <a:rect l="l" t="t" r="r" b="b"/>
              <a:pathLst>
                <a:path w="2394" h="2135" extrusionOk="0">
                  <a:moveTo>
                    <a:pt x="1221" y="1"/>
                  </a:moveTo>
                  <a:cubicBezTo>
                    <a:pt x="853" y="1"/>
                    <a:pt x="488" y="193"/>
                    <a:pt x="272" y="533"/>
                  </a:cubicBezTo>
                  <a:cubicBezTo>
                    <a:pt x="1" y="1029"/>
                    <a:pt x="136" y="1707"/>
                    <a:pt x="678" y="1977"/>
                  </a:cubicBezTo>
                  <a:cubicBezTo>
                    <a:pt x="846" y="2085"/>
                    <a:pt x="1030" y="2135"/>
                    <a:pt x="1212" y="2135"/>
                  </a:cubicBezTo>
                  <a:cubicBezTo>
                    <a:pt x="1567" y="2135"/>
                    <a:pt x="1914" y="1944"/>
                    <a:pt x="2122" y="1616"/>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6" name="Google Shape;4936;p25"/>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7" name="Google Shape;4937;p25"/>
            <p:cNvSpPr/>
            <p:nvPr/>
          </p:nvSpPr>
          <p:spPr>
            <a:xfrm>
              <a:off x="3643716"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8" name="Google Shape;4938;p25"/>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9" name="Google Shape;4939;p25"/>
            <p:cNvSpPr/>
            <p:nvPr/>
          </p:nvSpPr>
          <p:spPr>
            <a:xfrm>
              <a:off x="3519207"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02" y="1943"/>
                    <a:pt x="878" y="2135"/>
                    <a:pt x="1257" y="2135"/>
                  </a:cubicBezTo>
                  <a:cubicBezTo>
                    <a:pt x="1430"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0" name="Google Shape;4940;p25"/>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1" name="Google Shape;4941;p25"/>
            <p:cNvSpPr/>
            <p:nvPr/>
          </p:nvSpPr>
          <p:spPr>
            <a:xfrm>
              <a:off x="3640483"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3" y="2133"/>
                  </a:cubicBezTo>
                  <a:cubicBezTo>
                    <a:pt x="1601" y="2133"/>
                    <a:pt x="1942" y="1932"/>
                    <a:pt x="2122"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2" name="Google Shape;4942;p25"/>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3" name="Google Shape;4943;p25"/>
            <p:cNvSpPr/>
            <p:nvPr/>
          </p:nvSpPr>
          <p:spPr>
            <a:xfrm>
              <a:off x="2554346" y="-329951"/>
              <a:ext cx="57987" cy="50760"/>
            </a:xfrm>
            <a:custGeom>
              <a:avLst/>
              <a:gdLst/>
              <a:ahLst/>
              <a:cxnLst/>
              <a:rect l="l" t="t" r="r" b="b"/>
              <a:pathLst>
                <a:path w="2439" h="2135" extrusionOk="0">
                  <a:moveTo>
                    <a:pt x="1182" y="1"/>
                  </a:moveTo>
                  <a:cubicBezTo>
                    <a:pt x="1008" y="1"/>
                    <a:pt x="834" y="41"/>
                    <a:pt x="678" y="127"/>
                  </a:cubicBezTo>
                  <a:cubicBezTo>
                    <a:pt x="181" y="443"/>
                    <a:pt x="1" y="1075"/>
                    <a:pt x="272" y="1616"/>
                  </a:cubicBezTo>
                  <a:cubicBezTo>
                    <a:pt x="480" y="1944"/>
                    <a:pt x="827" y="2135"/>
                    <a:pt x="1195" y="2135"/>
                  </a:cubicBezTo>
                  <a:cubicBezTo>
                    <a:pt x="1384" y="2135"/>
                    <a:pt x="1578" y="2085"/>
                    <a:pt x="1761"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4" name="Google Shape;4944;p25"/>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5" name="Google Shape;4945;p25"/>
            <p:cNvSpPr/>
            <p:nvPr/>
          </p:nvSpPr>
          <p:spPr>
            <a:xfrm>
              <a:off x="2433070" y="-120897"/>
              <a:ext cx="57987" cy="50474"/>
            </a:xfrm>
            <a:custGeom>
              <a:avLst/>
              <a:gdLst/>
              <a:ahLst/>
              <a:cxnLst/>
              <a:rect l="l" t="t" r="r" b="b"/>
              <a:pathLst>
                <a:path w="2439" h="2123" extrusionOk="0">
                  <a:moveTo>
                    <a:pt x="1226" y="1"/>
                  </a:moveTo>
                  <a:cubicBezTo>
                    <a:pt x="858" y="1"/>
                    <a:pt x="497" y="181"/>
                    <a:pt x="317" y="543"/>
                  </a:cubicBezTo>
                  <a:cubicBezTo>
                    <a:pt x="1" y="1039"/>
                    <a:pt x="181" y="1671"/>
                    <a:pt x="723" y="1987"/>
                  </a:cubicBezTo>
                  <a:cubicBezTo>
                    <a:pt x="888" y="2077"/>
                    <a:pt x="1069" y="2123"/>
                    <a:pt x="1248" y="2123"/>
                  </a:cubicBezTo>
                  <a:cubicBezTo>
                    <a:pt x="1606" y="2123"/>
                    <a:pt x="1957" y="1942"/>
                    <a:pt x="2167" y="1581"/>
                  </a:cubicBezTo>
                  <a:cubicBezTo>
                    <a:pt x="2438"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6" name="Google Shape;4946;p25"/>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7" name="Google Shape;4947;p25"/>
            <p:cNvSpPr/>
            <p:nvPr/>
          </p:nvSpPr>
          <p:spPr>
            <a:xfrm>
              <a:off x="2195890"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8" name="Google Shape;4948;p25"/>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9" name="Google Shape;4949;p25"/>
            <p:cNvSpPr/>
            <p:nvPr/>
          </p:nvSpPr>
          <p:spPr>
            <a:xfrm>
              <a:off x="2795829" y="-329951"/>
              <a:ext cx="57987" cy="50760"/>
            </a:xfrm>
            <a:custGeom>
              <a:avLst/>
              <a:gdLst/>
              <a:ahLst/>
              <a:cxnLst/>
              <a:rect l="l" t="t" r="r" b="b"/>
              <a:pathLst>
                <a:path w="2439" h="2135" extrusionOk="0">
                  <a:moveTo>
                    <a:pt x="1221" y="1"/>
                  </a:moveTo>
                  <a:cubicBezTo>
                    <a:pt x="853" y="1"/>
                    <a:pt x="488" y="193"/>
                    <a:pt x="272" y="533"/>
                  </a:cubicBezTo>
                  <a:cubicBezTo>
                    <a:pt x="1" y="1029"/>
                    <a:pt x="181" y="1707"/>
                    <a:pt x="678" y="1977"/>
                  </a:cubicBezTo>
                  <a:cubicBezTo>
                    <a:pt x="846" y="2085"/>
                    <a:pt x="1035" y="2135"/>
                    <a:pt x="1222" y="2135"/>
                  </a:cubicBezTo>
                  <a:cubicBezTo>
                    <a:pt x="1587" y="2135"/>
                    <a:pt x="1943" y="1944"/>
                    <a:pt x="2122" y="1616"/>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0" name="Google Shape;4950;p25"/>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1" name="Google Shape;4951;p25"/>
            <p:cNvSpPr/>
            <p:nvPr/>
          </p:nvSpPr>
          <p:spPr>
            <a:xfrm>
              <a:off x="2557579"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2" name="Google Shape;4952;p25"/>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3" name="Google Shape;4953;p25"/>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4" name="Google Shape;4954;p25"/>
            <p:cNvSpPr/>
            <p:nvPr/>
          </p:nvSpPr>
          <p:spPr>
            <a:xfrm>
              <a:off x="3157518"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5" name="Google Shape;4955;p25"/>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6" name="Google Shape;4956;p25"/>
            <p:cNvSpPr/>
            <p:nvPr/>
          </p:nvSpPr>
          <p:spPr>
            <a:xfrm>
              <a:off x="2920338"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7" name="Google Shape;4957;p25"/>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8" name="Google Shape;4958;p25"/>
            <p:cNvSpPr/>
            <p:nvPr/>
          </p:nvSpPr>
          <p:spPr>
            <a:xfrm>
              <a:off x="2795829" y="-329951"/>
              <a:ext cx="57987" cy="50712"/>
            </a:xfrm>
            <a:custGeom>
              <a:avLst/>
              <a:gdLst/>
              <a:ahLst/>
              <a:cxnLst/>
              <a:rect l="l" t="t" r="r" b="b"/>
              <a:pathLst>
                <a:path w="2439" h="2133" extrusionOk="0">
                  <a:moveTo>
                    <a:pt x="1182" y="1"/>
                  </a:moveTo>
                  <a:cubicBezTo>
                    <a:pt x="1008"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9" name="Google Shape;4959;p25"/>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60" name="Google Shape;4960;p25"/>
          <p:cNvSpPr txBox="1">
            <a:spLocks noGrp="1"/>
          </p:cNvSpPr>
          <p:nvPr>
            <p:ph type="subTitle" idx="1"/>
          </p:nvPr>
        </p:nvSpPr>
        <p:spPr>
          <a:xfrm>
            <a:off x="950967" y="2496400"/>
            <a:ext cx="4459600" cy="1865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61" name="Google Shape;4961;p25"/>
          <p:cNvSpPr txBox="1">
            <a:spLocks noGrp="1"/>
          </p:cNvSpPr>
          <p:nvPr>
            <p:ph type="title"/>
          </p:nvPr>
        </p:nvSpPr>
        <p:spPr>
          <a:xfrm>
            <a:off x="950967" y="4894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39501041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One column text 3">
  <p:cSld name="One column text 3">
    <p:bg>
      <p:bgPr>
        <a:gradFill>
          <a:gsLst>
            <a:gs pos="0">
              <a:schemeClr val="lt1"/>
            </a:gs>
            <a:gs pos="100000">
              <a:srgbClr val="EBF2F9"/>
            </a:gs>
          </a:gsLst>
          <a:lin ang="10801400" scaled="0"/>
        </a:gradFill>
        <a:effectLst/>
      </p:bgPr>
    </p:bg>
    <p:spTree>
      <p:nvGrpSpPr>
        <p:cNvPr id="1" name="Shape 4962"/>
        <p:cNvGrpSpPr/>
        <p:nvPr/>
      </p:nvGrpSpPr>
      <p:grpSpPr>
        <a:xfrm>
          <a:off x="0" y="0"/>
          <a:ext cx="0" cy="0"/>
          <a:chOff x="0" y="0"/>
          <a:chExt cx="0" cy="0"/>
        </a:xfrm>
      </p:grpSpPr>
      <p:grpSp>
        <p:nvGrpSpPr>
          <p:cNvPr id="4963" name="Google Shape;4963;p26"/>
          <p:cNvGrpSpPr/>
          <p:nvPr/>
        </p:nvGrpSpPr>
        <p:grpSpPr>
          <a:xfrm>
            <a:off x="-2161691" y="-2357951"/>
            <a:ext cx="6006408" cy="5975771"/>
            <a:chOff x="1829898" y="-516917"/>
            <a:chExt cx="2106822" cy="2096075"/>
          </a:xfrm>
        </p:grpSpPr>
        <p:sp>
          <p:nvSpPr>
            <p:cNvPr id="4964" name="Google Shape;4964;p26"/>
            <p:cNvSpPr/>
            <p:nvPr/>
          </p:nvSpPr>
          <p:spPr>
            <a:xfrm>
              <a:off x="2074614" y="1341955"/>
              <a:ext cx="51520" cy="51544"/>
            </a:xfrm>
            <a:custGeom>
              <a:avLst/>
              <a:gdLst/>
              <a:ahLst/>
              <a:cxnLst/>
              <a:rect l="l" t="t" r="r" b="b"/>
              <a:pathLst>
                <a:path w="2167" h="2168" extrusionOk="0">
                  <a:moveTo>
                    <a:pt x="1084" y="0"/>
                  </a:moveTo>
                  <a:cubicBezTo>
                    <a:pt x="497" y="0"/>
                    <a:pt x="0" y="497"/>
                    <a:pt x="0" y="1084"/>
                  </a:cubicBezTo>
                  <a:cubicBezTo>
                    <a:pt x="0" y="1671"/>
                    <a:pt x="497" y="2167"/>
                    <a:pt x="1084" y="2167"/>
                  </a:cubicBezTo>
                  <a:cubicBezTo>
                    <a:pt x="1670" y="2167"/>
                    <a:pt x="2167" y="1671"/>
                    <a:pt x="2167" y="1084"/>
                  </a:cubicBezTo>
                  <a:cubicBezTo>
                    <a:pt x="2167"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5" name="Google Shape;4965;p26"/>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6" name="Google Shape;4966;p26"/>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7" name="Google Shape;4967;p26"/>
            <p:cNvSpPr/>
            <p:nvPr/>
          </p:nvSpPr>
          <p:spPr>
            <a:xfrm>
              <a:off x="2799062"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8" name="Google Shape;4968;p26"/>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9" name="Google Shape;4969;p26"/>
            <p:cNvSpPr/>
            <p:nvPr/>
          </p:nvSpPr>
          <p:spPr>
            <a:xfrm>
              <a:off x="2191587" y="1133234"/>
              <a:ext cx="57987" cy="507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0" name="Google Shape;4970;p26"/>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1" name="Google Shape;4971;p26"/>
            <p:cNvSpPr/>
            <p:nvPr/>
          </p:nvSpPr>
          <p:spPr>
            <a:xfrm>
              <a:off x="2071381" y="1342502"/>
              <a:ext cx="57987" cy="50760"/>
            </a:xfrm>
            <a:custGeom>
              <a:avLst/>
              <a:gdLst/>
              <a:ahLst/>
              <a:cxnLst/>
              <a:rect l="l" t="t" r="r" b="b"/>
              <a:pathLst>
                <a:path w="2439" h="2135" extrusionOk="0">
                  <a:moveTo>
                    <a:pt x="1197" y="1"/>
                  </a:moveTo>
                  <a:cubicBezTo>
                    <a:pt x="833" y="1"/>
                    <a:pt x="496" y="191"/>
                    <a:pt x="317"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2" name="Google Shape;4972;p26"/>
            <p:cNvSpPr/>
            <p:nvPr/>
          </p:nvSpPr>
          <p:spPr>
            <a:xfrm>
              <a:off x="2074614" y="924466"/>
              <a:ext cx="51520" cy="50451"/>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3" name="Google Shape;4973;p26"/>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4" name="Google Shape;4974;p26"/>
            <p:cNvSpPr/>
            <p:nvPr/>
          </p:nvSpPr>
          <p:spPr>
            <a:xfrm>
              <a:off x="2554346" y="1342502"/>
              <a:ext cx="57987" cy="50427"/>
            </a:xfrm>
            <a:custGeom>
              <a:avLst/>
              <a:gdLst/>
              <a:ahLst/>
              <a:cxnLst/>
              <a:rect l="l" t="t" r="r" b="b"/>
              <a:pathLst>
                <a:path w="2439" h="2121" extrusionOk="0">
                  <a:moveTo>
                    <a:pt x="1222" y="1"/>
                  </a:moveTo>
                  <a:cubicBezTo>
                    <a:pt x="1035" y="1"/>
                    <a:pt x="846" y="51"/>
                    <a:pt x="678" y="158"/>
                  </a:cubicBezTo>
                  <a:cubicBezTo>
                    <a:pt x="181" y="429"/>
                    <a:pt x="1" y="1061"/>
                    <a:pt x="272" y="1603"/>
                  </a:cubicBezTo>
                  <a:cubicBezTo>
                    <a:pt x="480" y="1931"/>
                    <a:pt x="827" y="2121"/>
                    <a:pt x="1182" y="2121"/>
                  </a:cubicBezTo>
                  <a:cubicBezTo>
                    <a:pt x="1364" y="2121"/>
                    <a:pt x="1548" y="2071"/>
                    <a:pt x="1716" y="1964"/>
                  </a:cubicBezTo>
                  <a:cubicBezTo>
                    <a:pt x="2258" y="1693"/>
                    <a:pt x="2438" y="1016"/>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5" name="Google Shape;4975;p26"/>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6" name="Google Shape;4976;p26"/>
            <p:cNvSpPr/>
            <p:nvPr/>
          </p:nvSpPr>
          <p:spPr>
            <a:xfrm>
              <a:off x="2191587" y="1133234"/>
              <a:ext cx="57987" cy="507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7" name="Google Shape;4977;p26"/>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8" name="Google Shape;4978;p26"/>
            <p:cNvSpPr/>
            <p:nvPr/>
          </p:nvSpPr>
          <p:spPr>
            <a:xfrm>
              <a:off x="2437373"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9" name="Google Shape;4979;p26"/>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0" name="Google Shape;4980;p26"/>
            <p:cNvSpPr/>
            <p:nvPr/>
          </p:nvSpPr>
          <p:spPr>
            <a:xfrm>
              <a:off x="2916035" y="1133234"/>
              <a:ext cx="57987" cy="50736"/>
            </a:xfrm>
            <a:custGeom>
              <a:avLst/>
              <a:gdLst/>
              <a:ahLst/>
              <a:cxnLst/>
              <a:rect l="l" t="t" r="r" b="b"/>
              <a:pathLst>
                <a:path w="2439" h="2134" extrusionOk="0">
                  <a:moveTo>
                    <a:pt x="1244"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67"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1" name="Google Shape;4981;p26"/>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2" name="Google Shape;4982;p26"/>
            <p:cNvSpPr/>
            <p:nvPr/>
          </p:nvSpPr>
          <p:spPr>
            <a:xfrm>
              <a:off x="2795829" y="1342502"/>
              <a:ext cx="57987" cy="50760"/>
            </a:xfrm>
            <a:custGeom>
              <a:avLst/>
              <a:gdLst/>
              <a:ahLst/>
              <a:cxnLst/>
              <a:rect l="l" t="t" r="r" b="b"/>
              <a:pathLst>
                <a:path w="2439" h="2135" extrusionOk="0">
                  <a:moveTo>
                    <a:pt x="1195" y="1"/>
                  </a:moveTo>
                  <a:cubicBezTo>
                    <a:pt x="827" y="1"/>
                    <a:pt x="480" y="191"/>
                    <a:pt x="272"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3" name="Google Shape;4983;p26"/>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4" name="Google Shape;4984;p26"/>
            <p:cNvSpPr/>
            <p:nvPr/>
          </p:nvSpPr>
          <p:spPr>
            <a:xfrm>
              <a:off x="2557579"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5" name="Google Shape;4985;p26"/>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6" name="Google Shape;4986;p26"/>
            <p:cNvSpPr/>
            <p:nvPr/>
          </p:nvSpPr>
          <p:spPr>
            <a:xfrm>
              <a:off x="2433070" y="1133258"/>
              <a:ext cx="57987" cy="50712"/>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7" name="Google Shape;4987;p26"/>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8" name="Google Shape;4988;p26"/>
            <p:cNvSpPr/>
            <p:nvPr/>
          </p:nvSpPr>
          <p:spPr>
            <a:xfrm>
              <a:off x="2554346" y="924466"/>
              <a:ext cx="57987" cy="50451"/>
            </a:xfrm>
            <a:custGeom>
              <a:avLst/>
              <a:gdLst/>
              <a:ahLst/>
              <a:cxnLst/>
              <a:rect l="l" t="t" r="r" b="b"/>
              <a:pathLst>
                <a:path w="2439" h="2122" extrusionOk="0">
                  <a:moveTo>
                    <a:pt x="1205" y="0"/>
                  </a:moveTo>
                  <a:cubicBezTo>
                    <a:pt x="833" y="0"/>
                    <a:pt x="482" y="181"/>
                    <a:pt x="272"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9" name="Google Shape;4989;p26"/>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0" name="Google Shape;4990;p26"/>
            <p:cNvSpPr/>
            <p:nvPr/>
          </p:nvSpPr>
          <p:spPr>
            <a:xfrm>
              <a:off x="2799062"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1" name="Google Shape;4991;p26"/>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2" name="Google Shape;4992;p26"/>
            <p:cNvSpPr/>
            <p:nvPr/>
          </p:nvSpPr>
          <p:spPr>
            <a:xfrm>
              <a:off x="3277724" y="1342193"/>
              <a:ext cx="57987" cy="50736"/>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525" y="1944"/>
                    <a:pt x="872" y="2134"/>
                    <a:pt x="1227" y="2134"/>
                  </a:cubicBezTo>
                  <a:cubicBezTo>
                    <a:pt x="1409" y="2134"/>
                    <a:pt x="1593" y="2084"/>
                    <a:pt x="1761" y="1977"/>
                  </a:cubicBezTo>
                  <a:cubicBezTo>
                    <a:pt x="2303"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3" name="Google Shape;4993;p26"/>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4" name="Google Shape;4994;p26"/>
            <p:cNvSpPr/>
            <p:nvPr/>
          </p:nvSpPr>
          <p:spPr>
            <a:xfrm>
              <a:off x="2795829" y="1342193"/>
              <a:ext cx="57987" cy="50736"/>
            </a:xfrm>
            <a:custGeom>
              <a:avLst/>
              <a:gdLst/>
              <a:ahLst/>
              <a:cxnLst/>
              <a:rect l="l" t="t" r="r" b="b"/>
              <a:pathLst>
                <a:path w="2439" h="2134" extrusionOk="0">
                  <a:moveTo>
                    <a:pt x="1173" y="0"/>
                  </a:moveTo>
                  <a:cubicBezTo>
                    <a:pt x="1004"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5" name="Google Shape;4995;p26"/>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6" name="Google Shape;4996;p26"/>
            <p:cNvSpPr/>
            <p:nvPr/>
          </p:nvSpPr>
          <p:spPr>
            <a:xfrm>
              <a:off x="2916035"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7" name="Google Shape;4997;p26"/>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8" name="Google Shape;4998;p26"/>
            <p:cNvSpPr/>
            <p:nvPr/>
          </p:nvSpPr>
          <p:spPr>
            <a:xfrm>
              <a:off x="3161821"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9" name="Google Shape;4999;p26"/>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0" name="Google Shape;5000;p26"/>
            <p:cNvSpPr/>
            <p:nvPr/>
          </p:nvSpPr>
          <p:spPr>
            <a:xfrm>
              <a:off x="3157518" y="1133234"/>
              <a:ext cx="57987" cy="50736"/>
            </a:xfrm>
            <a:custGeom>
              <a:avLst/>
              <a:gdLst/>
              <a:ahLst/>
              <a:cxnLst/>
              <a:rect l="l" t="t" r="r" b="b"/>
              <a:pathLst>
                <a:path w="2439" h="2134" extrusionOk="0">
                  <a:moveTo>
                    <a:pt x="1242"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22" y="518"/>
                  </a:cubicBezTo>
                  <a:cubicBezTo>
                    <a:pt x="1943" y="190"/>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1" name="Google Shape;5001;p26"/>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2" name="Google Shape;5002;p26"/>
            <p:cNvSpPr/>
            <p:nvPr/>
          </p:nvSpPr>
          <p:spPr>
            <a:xfrm>
              <a:off x="3278794" y="924680"/>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3" name="Google Shape;5003;p26"/>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4" name="Google Shape;5004;p26"/>
            <p:cNvSpPr/>
            <p:nvPr/>
          </p:nvSpPr>
          <p:spPr>
            <a:xfrm>
              <a:off x="3523510"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5" name="Google Shape;5005;p26"/>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6" name="Google Shape;5006;p26"/>
            <p:cNvSpPr/>
            <p:nvPr/>
          </p:nvSpPr>
          <p:spPr>
            <a:xfrm>
              <a:off x="2191587" y="715174"/>
              <a:ext cx="57987" cy="50474"/>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7" name="Google Shape;5007;p26"/>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8" name="Google Shape;5008;p26"/>
            <p:cNvSpPr/>
            <p:nvPr/>
          </p:nvSpPr>
          <p:spPr>
            <a:xfrm>
              <a:off x="2071381" y="924466"/>
              <a:ext cx="57987" cy="50451"/>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9" name="Google Shape;5009;p26"/>
            <p:cNvSpPr/>
            <p:nvPr/>
          </p:nvSpPr>
          <p:spPr>
            <a:xfrm>
              <a:off x="1829898"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0" name="Google Shape;5010;p26"/>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1" name="Google Shape;5011;p26"/>
            <p:cNvSpPr/>
            <p:nvPr/>
          </p:nvSpPr>
          <p:spPr>
            <a:xfrm>
              <a:off x="2074614"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2" name="Google Shape;5012;p26"/>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3" name="Google Shape;5013;p26"/>
            <p:cNvSpPr/>
            <p:nvPr/>
          </p:nvSpPr>
          <p:spPr>
            <a:xfrm>
              <a:off x="2554346"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4" name="Google Shape;5014;p26"/>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5" name="Google Shape;5015;p26"/>
            <p:cNvSpPr/>
            <p:nvPr/>
          </p:nvSpPr>
          <p:spPr>
            <a:xfrm>
              <a:off x="2433070"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6" name="Google Shape;5016;p26"/>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7" name="Google Shape;5017;p26"/>
            <p:cNvSpPr/>
            <p:nvPr/>
          </p:nvSpPr>
          <p:spPr>
            <a:xfrm>
              <a:off x="2195890"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8" name="Google Shape;5018;p26"/>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9" name="Google Shape;5019;p26"/>
            <p:cNvSpPr/>
            <p:nvPr/>
          </p:nvSpPr>
          <p:spPr>
            <a:xfrm>
              <a:off x="2071381"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0" name="Google Shape;5020;p26"/>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1" name="Google Shape;5021;p26"/>
            <p:cNvSpPr/>
            <p:nvPr/>
          </p:nvSpPr>
          <p:spPr>
            <a:xfrm>
              <a:off x="2192657" y="715412"/>
              <a:ext cx="56917" cy="507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2" name="Google Shape;5022;p26"/>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3" name="Google Shape;5023;p26"/>
            <p:cNvSpPr/>
            <p:nvPr/>
          </p:nvSpPr>
          <p:spPr>
            <a:xfrm>
              <a:off x="2437373"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4" name="Google Shape;5024;p26"/>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5" name="Google Shape;5025;p26"/>
            <p:cNvSpPr/>
            <p:nvPr/>
          </p:nvSpPr>
          <p:spPr>
            <a:xfrm>
              <a:off x="2916035" y="715174"/>
              <a:ext cx="57987" cy="50474"/>
            </a:xfrm>
            <a:custGeom>
              <a:avLst/>
              <a:gdLst/>
              <a:ahLst/>
              <a:cxnLst/>
              <a:rect l="l" t="t" r="r" b="b"/>
              <a:pathLst>
                <a:path w="2439" h="2123" extrusionOk="0">
                  <a:moveTo>
                    <a:pt x="1233"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22" y="542"/>
                  </a:cubicBezTo>
                  <a:cubicBezTo>
                    <a:pt x="1942" y="181"/>
                    <a:pt x="1601" y="0"/>
                    <a:pt x="123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6" name="Google Shape;5026;p26"/>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7" name="Google Shape;5027;p26"/>
            <p:cNvSpPr/>
            <p:nvPr/>
          </p:nvSpPr>
          <p:spPr>
            <a:xfrm>
              <a:off x="2795829" y="924680"/>
              <a:ext cx="57987" cy="50712"/>
            </a:xfrm>
            <a:custGeom>
              <a:avLst/>
              <a:gdLst/>
              <a:ahLst/>
              <a:cxnLst/>
              <a:rect l="l" t="t" r="r" b="b"/>
              <a:pathLst>
                <a:path w="2439" h="2133" extrusionOk="0">
                  <a:moveTo>
                    <a:pt x="1235" y="1"/>
                  </a:moveTo>
                  <a:cubicBezTo>
                    <a:pt x="853" y="1"/>
                    <a:pt x="488" y="193"/>
                    <a:pt x="272" y="533"/>
                  </a:cubicBezTo>
                  <a:cubicBezTo>
                    <a:pt x="1" y="1029"/>
                    <a:pt x="181" y="1661"/>
                    <a:pt x="678" y="1977"/>
                  </a:cubicBezTo>
                  <a:cubicBezTo>
                    <a:pt x="843" y="2083"/>
                    <a:pt x="1029" y="2133"/>
                    <a:pt x="1213" y="2133"/>
                  </a:cubicBezTo>
                  <a:cubicBezTo>
                    <a:pt x="1581" y="2133"/>
                    <a:pt x="1942" y="1932"/>
                    <a:pt x="2122" y="1571"/>
                  </a:cubicBezTo>
                  <a:cubicBezTo>
                    <a:pt x="2438" y="1075"/>
                    <a:pt x="2258" y="443"/>
                    <a:pt x="1761" y="127"/>
                  </a:cubicBezTo>
                  <a:cubicBezTo>
                    <a:pt x="1591" y="41"/>
                    <a:pt x="1411"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8" name="Google Shape;5028;p26"/>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9" name="Google Shape;5029;p26"/>
            <p:cNvSpPr/>
            <p:nvPr/>
          </p:nvSpPr>
          <p:spPr>
            <a:xfrm>
              <a:off x="2557579"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0" name="Google Shape;5030;p26"/>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1" name="Google Shape;5031;p26"/>
            <p:cNvSpPr/>
            <p:nvPr/>
          </p:nvSpPr>
          <p:spPr>
            <a:xfrm>
              <a:off x="2433070" y="715412"/>
              <a:ext cx="57987" cy="50712"/>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2" name="Google Shape;5032;p26"/>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3" name="Google Shape;5033;p26"/>
            <p:cNvSpPr/>
            <p:nvPr/>
          </p:nvSpPr>
          <p:spPr>
            <a:xfrm>
              <a:off x="2554346"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4" name="Google Shape;5034;p26"/>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5" name="Google Shape;5035;p26"/>
            <p:cNvSpPr/>
            <p:nvPr/>
          </p:nvSpPr>
          <p:spPr>
            <a:xfrm>
              <a:off x="2799062"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6" name="Google Shape;5036;p26"/>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7" name="Google Shape;5037;p26"/>
            <p:cNvSpPr/>
            <p:nvPr/>
          </p:nvSpPr>
          <p:spPr>
            <a:xfrm>
              <a:off x="3277724" y="923990"/>
              <a:ext cx="57987" cy="50712"/>
            </a:xfrm>
            <a:custGeom>
              <a:avLst/>
              <a:gdLst/>
              <a:ahLst/>
              <a:cxnLst/>
              <a:rect l="l" t="t" r="r" b="b"/>
              <a:pathLst>
                <a:path w="2439" h="2133" extrusionOk="0">
                  <a:moveTo>
                    <a:pt x="1248" y="0"/>
                  </a:moveTo>
                  <a:cubicBezTo>
                    <a:pt x="1069" y="0"/>
                    <a:pt x="888" y="50"/>
                    <a:pt x="723" y="156"/>
                  </a:cubicBezTo>
                  <a:cubicBezTo>
                    <a:pt x="181" y="426"/>
                    <a:pt x="1" y="1104"/>
                    <a:pt x="317" y="1600"/>
                  </a:cubicBezTo>
                  <a:cubicBezTo>
                    <a:pt x="533" y="1940"/>
                    <a:pt x="898" y="2132"/>
                    <a:pt x="1266" y="2132"/>
                  </a:cubicBezTo>
                  <a:cubicBezTo>
                    <a:pt x="1435" y="2132"/>
                    <a:pt x="1605" y="2092"/>
                    <a:pt x="1761" y="2006"/>
                  </a:cubicBezTo>
                  <a:cubicBezTo>
                    <a:pt x="2303" y="1690"/>
                    <a:pt x="2438" y="1058"/>
                    <a:pt x="2167"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8" name="Google Shape;5038;p26"/>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9" name="Google Shape;5039;p26"/>
            <p:cNvSpPr/>
            <p:nvPr/>
          </p:nvSpPr>
          <p:spPr>
            <a:xfrm>
              <a:off x="3157518"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2" y="2134"/>
                  </a:cubicBezTo>
                  <a:cubicBezTo>
                    <a:pt x="1582" y="2134"/>
                    <a:pt x="1937" y="1942"/>
                    <a:pt x="2122"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0" name="Google Shape;5040;p26"/>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1" name="Google Shape;5041;p26"/>
            <p:cNvSpPr/>
            <p:nvPr/>
          </p:nvSpPr>
          <p:spPr>
            <a:xfrm>
              <a:off x="2920338"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2" name="Google Shape;5042;p26"/>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3" name="Google Shape;5043;p26"/>
            <p:cNvSpPr/>
            <p:nvPr/>
          </p:nvSpPr>
          <p:spPr>
            <a:xfrm>
              <a:off x="2795829" y="923990"/>
              <a:ext cx="57987" cy="50712"/>
            </a:xfrm>
            <a:custGeom>
              <a:avLst/>
              <a:gdLst/>
              <a:ahLst/>
              <a:cxnLst/>
              <a:rect l="l" t="t" r="r" b="b"/>
              <a:pathLst>
                <a:path w="2439" h="2133" extrusionOk="0">
                  <a:moveTo>
                    <a:pt x="1203" y="0"/>
                  </a:moveTo>
                  <a:cubicBezTo>
                    <a:pt x="1024"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4" name="Google Shape;5044;p26"/>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5" name="Google Shape;5045;p26"/>
            <p:cNvSpPr/>
            <p:nvPr/>
          </p:nvSpPr>
          <p:spPr>
            <a:xfrm>
              <a:off x="2916035"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6" name="Google Shape;5046;p26"/>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7" name="Google Shape;5047;p26"/>
            <p:cNvSpPr/>
            <p:nvPr/>
          </p:nvSpPr>
          <p:spPr>
            <a:xfrm>
              <a:off x="3161821"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8" name="Google Shape;5048;p26"/>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9" name="Google Shape;5049;p26"/>
            <p:cNvSpPr/>
            <p:nvPr/>
          </p:nvSpPr>
          <p:spPr>
            <a:xfrm>
              <a:off x="3640483" y="715174"/>
              <a:ext cx="57987" cy="50474"/>
            </a:xfrm>
            <a:custGeom>
              <a:avLst/>
              <a:gdLst/>
              <a:ahLst/>
              <a:cxnLst/>
              <a:rect l="l" t="t" r="r" b="b"/>
              <a:pathLst>
                <a:path w="2439" h="2123" extrusionOk="0">
                  <a:moveTo>
                    <a:pt x="1213" y="0"/>
                  </a:moveTo>
                  <a:cubicBezTo>
                    <a:pt x="1029" y="0"/>
                    <a:pt x="843" y="46"/>
                    <a:pt x="678" y="136"/>
                  </a:cubicBezTo>
                  <a:cubicBezTo>
                    <a:pt x="181" y="452"/>
                    <a:pt x="1" y="1084"/>
                    <a:pt x="271" y="1580"/>
                  </a:cubicBezTo>
                  <a:cubicBezTo>
                    <a:pt x="482" y="1942"/>
                    <a:pt x="833" y="2122"/>
                    <a:pt x="1204"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0" name="Google Shape;5050;p26"/>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1" name="Google Shape;5051;p26"/>
            <p:cNvSpPr/>
            <p:nvPr/>
          </p:nvSpPr>
          <p:spPr>
            <a:xfrm>
              <a:off x="3520277" y="924680"/>
              <a:ext cx="56917" cy="50712"/>
            </a:xfrm>
            <a:custGeom>
              <a:avLst/>
              <a:gdLst/>
              <a:ahLst/>
              <a:cxnLst/>
              <a:rect l="l" t="t" r="r" b="b"/>
              <a:pathLst>
                <a:path w="2394" h="2133" extrusionOk="0">
                  <a:moveTo>
                    <a:pt x="1221" y="1"/>
                  </a:moveTo>
                  <a:cubicBezTo>
                    <a:pt x="853" y="1"/>
                    <a:pt x="488" y="193"/>
                    <a:pt x="272" y="533"/>
                  </a:cubicBezTo>
                  <a:cubicBezTo>
                    <a:pt x="1" y="1029"/>
                    <a:pt x="136" y="1707"/>
                    <a:pt x="678" y="1977"/>
                  </a:cubicBezTo>
                  <a:cubicBezTo>
                    <a:pt x="843" y="2083"/>
                    <a:pt x="1024" y="2133"/>
                    <a:pt x="1203" y="2133"/>
                  </a:cubicBezTo>
                  <a:cubicBezTo>
                    <a:pt x="1561" y="2133"/>
                    <a:pt x="1912" y="1932"/>
                    <a:pt x="2122" y="1571"/>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2" name="Google Shape;5052;p26"/>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3" name="Google Shape;5053;p26"/>
            <p:cNvSpPr/>
            <p:nvPr/>
          </p:nvSpPr>
          <p:spPr>
            <a:xfrm>
              <a:off x="3282027"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4" name="Google Shape;5054;p26"/>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5" name="Google Shape;5055;p26"/>
            <p:cNvSpPr/>
            <p:nvPr/>
          </p:nvSpPr>
          <p:spPr>
            <a:xfrm>
              <a:off x="3157518" y="715174"/>
              <a:ext cx="57987" cy="50474"/>
            </a:xfrm>
            <a:custGeom>
              <a:avLst/>
              <a:gdLst/>
              <a:ahLst/>
              <a:cxnLst/>
              <a:rect l="l" t="t" r="r" b="b"/>
              <a:pathLst>
                <a:path w="2439" h="2123" extrusionOk="0">
                  <a:moveTo>
                    <a:pt x="1213" y="0"/>
                  </a:moveTo>
                  <a:cubicBezTo>
                    <a:pt x="1029" y="0"/>
                    <a:pt x="843" y="46"/>
                    <a:pt x="678" y="136"/>
                  </a:cubicBezTo>
                  <a:cubicBezTo>
                    <a:pt x="181" y="452"/>
                    <a:pt x="1" y="1084"/>
                    <a:pt x="317" y="1580"/>
                  </a:cubicBezTo>
                  <a:cubicBezTo>
                    <a:pt x="497" y="1942"/>
                    <a:pt x="838" y="2122"/>
                    <a:pt x="1206"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6" name="Google Shape;5056;p26"/>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7" name="Google Shape;5057;p26"/>
            <p:cNvSpPr/>
            <p:nvPr/>
          </p:nvSpPr>
          <p:spPr>
            <a:xfrm>
              <a:off x="3278794" y="506121"/>
              <a:ext cx="56917" cy="50760"/>
            </a:xfrm>
            <a:custGeom>
              <a:avLst/>
              <a:gdLst/>
              <a:ahLst/>
              <a:cxnLst/>
              <a:rect l="l" t="t" r="r" b="b"/>
              <a:pathLst>
                <a:path w="2394" h="2135"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8" name="Google Shape;5058;p26"/>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9" name="Google Shape;5059;p26"/>
            <p:cNvSpPr/>
            <p:nvPr/>
          </p:nvSpPr>
          <p:spPr>
            <a:xfrm>
              <a:off x="3523510"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0" name="Google Shape;5060;p26"/>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1" name="Google Shape;5061;p26"/>
            <p:cNvSpPr/>
            <p:nvPr/>
          </p:nvSpPr>
          <p:spPr>
            <a:xfrm>
              <a:off x="3640483"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2" y="2134"/>
                  </a:cubicBezTo>
                  <a:cubicBezTo>
                    <a:pt x="1607" y="2134"/>
                    <a:pt x="1943" y="1944"/>
                    <a:pt x="2122"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2" name="Google Shape;5062;p26"/>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3" name="Google Shape;5063;p26"/>
            <p:cNvSpPr/>
            <p:nvPr/>
          </p:nvSpPr>
          <p:spPr>
            <a:xfrm>
              <a:off x="3885199"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4" name="Google Shape;5064;p26"/>
            <p:cNvSpPr/>
            <p:nvPr/>
          </p:nvSpPr>
          <p:spPr>
            <a:xfrm>
              <a:off x="1829898" y="506121"/>
              <a:ext cx="57987" cy="50760"/>
            </a:xfrm>
            <a:custGeom>
              <a:avLst/>
              <a:gdLst/>
              <a:ahLst/>
              <a:cxnLst/>
              <a:rect l="l" t="t" r="r" b="b"/>
              <a:pathLst>
                <a:path w="2439" h="2135" extrusionOk="0">
                  <a:moveTo>
                    <a:pt x="1182" y="0"/>
                  </a:moveTo>
                  <a:cubicBezTo>
                    <a:pt x="1008" y="0"/>
                    <a:pt x="834" y="41"/>
                    <a:pt x="678" y="126"/>
                  </a:cubicBezTo>
                  <a:cubicBezTo>
                    <a:pt x="181" y="442"/>
                    <a:pt x="1" y="1074"/>
                    <a:pt x="317" y="1616"/>
                  </a:cubicBezTo>
                  <a:cubicBezTo>
                    <a:pt x="496" y="1944"/>
                    <a:pt x="833" y="2134"/>
                    <a:pt x="1197"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5" name="Google Shape;5065;p26"/>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6" name="Google Shape;5066;p26"/>
            <p:cNvSpPr/>
            <p:nvPr/>
          </p:nvSpPr>
          <p:spPr>
            <a:xfrm>
              <a:off x="2071381"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7" name="Google Shape;5067;p26"/>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8" name="Google Shape;5068;p26"/>
            <p:cNvSpPr/>
            <p:nvPr/>
          </p:nvSpPr>
          <p:spPr>
            <a:xfrm>
              <a:off x="1833131"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9" name="Google Shape;5069;p26"/>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0" name="Google Shape;5070;p26"/>
            <p:cNvSpPr/>
            <p:nvPr/>
          </p:nvSpPr>
          <p:spPr>
            <a:xfrm>
              <a:off x="2554346"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1" name="Google Shape;5071;p26"/>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2" name="Google Shape;5072;p26"/>
            <p:cNvSpPr/>
            <p:nvPr/>
          </p:nvSpPr>
          <p:spPr>
            <a:xfrm>
              <a:off x="2433070" y="715412"/>
              <a:ext cx="57987" cy="507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3" name="Google Shape;5073;p26"/>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4" name="Google Shape;5074;p26"/>
            <p:cNvSpPr/>
            <p:nvPr/>
          </p:nvSpPr>
          <p:spPr>
            <a:xfrm>
              <a:off x="2195890"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5" name="Google Shape;5075;p26"/>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6" name="Google Shape;5076;p26"/>
            <p:cNvSpPr/>
            <p:nvPr/>
          </p:nvSpPr>
          <p:spPr>
            <a:xfrm>
              <a:off x="2071381"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7" name="Google Shape;5077;p26"/>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8" name="Google Shape;5078;p26"/>
            <p:cNvSpPr/>
            <p:nvPr/>
          </p:nvSpPr>
          <p:spPr>
            <a:xfrm>
              <a:off x="2191587" y="297162"/>
              <a:ext cx="57987" cy="50760"/>
            </a:xfrm>
            <a:custGeom>
              <a:avLst/>
              <a:gdLst/>
              <a:ahLst/>
              <a:cxnLst/>
              <a:rect l="l" t="t" r="r" b="b"/>
              <a:pathLst>
                <a:path w="2439" h="2135" extrusionOk="0">
                  <a:moveTo>
                    <a:pt x="1217" y="0"/>
                  </a:moveTo>
                  <a:cubicBezTo>
                    <a:pt x="852" y="0"/>
                    <a:pt x="496" y="191"/>
                    <a:pt x="317" y="519"/>
                  </a:cubicBezTo>
                  <a:cubicBezTo>
                    <a:pt x="1" y="1060"/>
                    <a:pt x="181" y="1692"/>
                    <a:pt x="723" y="2008"/>
                  </a:cubicBezTo>
                  <a:cubicBezTo>
                    <a:pt x="879" y="2094"/>
                    <a:pt x="1049" y="2134"/>
                    <a:pt x="1218"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9" name="Google Shape;5079;p26"/>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0" name="Google Shape;5080;p26"/>
            <p:cNvSpPr/>
            <p:nvPr/>
          </p:nvSpPr>
          <p:spPr>
            <a:xfrm>
              <a:off x="2437373"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1" name="Google Shape;5081;p26"/>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2" name="Google Shape;5082;p26"/>
            <p:cNvSpPr/>
            <p:nvPr/>
          </p:nvSpPr>
          <p:spPr>
            <a:xfrm>
              <a:off x="2916035" y="297162"/>
              <a:ext cx="57987" cy="50427"/>
            </a:xfrm>
            <a:custGeom>
              <a:avLst/>
              <a:gdLst/>
              <a:ahLst/>
              <a:cxnLst/>
              <a:rect l="l" t="t" r="r" b="b"/>
              <a:pathLst>
                <a:path w="2439" h="2121" extrusionOk="0">
                  <a:moveTo>
                    <a:pt x="1244" y="0"/>
                  </a:moveTo>
                  <a:cubicBezTo>
                    <a:pt x="1056" y="0"/>
                    <a:pt x="861" y="51"/>
                    <a:pt x="678" y="158"/>
                  </a:cubicBezTo>
                  <a:cubicBezTo>
                    <a:pt x="181" y="429"/>
                    <a:pt x="1" y="1106"/>
                    <a:pt x="317" y="1602"/>
                  </a:cubicBezTo>
                  <a:cubicBezTo>
                    <a:pt x="496" y="1930"/>
                    <a:pt x="852" y="2121"/>
                    <a:pt x="1217" y="2121"/>
                  </a:cubicBezTo>
                  <a:cubicBezTo>
                    <a:pt x="1404" y="2121"/>
                    <a:pt x="1593" y="2070"/>
                    <a:pt x="1761" y="1963"/>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3" name="Google Shape;5083;p26"/>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4" name="Google Shape;5084;p26"/>
            <p:cNvSpPr/>
            <p:nvPr/>
          </p:nvSpPr>
          <p:spPr>
            <a:xfrm>
              <a:off x="2795829"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5" name="Google Shape;5085;p26"/>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6" name="Google Shape;5086;p26"/>
            <p:cNvSpPr/>
            <p:nvPr/>
          </p:nvSpPr>
          <p:spPr>
            <a:xfrm>
              <a:off x="2557579"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7" name="Google Shape;5087;p26"/>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8" name="Google Shape;5088;p26"/>
            <p:cNvSpPr/>
            <p:nvPr/>
          </p:nvSpPr>
          <p:spPr>
            <a:xfrm>
              <a:off x="2433070" y="297162"/>
              <a:ext cx="57987" cy="50760"/>
            </a:xfrm>
            <a:custGeom>
              <a:avLst/>
              <a:gdLst/>
              <a:ahLst/>
              <a:cxnLst/>
              <a:rect l="l" t="t" r="r" b="b"/>
              <a:pathLst>
                <a:path w="2439" h="2135" extrusionOk="0">
                  <a:moveTo>
                    <a:pt x="1244" y="0"/>
                  </a:moveTo>
                  <a:cubicBezTo>
                    <a:pt x="1056" y="0"/>
                    <a:pt x="861" y="51"/>
                    <a:pt x="678" y="158"/>
                  </a:cubicBezTo>
                  <a:cubicBezTo>
                    <a:pt x="181" y="429"/>
                    <a:pt x="1" y="1106"/>
                    <a:pt x="317" y="1602"/>
                  </a:cubicBezTo>
                  <a:cubicBezTo>
                    <a:pt x="502" y="1942"/>
                    <a:pt x="879" y="2134"/>
                    <a:pt x="1257" y="2134"/>
                  </a:cubicBezTo>
                  <a:cubicBezTo>
                    <a:pt x="1431" y="2134"/>
                    <a:pt x="1605" y="2094"/>
                    <a:pt x="1761" y="2008"/>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9" name="Google Shape;5089;p26"/>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0" name="Google Shape;5090;p26"/>
            <p:cNvSpPr/>
            <p:nvPr/>
          </p:nvSpPr>
          <p:spPr>
            <a:xfrm>
              <a:off x="2554346"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1" name="Google Shape;5091;p26"/>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2" name="Google Shape;5092;p26"/>
            <p:cNvSpPr/>
            <p:nvPr/>
          </p:nvSpPr>
          <p:spPr>
            <a:xfrm>
              <a:off x="2799062"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3" name="Google Shape;5093;p26"/>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4" name="Google Shape;5094;p26"/>
            <p:cNvSpPr/>
            <p:nvPr/>
          </p:nvSpPr>
          <p:spPr>
            <a:xfrm>
              <a:off x="3278794" y="506121"/>
              <a:ext cx="56917" cy="50760"/>
            </a:xfrm>
            <a:custGeom>
              <a:avLst/>
              <a:gdLst/>
              <a:ahLst/>
              <a:cxnLst/>
              <a:rect l="l" t="t" r="r" b="b"/>
              <a:pathLst>
                <a:path w="2394" h="2135" extrusionOk="0">
                  <a:moveTo>
                    <a:pt x="1173" y="0"/>
                  </a:moveTo>
                  <a:cubicBezTo>
                    <a:pt x="1004" y="0"/>
                    <a:pt x="834" y="41"/>
                    <a:pt x="678" y="126"/>
                  </a:cubicBezTo>
                  <a:cubicBezTo>
                    <a:pt x="136" y="442"/>
                    <a:pt x="1" y="1074"/>
                    <a:pt x="272" y="1616"/>
                  </a:cubicBezTo>
                  <a:cubicBezTo>
                    <a:pt x="480" y="1944"/>
                    <a:pt x="827" y="2134"/>
                    <a:pt x="1182" y="2134"/>
                  </a:cubicBezTo>
                  <a:cubicBezTo>
                    <a:pt x="1364" y="2134"/>
                    <a:pt x="1548" y="2084"/>
                    <a:pt x="1716" y="1977"/>
                  </a:cubicBezTo>
                  <a:cubicBezTo>
                    <a:pt x="2258" y="1706"/>
                    <a:pt x="2393"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5" name="Google Shape;5095;p26"/>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6" name="Google Shape;5096;p26"/>
            <p:cNvSpPr/>
            <p:nvPr/>
          </p:nvSpPr>
          <p:spPr>
            <a:xfrm>
              <a:off x="3157518"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7" name="Google Shape;5097;p26"/>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8" name="Google Shape;5098;p26"/>
            <p:cNvSpPr/>
            <p:nvPr/>
          </p:nvSpPr>
          <p:spPr>
            <a:xfrm>
              <a:off x="2920338"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9" name="Google Shape;5099;p26"/>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0" name="Google Shape;5100;p26"/>
            <p:cNvSpPr/>
            <p:nvPr/>
          </p:nvSpPr>
          <p:spPr>
            <a:xfrm>
              <a:off x="2795829"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1" name="Google Shape;5101;p26"/>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2" name="Google Shape;5102;p26"/>
            <p:cNvSpPr/>
            <p:nvPr/>
          </p:nvSpPr>
          <p:spPr>
            <a:xfrm>
              <a:off x="2916035"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4"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3" name="Google Shape;5103;p26"/>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4" name="Google Shape;5104;p26"/>
            <p:cNvSpPr/>
            <p:nvPr/>
          </p:nvSpPr>
          <p:spPr>
            <a:xfrm>
              <a:off x="3161821"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5" name="Google Shape;5105;p26"/>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6" name="Google Shape;5106;p26"/>
            <p:cNvSpPr/>
            <p:nvPr/>
          </p:nvSpPr>
          <p:spPr>
            <a:xfrm>
              <a:off x="3640483" y="297162"/>
              <a:ext cx="57987" cy="50760"/>
            </a:xfrm>
            <a:custGeom>
              <a:avLst/>
              <a:gdLst/>
              <a:ahLst/>
              <a:cxnLst/>
              <a:rect l="l" t="t" r="r" b="b"/>
              <a:pathLst>
                <a:path w="2439" h="2135" extrusionOk="0">
                  <a:moveTo>
                    <a:pt x="1222" y="0"/>
                  </a:moveTo>
                  <a:cubicBezTo>
                    <a:pt x="1035" y="0"/>
                    <a:pt x="846" y="51"/>
                    <a:pt x="678" y="158"/>
                  </a:cubicBezTo>
                  <a:cubicBezTo>
                    <a:pt x="181" y="429"/>
                    <a:pt x="1" y="1106"/>
                    <a:pt x="271" y="1602"/>
                  </a:cubicBezTo>
                  <a:cubicBezTo>
                    <a:pt x="488" y="1942"/>
                    <a:pt x="853" y="2134"/>
                    <a:pt x="1235" y="2134"/>
                  </a:cubicBezTo>
                  <a:cubicBezTo>
                    <a:pt x="1411" y="2134"/>
                    <a:pt x="1591" y="2094"/>
                    <a:pt x="1761" y="2008"/>
                  </a:cubicBezTo>
                  <a:cubicBezTo>
                    <a:pt x="2258" y="1692"/>
                    <a:pt x="2438" y="1060"/>
                    <a:pt x="2122" y="519"/>
                  </a:cubicBezTo>
                  <a:cubicBezTo>
                    <a:pt x="1943" y="191"/>
                    <a:pt x="1587" y="0"/>
                    <a:pt x="122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7" name="Google Shape;5107;p26"/>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8" name="Google Shape;5108;p26"/>
            <p:cNvSpPr/>
            <p:nvPr/>
          </p:nvSpPr>
          <p:spPr>
            <a:xfrm>
              <a:off x="3519207" y="506121"/>
              <a:ext cx="57987" cy="50760"/>
            </a:xfrm>
            <a:custGeom>
              <a:avLst/>
              <a:gdLst/>
              <a:ahLst/>
              <a:cxnLst/>
              <a:rect l="l" t="t" r="r" b="b"/>
              <a:pathLst>
                <a:path w="2439" h="2135" extrusionOk="0">
                  <a:moveTo>
                    <a:pt x="1266" y="0"/>
                  </a:moveTo>
                  <a:cubicBezTo>
                    <a:pt x="898" y="0"/>
                    <a:pt x="533" y="192"/>
                    <a:pt x="317" y="532"/>
                  </a:cubicBezTo>
                  <a:cubicBezTo>
                    <a:pt x="1" y="1029"/>
                    <a:pt x="181" y="1706"/>
                    <a:pt x="723" y="1977"/>
                  </a:cubicBezTo>
                  <a:cubicBezTo>
                    <a:pt x="891" y="2084"/>
                    <a:pt x="1075" y="2134"/>
                    <a:pt x="1257" y="2134"/>
                  </a:cubicBezTo>
                  <a:cubicBezTo>
                    <a:pt x="1612" y="2134"/>
                    <a:pt x="1959" y="1944"/>
                    <a:pt x="2167" y="1616"/>
                  </a:cubicBezTo>
                  <a:cubicBezTo>
                    <a:pt x="2438" y="1074"/>
                    <a:pt x="2303" y="442"/>
                    <a:pt x="1761" y="126"/>
                  </a:cubicBezTo>
                  <a:cubicBezTo>
                    <a:pt x="1605" y="41"/>
                    <a:pt x="1435" y="0"/>
                    <a:pt x="126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9" name="Google Shape;5109;p26"/>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0" name="Google Shape;5110;p26"/>
            <p:cNvSpPr/>
            <p:nvPr/>
          </p:nvSpPr>
          <p:spPr>
            <a:xfrm>
              <a:off x="3282027"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1" name="Google Shape;5111;p26"/>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2" name="Google Shape;5112;p26"/>
            <p:cNvSpPr/>
            <p:nvPr/>
          </p:nvSpPr>
          <p:spPr>
            <a:xfrm>
              <a:off x="3157518" y="297162"/>
              <a:ext cx="57987" cy="50760"/>
            </a:xfrm>
            <a:custGeom>
              <a:avLst/>
              <a:gdLst/>
              <a:ahLst/>
              <a:cxnLst/>
              <a:rect l="l" t="t" r="r" b="b"/>
              <a:pathLst>
                <a:path w="2439" h="2135" extrusionOk="0">
                  <a:moveTo>
                    <a:pt x="1242" y="0"/>
                  </a:moveTo>
                  <a:cubicBezTo>
                    <a:pt x="1056" y="0"/>
                    <a:pt x="861" y="51"/>
                    <a:pt x="678" y="158"/>
                  </a:cubicBezTo>
                  <a:cubicBezTo>
                    <a:pt x="181" y="429"/>
                    <a:pt x="1" y="1106"/>
                    <a:pt x="317" y="1602"/>
                  </a:cubicBezTo>
                  <a:cubicBezTo>
                    <a:pt x="502" y="1942"/>
                    <a:pt x="878" y="2134"/>
                    <a:pt x="1257" y="2134"/>
                  </a:cubicBezTo>
                  <a:cubicBezTo>
                    <a:pt x="1431" y="2134"/>
                    <a:pt x="1605" y="2094"/>
                    <a:pt x="1761" y="2008"/>
                  </a:cubicBezTo>
                  <a:cubicBezTo>
                    <a:pt x="2258" y="1692"/>
                    <a:pt x="2438" y="1060"/>
                    <a:pt x="2122" y="519"/>
                  </a:cubicBezTo>
                  <a:cubicBezTo>
                    <a:pt x="1943" y="191"/>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3" name="Google Shape;5113;p26"/>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4" name="Google Shape;5114;p26"/>
            <p:cNvSpPr/>
            <p:nvPr/>
          </p:nvSpPr>
          <p:spPr>
            <a:xfrm>
              <a:off x="3278794" y="87919"/>
              <a:ext cx="57987" cy="50712"/>
            </a:xfrm>
            <a:custGeom>
              <a:avLst/>
              <a:gdLst/>
              <a:ahLst/>
              <a:cxnLst/>
              <a:rect l="l" t="t" r="r" b="b"/>
              <a:pathLst>
                <a:path w="2439" h="2133" extrusionOk="0">
                  <a:moveTo>
                    <a:pt x="1191"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5" name="Google Shape;5115;p26"/>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6" name="Google Shape;5116;p26"/>
            <p:cNvSpPr/>
            <p:nvPr/>
          </p:nvSpPr>
          <p:spPr>
            <a:xfrm>
              <a:off x="3523510"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7" name="Google Shape;5117;p26"/>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8" name="Google Shape;5118;p26"/>
            <p:cNvSpPr/>
            <p:nvPr/>
          </p:nvSpPr>
          <p:spPr>
            <a:xfrm>
              <a:off x="3643716"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9" name="Google Shape;5119;p26"/>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0" name="Google Shape;5120;p26"/>
            <p:cNvSpPr/>
            <p:nvPr/>
          </p:nvSpPr>
          <p:spPr>
            <a:xfrm>
              <a:off x="3519207" y="506121"/>
              <a:ext cx="57987" cy="50760"/>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1" name="Google Shape;5121;p26"/>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2" name="Google Shape;5122;p26"/>
            <p:cNvSpPr/>
            <p:nvPr/>
          </p:nvSpPr>
          <p:spPr>
            <a:xfrm>
              <a:off x="3640483" y="297162"/>
              <a:ext cx="57987" cy="50760"/>
            </a:xfrm>
            <a:custGeom>
              <a:avLst/>
              <a:gdLst/>
              <a:ahLst/>
              <a:cxnLst/>
              <a:rect l="l" t="t" r="r" b="b"/>
              <a:pathLst>
                <a:path w="2439" h="2135" extrusionOk="0">
                  <a:moveTo>
                    <a:pt x="1195" y="0"/>
                  </a:moveTo>
                  <a:cubicBezTo>
                    <a:pt x="827" y="0"/>
                    <a:pt x="480" y="191"/>
                    <a:pt x="271" y="519"/>
                  </a:cubicBezTo>
                  <a:cubicBezTo>
                    <a:pt x="1" y="1060"/>
                    <a:pt x="181" y="1692"/>
                    <a:pt x="678" y="2008"/>
                  </a:cubicBezTo>
                  <a:cubicBezTo>
                    <a:pt x="834" y="2094"/>
                    <a:pt x="1008" y="2134"/>
                    <a:pt x="1182" y="2134"/>
                  </a:cubicBezTo>
                  <a:cubicBezTo>
                    <a:pt x="1560" y="2134"/>
                    <a:pt x="1937" y="1942"/>
                    <a:pt x="2122" y="1602"/>
                  </a:cubicBezTo>
                  <a:cubicBezTo>
                    <a:pt x="2438" y="1106"/>
                    <a:pt x="2258" y="429"/>
                    <a:pt x="1761" y="158"/>
                  </a:cubicBezTo>
                  <a:cubicBezTo>
                    <a:pt x="1577" y="51"/>
                    <a:pt x="1383"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3" name="Google Shape;5123;p26"/>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4" name="Google Shape;5124;p26"/>
            <p:cNvSpPr/>
            <p:nvPr/>
          </p:nvSpPr>
          <p:spPr>
            <a:xfrm>
              <a:off x="3885199"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5" name="Google Shape;5125;p26"/>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6" name="Google Shape;5126;p26"/>
            <p:cNvSpPr/>
            <p:nvPr/>
          </p:nvSpPr>
          <p:spPr>
            <a:xfrm>
              <a:off x="2554346" y="87871"/>
              <a:ext cx="57987" cy="50760"/>
            </a:xfrm>
            <a:custGeom>
              <a:avLst/>
              <a:gdLst/>
              <a:ahLst/>
              <a:cxnLst/>
              <a:rect l="l" t="t" r="r" b="b"/>
              <a:pathLst>
                <a:path w="2439" h="2135" extrusionOk="0">
                  <a:moveTo>
                    <a:pt x="1222" y="1"/>
                  </a:moveTo>
                  <a:cubicBezTo>
                    <a:pt x="1035"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7" name="Google Shape;5127;p26"/>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8" name="Google Shape;5128;p26"/>
            <p:cNvSpPr/>
            <p:nvPr/>
          </p:nvSpPr>
          <p:spPr>
            <a:xfrm>
              <a:off x="2433070" y="297162"/>
              <a:ext cx="57987" cy="50427"/>
            </a:xfrm>
            <a:custGeom>
              <a:avLst/>
              <a:gdLst/>
              <a:ahLst/>
              <a:cxnLst/>
              <a:rect l="l" t="t" r="r" b="b"/>
              <a:pathLst>
                <a:path w="2439" h="2121" extrusionOk="0">
                  <a:moveTo>
                    <a:pt x="1217" y="0"/>
                  </a:moveTo>
                  <a:cubicBezTo>
                    <a:pt x="852" y="0"/>
                    <a:pt x="496" y="191"/>
                    <a:pt x="317" y="519"/>
                  </a:cubicBezTo>
                  <a:cubicBezTo>
                    <a:pt x="1" y="1060"/>
                    <a:pt x="181" y="1692"/>
                    <a:pt x="678" y="1963"/>
                  </a:cubicBezTo>
                  <a:cubicBezTo>
                    <a:pt x="861" y="2070"/>
                    <a:pt x="1056" y="2121"/>
                    <a:pt x="1244" y="2121"/>
                  </a:cubicBezTo>
                  <a:cubicBezTo>
                    <a:pt x="1612" y="2121"/>
                    <a:pt x="1959" y="1930"/>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9" name="Google Shape;5129;p26"/>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0" name="Google Shape;5130;p26"/>
            <p:cNvSpPr/>
            <p:nvPr/>
          </p:nvSpPr>
          <p:spPr>
            <a:xfrm>
              <a:off x="2195890"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1" name="Google Shape;5131;p26"/>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2" name="Google Shape;5132;p26"/>
            <p:cNvSpPr/>
            <p:nvPr/>
          </p:nvSpPr>
          <p:spPr>
            <a:xfrm>
              <a:off x="2437373"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3" name="Google Shape;5133;p26"/>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4" name="Google Shape;5134;p26"/>
            <p:cNvSpPr/>
            <p:nvPr/>
          </p:nvSpPr>
          <p:spPr>
            <a:xfrm>
              <a:off x="2916035" y="-121373"/>
              <a:ext cx="57987" cy="50712"/>
            </a:xfrm>
            <a:custGeom>
              <a:avLst/>
              <a:gdLst/>
              <a:ahLst/>
              <a:cxnLst/>
              <a:rect l="l" t="t" r="r" b="b"/>
              <a:pathLst>
                <a:path w="2439" h="2133" extrusionOk="0">
                  <a:moveTo>
                    <a:pt x="1233" y="1"/>
                  </a:moveTo>
                  <a:cubicBezTo>
                    <a:pt x="1049" y="1"/>
                    <a:pt x="858" y="51"/>
                    <a:pt x="678" y="156"/>
                  </a:cubicBezTo>
                  <a:cubicBezTo>
                    <a:pt x="181" y="427"/>
                    <a:pt x="1" y="1104"/>
                    <a:pt x="317" y="1601"/>
                  </a:cubicBezTo>
                  <a:cubicBezTo>
                    <a:pt x="502" y="1941"/>
                    <a:pt x="878" y="2133"/>
                    <a:pt x="1257" y="2133"/>
                  </a:cubicBezTo>
                  <a:cubicBezTo>
                    <a:pt x="1431" y="2133"/>
                    <a:pt x="1605" y="2092"/>
                    <a:pt x="1761" y="2007"/>
                  </a:cubicBezTo>
                  <a:cubicBezTo>
                    <a:pt x="2258" y="1691"/>
                    <a:pt x="2438" y="1059"/>
                    <a:pt x="2122" y="563"/>
                  </a:cubicBezTo>
                  <a:cubicBezTo>
                    <a:pt x="1942" y="201"/>
                    <a:pt x="1601" y="1"/>
                    <a:pt x="123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5" name="Google Shape;5135;p26"/>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6" name="Google Shape;5136;p26"/>
            <p:cNvSpPr/>
            <p:nvPr/>
          </p:nvSpPr>
          <p:spPr>
            <a:xfrm>
              <a:off x="2795829"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7" name="Google Shape;5137;p26"/>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8" name="Google Shape;5138;p26"/>
            <p:cNvSpPr/>
            <p:nvPr/>
          </p:nvSpPr>
          <p:spPr>
            <a:xfrm>
              <a:off x="2557579"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9" name="Google Shape;5139;p26"/>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0" name="Google Shape;5140;p26"/>
            <p:cNvSpPr/>
            <p:nvPr/>
          </p:nvSpPr>
          <p:spPr>
            <a:xfrm>
              <a:off x="2433070" y="-121373"/>
              <a:ext cx="57987" cy="50950"/>
            </a:xfrm>
            <a:custGeom>
              <a:avLst/>
              <a:gdLst/>
              <a:ahLst/>
              <a:cxnLst/>
              <a:rect l="l" t="t" r="r" b="b"/>
              <a:pathLst>
                <a:path w="2439" h="2143" extrusionOk="0">
                  <a:moveTo>
                    <a:pt x="1235" y="1"/>
                  </a:moveTo>
                  <a:cubicBezTo>
                    <a:pt x="1049" y="1"/>
                    <a:pt x="858" y="51"/>
                    <a:pt x="678" y="156"/>
                  </a:cubicBezTo>
                  <a:cubicBezTo>
                    <a:pt x="181" y="472"/>
                    <a:pt x="1" y="1104"/>
                    <a:pt x="317" y="1601"/>
                  </a:cubicBezTo>
                  <a:cubicBezTo>
                    <a:pt x="497" y="1962"/>
                    <a:pt x="858" y="2143"/>
                    <a:pt x="1226" y="2143"/>
                  </a:cubicBezTo>
                  <a:cubicBezTo>
                    <a:pt x="1410" y="2143"/>
                    <a:pt x="1596" y="2097"/>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1" name="Google Shape;5141;p26"/>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2" name="Google Shape;5142;p26"/>
            <p:cNvSpPr/>
            <p:nvPr/>
          </p:nvSpPr>
          <p:spPr>
            <a:xfrm>
              <a:off x="2554346" y="-329951"/>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3" name="Google Shape;5143;p26"/>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4" name="Google Shape;5144;p26"/>
            <p:cNvSpPr/>
            <p:nvPr/>
          </p:nvSpPr>
          <p:spPr>
            <a:xfrm>
              <a:off x="2799062"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5" name="Google Shape;5145;p26"/>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6" name="Google Shape;5146;p26"/>
            <p:cNvSpPr/>
            <p:nvPr/>
          </p:nvSpPr>
          <p:spPr>
            <a:xfrm>
              <a:off x="3277724"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33" y="1943"/>
                    <a:pt x="898" y="2135"/>
                    <a:pt x="1266" y="2135"/>
                  </a:cubicBezTo>
                  <a:cubicBezTo>
                    <a:pt x="1435"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7" name="Google Shape;5147;p26"/>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8" name="Google Shape;5148;p26"/>
            <p:cNvSpPr/>
            <p:nvPr/>
          </p:nvSpPr>
          <p:spPr>
            <a:xfrm>
              <a:off x="3157518"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2" y="2134"/>
                  </a:cubicBezTo>
                  <a:cubicBezTo>
                    <a:pt x="1582" y="2134"/>
                    <a:pt x="1937" y="1942"/>
                    <a:pt x="2122"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9" name="Google Shape;5149;p26"/>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0" name="Google Shape;5150;p26"/>
            <p:cNvSpPr/>
            <p:nvPr/>
          </p:nvSpPr>
          <p:spPr>
            <a:xfrm>
              <a:off x="2920338"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1" name="Google Shape;5151;p26"/>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2" name="Google Shape;5152;p26"/>
            <p:cNvSpPr/>
            <p:nvPr/>
          </p:nvSpPr>
          <p:spPr>
            <a:xfrm>
              <a:off x="2795829" y="87871"/>
              <a:ext cx="57987" cy="50760"/>
            </a:xfrm>
            <a:custGeom>
              <a:avLst/>
              <a:gdLst/>
              <a:ahLst/>
              <a:cxnLst/>
              <a:rect l="l" t="t" r="r" b="b"/>
              <a:pathLst>
                <a:path w="2439" h="2135" extrusionOk="0">
                  <a:moveTo>
                    <a:pt x="1212" y="1"/>
                  </a:moveTo>
                  <a:cubicBezTo>
                    <a:pt x="1030"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14" y="191"/>
                    <a:pt x="1567" y="1"/>
                    <a:pt x="121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3" name="Google Shape;5153;p26"/>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4" name="Google Shape;5154;p26"/>
            <p:cNvSpPr/>
            <p:nvPr/>
          </p:nvSpPr>
          <p:spPr>
            <a:xfrm>
              <a:off x="2916035"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5" name="Google Shape;5155;p26"/>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6" name="Google Shape;5156;p26"/>
            <p:cNvSpPr/>
            <p:nvPr/>
          </p:nvSpPr>
          <p:spPr>
            <a:xfrm>
              <a:off x="3161821"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7" name="Google Shape;5157;p26"/>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8" name="Google Shape;5158;p26"/>
            <p:cNvSpPr/>
            <p:nvPr/>
          </p:nvSpPr>
          <p:spPr>
            <a:xfrm>
              <a:off x="3520277" y="87919"/>
              <a:ext cx="57987" cy="50712"/>
            </a:xfrm>
            <a:custGeom>
              <a:avLst/>
              <a:gdLst/>
              <a:ahLst/>
              <a:cxnLst/>
              <a:rect l="l" t="t" r="r" b="b"/>
              <a:pathLst>
                <a:path w="2439" h="2133" extrusionOk="0">
                  <a:moveTo>
                    <a:pt x="1191" y="0"/>
                  </a:moveTo>
                  <a:cubicBezTo>
                    <a:pt x="833" y="0"/>
                    <a:pt x="482" y="201"/>
                    <a:pt x="272" y="562"/>
                  </a:cubicBezTo>
                  <a:cubicBezTo>
                    <a:pt x="1" y="1059"/>
                    <a:pt x="136" y="1691"/>
                    <a:pt x="678" y="2007"/>
                  </a:cubicBezTo>
                  <a:cubicBezTo>
                    <a:pt x="834" y="2092"/>
                    <a:pt x="1004" y="2133"/>
                    <a:pt x="1173" y="2133"/>
                  </a:cubicBezTo>
                  <a:cubicBezTo>
                    <a:pt x="1541" y="2133"/>
                    <a:pt x="1906" y="1941"/>
                    <a:pt x="2122" y="1600"/>
                  </a:cubicBezTo>
                  <a:cubicBezTo>
                    <a:pt x="2438" y="1104"/>
                    <a:pt x="2258" y="472"/>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9" name="Google Shape;5159;p26"/>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0" name="Google Shape;5160;p26"/>
            <p:cNvSpPr/>
            <p:nvPr/>
          </p:nvSpPr>
          <p:spPr>
            <a:xfrm>
              <a:off x="3282027"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1" name="Google Shape;5161;p26"/>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2" name="Google Shape;5162;p26"/>
            <p:cNvSpPr/>
            <p:nvPr/>
          </p:nvSpPr>
          <p:spPr>
            <a:xfrm>
              <a:off x="3157518" y="-121373"/>
              <a:ext cx="57987" cy="50712"/>
            </a:xfrm>
            <a:custGeom>
              <a:avLst/>
              <a:gdLst/>
              <a:ahLst/>
              <a:cxnLst/>
              <a:rect l="l" t="t" r="r" b="b"/>
              <a:pathLst>
                <a:path w="2439" h="2133" extrusionOk="0">
                  <a:moveTo>
                    <a:pt x="1213" y="1"/>
                  </a:moveTo>
                  <a:cubicBezTo>
                    <a:pt x="1029" y="1"/>
                    <a:pt x="843" y="51"/>
                    <a:pt x="678" y="156"/>
                  </a:cubicBezTo>
                  <a:cubicBezTo>
                    <a:pt x="181" y="427"/>
                    <a:pt x="1" y="1104"/>
                    <a:pt x="317" y="1601"/>
                  </a:cubicBezTo>
                  <a:cubicBezTo>
                    <a:pt x="502" y="1941"/>
                    <a:pt x="857" y="2133"/>
                    <a:pt x="1237" y="2133"/>
                  </a:cubicBezTo>
                  <a:cubicBezTo>
                    <a:pt x="1411" y="2133"/>
                    <a:pt x="1591" y="2092"/>
                    <a:pt x="1761" y="2007"/>
                  </a:cubicBezTo>
                  <a:cubicBezTo>
                    <a:pt x="2258" y="1691"/>
                    <a:pt x="2438" y="1059"/>
                    <a:pt x="2122" y="563"/>
                  </a:cubicBezTo>
                  <a:cubicBezTo>
                    <a:pt x="1942" y="20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3" name="Google Shape;5163;p26"/>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4" name="Google Shape;5164;p26"/>
            <p:cNvSpPr/>
            <p:nvPr/>
          </p:nvSpPr>
          <p:spPr>
            <a:xfrm>
              <a:off x="3278794" y="-329951"/>
              <a:ext cx="56917" cy="50760"/>
            </a:xfrm>
            <a:custGeom>
              <a:avLst/>
              <a:gdLst/>
              <a:ahLst/>
              <a:cxnLst/>
              <a:rect l="l" t="t" r="r" b="b"/>
              <a:pathLst>
                <a:path w="2394" h="2135" extrusionOk="0">
                  <a:moveTo>
                    <a:pt x="1221" y="1"/>
                  </a:moveTo>
                  <a:cubicBezTo>
                    <a:pt x="853" y="1"/>
                    <a:pt x="488" y="193"/>
                    <a:pt x="272" y="533"/>
                  </a:cubicBezTo>
                  <a:cubicBezTo>
                    <a:pt x="1" y="1029"/>
                    <a:pt x="136" y="1707"/>
                    <a:pt x="678" y="1977"/>
                  </a:cubicBezTo>
                  <a:cubicBezTo>
                    <a:pt x="846" y="2085"/>
                    <a:pt x="1030" y="2135"/>
                    <a:pt x="1212" y="2135"/>
                  </a:cubicBezTo>
                  <a:cubicBezTo>
                    <a:pt x="1567" y="2135"/>
                    <a:pt x="1914" y="1944"/>
                    <a:pt x="2122" y="1616"/>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5" name="Google Shape;5165;p26"/>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6" name="Google Shape;5166;p26"/>
            <p:cNvSpPr/>
            <p:nvPr/>
          </p:nvSpPr>
          <p:spPr>
            <a:xfrm>
              <a:off x="3643716"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7" name="Google Shape;5167;p26"/>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8" name="Google Shape;5168;p26"/>
            <p:cNvSpPr/>
            <p:nvPr/>
          </p:nvSpPr>
          <p:spPr>
            <a:xfrm>
              <a:off x="3519207"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02" y="1943"/>
                    <a:pt x="878" y="2135"/>
                    <a:pt x="1257" y="2135"/>
                  </a:cubicBezTo>
                  <a:cubicBezTo>
                    <a:pt x="1430"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9" name="Google Shape;5169;p26"/>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0" name="Google Shape;5170;p26"/>
            <p:cNvSpPr/>
            <p:nvPr/>
          </p:nvSpPr>
          <p:spPr>
            <a:xfrm>
              <a:off x="3640483"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3" y="2133"/>
                  </a:cubicBezTo>
                  <a:cubicBezTo>
                    <a:pt x="1601" y="2133"/>
                    <a:pt x="1942" y="1932"/>
                    <a:pt x="2122"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1" name="Google Shape;5171;p26"/>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2" name="Google Shape;5172;p26"/>
            <p:cNvSpPr/>
            <p:nvPr/>
          </p:nvSpPr>
          <p:spPr>
            <a:xfrm>
              <a:off x="2554346" y="-329951"/>
              <a:ext cx="57987" cy="50760"/>
            </a:xfrm>
            <a:custGeom>
              <a:avLst/>
              <a:gdLst/>
              <a:ahLst/>
              <a:cxnLst/>
              <a:rect l="l" t="t" r="r" b="b"/>
              <a:pathLst>
                <a:path w="2439" h="2135" extrusionOk="0">
                  <a:moveTo>
                    <a:pt x="1182" y="1"/>
                  </a:moveTo>
                  <a:cubicBezTo>
                    <a:pt x="1008" y="1"/>
                    <a:pt x="834" y="41"/>
                    <a:pt x="678" y="127"/>
                  </a:cubicBezTo>
                  <a:cubicBezTo>
                    <a:pt x="181" y="443"/>
                    <a:pt x="1" y="1075"/>
                    <a:pt x="272" y="1616"/>
                  </a:cubicBezTo>
                  <a:cubicBezTo>
                    <a:pt x="480" y="1944"/>
                    <a:pt x="827" y="2135"/>
                    <a:pt x="1195" y="2135"/>
                  </a:cubicBezTo>
                  <a:cubicBezTo>
                    <a:pt x="1384" y="2135"/>
                    <a:pt x="1578" y="2085"/>
                    <a:pt x="1761"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3" name="Google Shape;5173;p26"/>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4" name="Google Shape;5174;p26"/>
            <p:cNvSpPr/>
            <p:nvPr/>
          </p:nvSpPr>
          <p:spPr>
            <a:xfrm>
              <a:off x="2433070" y="-120897"/>
              <a:ext cx="57987" cy="50474"/>
            </a:xfrm>
            <a:custGeom>
              <a:avLst/>
              <a:gdLst/>
              <a:ahLst/>
              <a:cxnLst/>
              <a:rect l="l" t="t" r="r" b="b"/>
              <a:pathLst>
                <a:path w="2439" h="2123" extrusionOk="0">
                  <a:moveTo>
                    <a:pt x="1226" y="1"/>
                  </a:moveTo>
                  <a:cubicBezTo>
                    <a:pt x="858" y="1"/>
                    <a:pt x="497" y="181"/>
                    <a:pt x="317" y="543"/>
                  </a:cubicBezTo>
                  <a:cubicBezTo>
                    <a:pt x="1" y="1039"/>
                    <a:pt x="181" y="1671"/>
                    <a:pt x="723" y="1987"/>
                  </a:cubicBezTo>
                  <a:cubicBezTo>
                    <a:pt x="888" y="2077"/>
                    <a:pt x="1069" y="2123"/>
                    <a:pt x="1248" y="2123"/>
                  </a:cubicBezTo>
                  <a:cubicBezTo>
                    <a:pt x="1606" y="2123"/>
                    <a:pt x="1957" y="1942"/>
                    <a:pt x="2167" y="1581"/>
                  </a:cubicBezTo>
                  <a:cubicBezTo>
                    <a:pt x="2438"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5" name="Google Shape;5175;p26"/>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6" name="Google Shape;5176;p26"/>
            <p:cNvSpPr/>
            <p:nvPr/>
          </p:nvSpPr>
          <p:spPr>
            <a:xfrm>
              <a:off x="2195890"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7" name="Google Shape;5177;p26"/>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8" name="Google Shape;5178;p26"/>
            <p:cNvSpPr/>
            <p:nvPr/>
          </p:nvSpPr>
          <p:spPr>
            <a:xfrm>
              <a:off x="2795829" y="-329951"/>
              <a:ext cx="57987" cy="50760"/>
            </a:xfrm>
            <a:custGeom>
              <a:avLst/>
              <a:gdLst/>
              <a:ahLst/>
              <a:cxnLst/>
              <a:rect l="l" t="t" r="r" b="b"/>
              <a:pathLst>
                <a:path w="2439" h="2135" extrusionOk="0">
                  <a:moveTo>
                    <a:pt x="1221" y="1"/>
                  </a:moveTo>
                  <a:cubicBezTo>
                    <a:pt x="853" y="1"/>
                    <a:pt x="488" y="193"/>
                    <a:pt x="272" y="533"/>
                  </a:cubicBezTo>
                  <a:cubicBezTo>
                    <a:pt x="1" y="1029"/>
                    <a:pt x="181" y="1707"/>
                    <a:pt x="678" y="1977"/>
                  </a:cubicBezTo>
                  <a:cubicBezTo>
                    <a:pt x="846" y="2085"/>
                    <a:pt x="1035" y="2135"/>
                    <a:pt x="1222" y="2135"/>
                  </a:cubicBezTo>
                  <a:cubicBezTo>
                    <a:pt x="1587" y="2135"/>
                    <a:pt x="1943" y="1944"/>
                    <a:pt x="2122" y="1616"/>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9" name="Google Shape;5179;p26"/>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0" name="Google Shape;5180;p26"/>
            <p:cNvSpPr/>
            <p:nvPr/>
          </p:nvSpPr>
          <p:spPr>
            <a:xfrm>
              <a:off x="2557579"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1" name="Google Shape;5181;p26"/>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2" name="Google Shape;5182;p26"/>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3" name="Google Shape;5183;p26"/>
            <p:cNvSpPr/>
            <p:nvPr/>
          </p:nvSpPr>
          <p:spPr>
            <a:xfrm>
              <a:off x="3157518"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4" name="Google Shape;5184;p26"/>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5" name="Google Shape;5185;p26"/>
            <p:cNvSpPr/>
            <p:nvPr/>
          </p:nvSpPr>
          <p:spPr>
            <a:xfrm>
              <a:off x="2920338"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6" name="Google Shape;5186;p26"/>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7" name="Google Shape;5187;p26"/>
            <p:cNvSpPr/>
            <p:nvPr/>
          </p:nvSpPr>
          <p:spPr>
            <a:xfrm>
              <a:off x="2795829" y="-329951"/>
              <a:ext cx="57987" cy="50712"/>
            </a:xfrm>
            <a:custGeom>
              <a:avLst/>
              <a:gdLst/>
              <a:ahLst/>
              <a:cxnLst/>
              <a:rect l="l" t="t" r="r" b="b"/>
              <a:pathLst>
                <a:path w="2439" h="2133" extrusionOk="0">
                  <a:moveTo>
                    <a:pt x="1182" y="1"/>
                  </a:moveTo>
                  <a:cubicBezTo>
                    <a:pt x="1008"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8" name="Google Shape;5188;p26"/>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89" name="Google Shape;5189;p26"/>
          <p:cNvGrpSpPr/>
          <p:nvPr/>
        </p:nvGrpSpPr>
        <p:grpSpPr>
          <a:xfrm rot="-2197686">
            <a:off x="9512912" y="4885559"/>
            <a:ext cx="2460145" cy="3510047"/>
            <a:chOff x="7298830" y="2566587"/>
            <a:chExt cx="1845166" cy="2632617"/>
          </a:xfrm>
        </p:grpSpPr>
        <p:sp>
          <p:nvSpPr>
            <p:cNvPr id="5190" name="Google Shape;5190;p26"/>
            <p:cNvSpPr/>
            <p:nvPr/>
          </p:nvSpPr>
          <p:spPr>
            <a:xfrm rot="10800000">
              <a:off x="7298830" y="2995780"/>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1" name="Google Shape;5191;p26"/>
            <p:cNvSpPr/>
            <p:nvPr/>
          </p:nvSpPr>
          <p:spPr>
            <a:xfrm rot="10800000">
              <a:off x="8088391" y="2612763"/>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2" name="Google Shape;5192;p26"/>
            <p:cNvSpPr/>
            <p:nvPr/>
          </p:nvSpPr>
          <p:spPr>
            <a:xfrm rot="10800000">
              <a:off x="8040025" y="2567074"/>
              <a:ext cx="118791" cy="1039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3" name="Google Shape;5193;p26"/>
            <p:cNvSpPr/>
            <p:nvPr/>
          </p:nvSpPr>
          <p:spPr>
            <a:xfrm rot="10800000">
              <a:off x="8292904" y="2995341"/>
              <a:ext cx="105544" cy="103352"/>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4" name="Google Shape;5194;p26"/>
            <p:cNvSpPr/>
            <p:nvPr/>
          </p:nvSpPr>
          <p:spPr>
            <a:xfrm rot="10800000">
              <a:off x="8040025" y="2567074"/>
              <a:ext cx="118791" cy="1039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5" name="Google Shape;5195;p26"/>
            <p:cNvSpPr/>
            <p:nvPr/>
          </p:nvSpPr>
          <p:spPr>
            <a:xfrm rot="10800000">
              <a:off x="7551947" y="2566587"/>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6" name="Google Shape;5196;p26"/>
            <p:cNvSpPr/>
            <p:nvPr/>
          </p:nvSpPr>
          <p:spPr>
            <a:xfrm rot="10800000">
              <a:off x="7545324" y="2567074"/>
              <a:ext cx="118791" cy="103888"/>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7" name="Google Shape;5197;p26"/>
            <p:cNvSpPr/>
            <p:nvPr/>
          </p:nvSpPr>
          <p:spPr>
            <a:xfrm rot="10800000">
              <a:off x="7347435" y="2612763"/>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8" name="Google Shape;5198;p26"/>
            <p:cNvSpPr/>
            <p:nvPr/>
          </p:nvSpPr>
          <p:spPr>
            <a:xfrm rot="10800000">
              <a:off x="8088391" y="3470223"/>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9" name="Google Shape;5199;p26"/>
            <p:cNvSpPr/>
            <p:nvPr/>
          </p:nvSpPr>
          <p:spPr>
            <a:xfrm rot="10800000">
              <a:off x="8040025" y="3424047"/>
              <a:ext cx="118791" cy="103401"/>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0" name="Google Shape;5200;p26"/>
            <p:cNvSpPr/>
            <p:nvPr/>
          </p:nvSpPr>
          <p:spPr>
            <a:xfrm rot="10800000">
              <a:off x="8088391" y="3041517"/>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1" name="Google Shape;5201;p26"/>
            <p:cNvSpPr/>
            <p:nvPr/>
          </p:nvSpPr>
          <p:spPr>
            <a:xfrm rot="10800000">
              <a:off x="8286280" y="2995341"/>
              <a:ext cx="118791" cy="103352"/>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2" name="Google Shape;5202;p26"/>
            <p:cNvSpPr/>
            <p:nvPr/>
          </p:nvSpPr>
          <p:spPr>
            <a:xfrm rot="10800000">
              <a:off x="7347435" y="3041517"/>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3" name="Google Shape;5203;p26"/>
            <p:cNvSpPr/>
            <p:nvPr/>
          </p:nvSpPr>
          <p:spPr>
            <a:xfrm rot="10800000">
              <a:off x="7347435" y="2612763"/>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4" name="Google Shape;5204;p26"/>
            <p:cNvSpPr/>
            <p:nvPr/>
          </p:nvSpPr>
          <p:spPr>
            <a:xfrm rot="10800000">
              <a:off x="7545324" y="2567074"/>
              <a:ext cx="118791" cy="1039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5" name="Google Shape;5205;p26"/>
            <p:cNvSpPr/>
            <p:nvPr/>
          </p:nvSpPr>
          <p:spPr>
            <a:xfrm rot="10800000">
              <a:off x="7604699" y="2608376"/>
              <a:ext cx="494745" cy="22015"/>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6" name="Google Shape;5206;p26"/>
            <p:cNvSpPr/>
            <p:nvPr/>
          </p:nvSpPr>
          <p:spPr>
            <a:xfrm rot="10800000">
              <a:off x="8046649" y="2566587"/>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7" name="Google Shape;5207;p26"/>
            <p:cNvSpPr/>
            <p:nvPr/>
          </p:nvSpPr>
          <p:spPr>
            <a:xfrm rot="10800000">
              <a:off x="8088391" y="2612763"/>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8" name="Google Shape;5208;p26"/>
            <p:cNvSpPr/>
            <p:nvPr/>
          </p:nvSpPr>
          <p:spPr>
            <a:xfrm rot="10800000">
              <a:off x="8286280" y="2995780"/>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9" name="Google Shape;5209;p26"/>
            <p:cNvSpPr/>
            <p:nvPr/>
          </p:nvSpPr>
          <p:spPr>
            <a:xfrm rot="10800000">
              <a:off x="8088391" y="3041517"/>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0" name="Google Shape;5210;p26"/>
            <p:cNvSpPr/>
            <p:nvPr/>
          </p:nvSpPr>
          <p:spPr>
            <a:xfrm rot="10800000">
              <a:off x="8040025" y="3423024"/>
              <a:ext cx="116600" cy="1039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1" name="Google Shape;5211;p26"/>
            <p:cNvSpPr/>
            <p:nvPr/>
          </p:nvSpPr>
          <p:spPr>
            <a:xfrm rot="10800000">
              <a:off x="7604699" y="3463644"/>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26"/>
            <p:cNvSpPr/>
            <p:nvPr/>
          </p:nvSpPr>
          <p:spPr>
            <a:xfrm rot="10800000">
              <a:off x="7551947" y="3424047"/>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3" name="Google Shape;5213;p26"/>
            <p:cNvSpPr/>
            <p:nvPr/>
          </p:nvSpPr>
          <p:spPr>
            <a:xfrm rot="10800000">
              <a:off x="7347435" y="3041517"/>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4" name="Google Shape;5214;p26"/>
            <p:cNvSpPr/>
            <p:nvPr/>
          </p:nvSpPr>
          <p:spPr>
            <a:xfrm rot="10800000">
              <a:off x="7545324" y="3423073"/>
              <a:ext cx="118791" cy="103888"/>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5" name="Google Shape;5215;p26"/>
            <p:cNvSpPr/>
            <p:nvPr/>
          </p:nvSpPr>
          <p:spPr>
            <a:xfrm rot="10800000">
              <a:off x="7347435" y="3470223"/>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26"/>
            <p:cNvSpPr/>
            <p:nvPr/>
          </p:nvSpPr>
          <p:spPr>
            <a:xfrm rot="10800000">
              <a:off x="7347435" y="3470223"/>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26"/>
            <p:cNvSpPr/>
            <p:nvPr/>
          </p:nvSpPr>
          <p:spPr>
            <a:xfrm rot="10800000">
              <a:off x="7545324" y="3423024"/>
              <a:ext cx="118791" cy="1039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26"/>
            <p:cNvSpPr/>
            <p:nvPr/>
          </p:nvSpPr>
          <p:spPr>
            <a:xfrm rot="10800000">
              <a:off x="7604699" y="3463644"/>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26"/>
            <p:cNvSpPr/>
            <p:nvPr/>
          </p:nvSpPr>
          <p:spPr>
            <a:xfrm rot="10800000">
              <a:off x="8046649" y="3424047"/>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26"/>
            <p:cNvSpPr/>
            <p:nvPr/>
          </p:nvSpPr>
          <p:spPr>
            <a:xfrm rot="10800000">
              <a:off x="8088391" y="3470223"/>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26"/>
            <p:cNvSpPr/>
            <p:nvPr/>
          </p:nvSpPr>
          <p:spPr>
            <a:xfrm rot="10800000">
              <a:off x="8037755" y="4284955"/>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26"/>
            <p:cNvSpPr/>
            <p:nvPr/>
          </p:nvSpPr>
          <p:spPr>
            <a:xfrm rot="10800000">
              <a:off x="8827316" y="3901938"/>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26"/>
            <p:cNvSpPr/>
            <p:nvPr/>
          </p:nvSpPr>
          <p:spPr>
            <a:xfrm rot="10800000">
              <a:off x="8778950" y="3856249"/>
              <a:ext cx="118791" cy="1039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26"/>
            <p:cNvSpPr/>
            <p:nvPr/>
          </p:nvSpPr>
          <p:spPr>
            <a:xfrm rot="10800000">
              <a:off x="9031829" y="4284516"/>
              <a:ext cx="105544" cy="103352"/>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26"/>
            <p:cNvSpPr/>
            <p:nvPr/>
          </p:nvSpPr>
          <p:spPr>
            <a:xfrm rot="10800000">
              <a:off x="8778950" y="3856249"/>
              <a:ext cx="118791" cy="1039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26"/>
            <p:cNvSpPr/>
            <p:nvPr/>
          </p:nvSpPr>
          <p:spPr>
            <a:xfrm rot="10800000">
              <a:off x="8290872" y="3855762"/>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26"/>
            <p:cNvSpPr/>
            <p:nvPr/>
          </p:nvSpPr>
          <p:spPr>
            <a:xfrm rot="10800000">
              <a:off x="8284249" y="3856249"/>
              <a:ext cx="118791" cy="103888"/>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26"/>
            <p:cNvSpPr/>
            <p:nvPr/>
          </p:nvSpPr>
          <p:spPr>
            <a:xfrm rot="10800000">
              <a:off x="8086360" y="3901938"/>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26"/>
            <p:cNvSpPr/>
            <p:nvPr/>
          </p:nvSpPr>
          <p:spPr>
            <a:xfrm rot="10800000">
              <a:off x="8827316" y="4759398"/>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26"/>
            <p:cNvSpPr/>
            <p:nvPr/>
          </p:nvSpPr>
          <p:spPr>
            <a:xfrm rot="10800000">
              <a:off x="8778950" y="4713222"/>
              <a:ext cx="118791" cy="103401"/>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26"/>
            <p:cNvSpPr/>
            <p:nvPr/>
          </p:nvSpPr>
          <p:spPr>
            <a:xfrm rot="10800000">
              <a:off x="8827316" y="4330692"/>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26"/>
            <p:cNvSpPr/>
            <p:nvPr/>
          </p:nvSpPr>
          <p:spPr>
            <a:xfrm rot="10800000">
              <a:off x="9025205" y="4284516"/>
              <a:ext cx="118791" cy="103352"/>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26"/>
            <p:cNvSpPr/>
            <p:nvPr/>
          </p:nvSpPr>
          <p:spPr>
            <a:xfrm rot="10800000">
              <a:off x="8086360" y="4330692"/>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26"/>
            <p:cNvSpPr/>
            <p:nvPr/>
          </p:nvSpPr>
          <p:spPr>
            <a:xfrm rot="10800000">
              <a:off x="8086360" y="3901938"/>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26"/>
            <p:cNvSpPr/>
            <p:nvPr/>
          </p:nvSpPr>
          <p:spPr>
            <a:xfrm rot="10800000">
              <a:off x="8284249" y="3856249"/>
              <a:ext cx="118791" cy="1039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26"/>
            <p:cNvSpPr/>
            <p:nvPr/>
          </p:nvSpPr>
          <p:spPr>
            <a:xfrm rot="10800000">
              <a:off x="8343624" y="3897551"/>
              <a:ext cx="494745" cy="22015"/>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26"/>
            <p:cNvSpPr/>
            <p:nvPr/>
          </p:nvSpPr>
          <p:spPr>
            <a:xfrm rot="10800000">
              <a:off x="8785574" y="3855762"/>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26"/>
            <p:cNvSpPr/>
            <p:nvPr/>
          </p:nvSpPr>
          <p:spPr>
            <a:xfrm rot="10800000">
              <a:off x="8827316" y="3901938"/>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26"/>
            <p:cNvSpPr/>
            <p:nvPr/>
          </p:nvSpPr>
          <p:spPr>
            <a:xfrm rot="10800000">
              <a:off x="9025205" y="4284955"/>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26"/>
            <p:cNvSpPr/>
            <p:nvPr/>
          </p:nvSpPr>
          <p:spPr>
            <a:xfrm rot="10800000">
              <a:off x="8827316" y="4330692"/>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26"/>
            <p:cNvSpPr/>
            <p:nvPr/>
          </p:nvSpPr>
          <p:spPr>
            <a:xfrm rot="10800000">
              <a:off x="8778950" y="4712199"/>
              <a:ext cx="116600" cy="1039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26"/>
            <p:cNvSpPr/>
            <p:nvPr/>
          </p:nvSpPr>
          <p:spPr>
            <a:xfrm rot="10800000">
              <a:off x="8343624" y="4752819"/>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26"/>
            <p:cNvSpPr/>
            <p:nvPr/>
          </p:nvSpPr>
          <p:spPr>
            <a:xfrm rot="10800000">
              <a:off x="8290872" y="4713222"/>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26"/>
            <p:cNvSpPr/>
            <p:nvPr/>
          </p:nvSpPr>
          <p:spPr>
            <a:xfrm rot="10800000">
              <a:off x="8086360" y="4330692"/>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26"/>
            <p:cNvSpPr/>
            <p:nvPr/>
          </p:nvSpPr>
          <p:spPr>
            <a:xfrm rot="10800000">
              <a:off x="8284249" y="4712248"/>
              <a:ext cx="118791" cy="103888"/>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26"/>
            <p:cNvSpPr/>
            <p:nvPr/>
          </p:nvSpPr>
          <p:spPr>
            <a:xfrm rot="10800000">
              <a:off x="8086360" y="4759398"/>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26"/>
            <p:cNvSpPr/>
            <p:nvPr/>
          </p:nvSpPr>
          <p:spPr>
            <a:xfrm rot="10800000">
              <a:off x="8086360" y="4759398"/>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26"/>
            <p:cNvSpPr/>
            <p:nvPr/>
          </p:nvSpPr>
          <p:spPr>
            <a:xfrm rot="10800000">
              <a:off x="8284249" y="4712199"/>
              <a:ext cx="118791" cy="1039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26"/>
            <p:cNvSpPr/>
            <p:nvPr/>
          </p:nvSpPr>
          <p:spPr>
            <a:xfrm rot="10800000">
              <a:off x="8343624" y="4752819"/>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26"/>
            <p:cNvSpPr/>
            <p:nvPr/>
          </p:nvSpPr>
          <p:spPr>
            <a:xfrm rot="10800000">
              <a:off x="8785574" y="4713222"/>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1" name="Google Shape;5251;p26"/>
            <p:cNvSpPr/>
            <p:nvPr/>
          </p:nvSpPr>
          <p:spPr>
            <a:xfrm rot="10800000">
              <a:off x="8827316" y="4759398"/>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2" name="Google Shape;5252;p26"/>
          <p:cNvSpPr txBox="1">
            <a:spLocks noGrp="1"/>
          </p:cNvSpPr>
          <p:nvPr>
            <p:ph type="subTitle" idx="1"/>
          </p:nvPr>
        </p:nvSpPr>
        <p:spPr>
          <a:xfrm>
            <a:off x="4977933" y="2703200"/>
            <a:ext cx="5248400" cy="1670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53" name="Google Shape;5253;p26"/>
          <p:cNvSpPr txBox="1">
            <a:spLocks noGrp="1"/>
          </p:cNvSpPr>
          <p:nvPr>
            <p:ph type="title"/>
          </p:nvPr>
        </p:nvSpPr>
        <p:spPr>
          <a:xfrm>
            <a:off x="950967" y="4894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13348378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and two columns 4">
  <p:cSld name="Title and two columns 4">
    <p:bg>
      <p:bgPr>
        <a:gradFill>
          <a:gsLst>
            <a:gs pos="0">
              <a:schemeClr val="lt1"/>
            </a:gs>
            <a:gs pos="100000">
              <a:srgbClr val="EBF2F9"/>
            </a:gs>
          </a:gsLst>
          <a:lin ang="0" scaled="0"/>
        </a:gradFill>
        <a:effectLst/>
      </p:bgPr>
    </p:bg>
    <p:spTree>
      <p:nvGrpSpPr>
        <p:cNvPr id="1" name="Shape 5254"/>
        <p:cNvGrpSpPr/>
        <p:nvPr/>
      </p:nvGrpSpPr>
      <p:grpSpPr>
        <a:xfrm>
          <a:off x="0" y="0"/>
          <a:ext cx="0" cy="0"/>
          <a:chOff x="0" y="0"/>
          <a:chExt cx="0" cy="0"/>
        </a:xfrm>
      </p:grpSpPr>
      <p:grpSp>
        <p:nvGrpSpPr>
          <p:cNvPr id="5255" name="Google Shape;5255;p27"/>
          <p:cNvGrpSpPr/>
          <p:nvPr/>
        </p:nvGrpSpPr>
        <p:grpSpPr>
          <a:xfrm rot="10448402" flipH="1">
            <a:off x="-1034875" y="-989687"/>
            <a:ext cx="4597317" cy="4192513"/>
            <a:chOff x="-110774" y="1958368"/>
            <a:chExt cx="3447900" cy="3144305"/>
          </a:xfrm>
        </p:grpSpPr>
        <p:sp>
          <p:nvSpPr>
            <p:cNvPr id="5256" name="Google Shape;5256;p27"/>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27"/>
            <p:cNvSpPr/>
            <p:nvPr/>
          </p:nvSpPr>
          <p:spPr>
            <a:xfrm>
              <a:off x="560680"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27"/>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27"/>
            <p:cNvSpPr/>
            <p:nvPr/>
          </p:nvSpPr>
          <p:spPr>
            <a:xfrm>
              <a:off x="341568"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27"/>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27"/>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27"/>
            <p:cNvSpPr/>
            <p:nvPr/>
          </p:nvSpPr>
          <p:spPr>
            <a:xfrm>
              <a:off x="1021083"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27"/>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27"/>
            <p:cNvSpPr/>
            <p:nvPr/>
          </p:nvSpPr>
          <p:spPr>
            <a:xfrm>
              <a:off x="1917706" y="4657368"/>
              <a:ext cx="108621" cy="95082"/>
            </a:xfrm>
            <a:custGeom>
              <a:avLst/>
              <a:gdLst/>
              <a:ahLst/>
              <a:cxnLst/>
              <a:rect l="l" t="t" r="r" b="b"/>
              <a:pathLst>
                <a:path w="2439" h="2135" extrusionOk="0">
                  <a:moveTo>
                    <a:pt x="1243"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23" y="519"/>
                  </a:cubicBezTo>
                  <a:cubicBezTo>
                    <a:pt x="1944" y="191"/>
                    <a:pt x="1607" y="1"/>
                    <a:pt x="124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27"/>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27"/>
            <p:cNvSpPr/>
            <p:nvPr/>
          </p:nvSpPr>
          <p:spPr>
            <a:xfrm>
              <a:off x="1013022"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27"/>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27"/>
            <p:cNvSpPr/>
            <p:nvPr/>
          </p:nvSpPr>
          <p:spPr>
            <a:xfrm>
              <a:off x="1240195" y="4266751"/>
              <a:ext cx="108621" cy="94993"/>
            </a:xfrm>
            <a:custGeom>
              <a:avLst/>
              <a:gdLst/>
              <a:ahLst/>
              <a:cxnLst/>
              <a:rect l="l" t="t" r="r" b="b"/>
              <a:pathLst>
                <a:path w="2439" h="2133" extrusionOk="0">
                  <a:moveTo>
                    <a:pt x="1221" y="0"/>
                  </a:moveTo>
                  <a:cubicBezTo>
                    <a:pt x="853" y="0"/>
                    <a:pt x="488" y="192"/>
                    <a:pt x="272" y="533"/>
                  </a:cubicBezTo>
                  <a:cubicBezTo>
                    <a:pt x="1" y="1029"/>
                    <a:pt x="182" y="1706"/>
                    <a:pt x="678" y="1977"/>
                  </a:cubicBezTo>
                  <a:cubicBezTo>
                    <a:pt x="844" y="2082"/>
                    <a:pt x="1029" y="2133"/>
                    <a:pt x="1213" y="2133"/>
                  </a:cubicBezTo>
                  <a:cubicBezTo>
                    <a:pt x="1581" y="2133"/>
                    <a:pt x="1942" y="1932"/>
                    <a:pt x="2123" y="1571"/>
                  </a:cubicBezTo>
                  <a:cubicBezTo>
                    <a:pt x="2439"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27"/>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27"/>
            <p:cNvSpPr/>
            <p:nvPr/>
          </p:nvSpPr>
          <p:spPr>
            <a:xfrm>
              <a:off x="169859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27"/>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27"/>
            <p:cNvSpPr/>
            <p:nvPr/>
          </p:nvSpPr>
          <p:spPr>
            <a:xfrm>
              <a:off x="560680"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27"/>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27"/>
            <p:cNvSpPr/>
            <p:nvPr/>
          </p:nvSpPr>
          <p:spPr>
            <a:xfrm>
              <a:off x="335511" y="4266751"/>
              <a:ext cx="108621" cy="94993"/>
            </a:xfrm>
            <a:custGeom>
              <a:avLst/>
              <a:gdLst/>
              <a:ahLst/>
              <a:cxnLst/>
              <a:rect l="l" t="t" r="r" b="b"/>
              <a:pathLst>
                <a:path w="2439" h="2133" extrusionOk="0">
                  <a:moveTo>
                    <a:pt x="1236" y="0"/>
                  </a:moveTo>
                  <a:cubicBezTo>
                    <a:pt x="853" y="0"/>
                    <a:pt x="488" y="192"/>
                    <a:pt x="272" y="533"/>
                  </a:cubicBezTo>
                  <a:cubicBezTo>
                    <a:pt x="1" y="1029"/>
                    <a:pt x="182" y="1661"/>
                    <a:pt x="678" y="1977"/>
                  </a:cubicBezTo>
                  <a:cubicBezTo>
                    <a:pt x="844" y="2082"/>
                    <a:pt x="1029" y="2133"/>
                    <a:pt x="1213" y="2133"/>
                  </a:cubicBezTo>
                  <a:cubicBezTo>
                    <a:pt x="1581" y="2133"/>
                    <a:pt x="1942" y="1932"/>
                    <a:pt x="2123" y="1571"/>
                  </a:cubicBezTo>
                  <a:cubicBezTo>
                    <a:pt x="2439" y="1074"/>
                    <a:pt x="2258" y="442"/>
                    <a:pt x="1762"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27"/>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27"/>
            <p:cNvSpPr/>
            <p:nvPr/>
          </p:nvSpPr>
          <p:spPr>
            <a:xfrm>
              <a:off x="-11077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27"/>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27"/>
            <p:cNvSpPr/>
            <p:nvPr/>
          </p:nvSpPr>
          <p:spPr>
            <a:xfrm>
              <a:off x="1240195" y="4266306"/>
              <a:ext cx="108621" cy="95439"/>
            </a:xfrm>
            <a:custGeom>
              <a:avLst/>
              <a:gdLst/>
              <a:ahLst/>
              <a:cxnLst/>
              <a:rect l="l" t="t" r="r" b="b"/>
              <a:pathLst>
                <a:path w="2439" h="2143" extrusionOk="0">
                  <a:moveTo>
                    <a:pt x="1213" y="1"/>
                  </a:moveTo>
                  <a:cubicBezTo>
                    <a:pt x="1029" y="1"/>
                    <a:pt x="844" y="46"/>
                    <a:pt x="678" y="136"/>
                  </a:cubicBezTo>
                  <a:cubicBezTo>
                    <a:pt x="182" y="452"/>
                    <a:pt x="1" y="1084"/>
                    <a:pt x="272" y="1581"/>
                  </a:cubicBezTo>
                  <a:cubicBezTo>
                    <a:pt x="483" y="1942"/>
                    <a:pt x="834" y="2143"/>
                    <a:pt x="1191" y="2143"/>
                  </a:cubicBezTo>
                  <a:cubicBezTo>
                    <a:pt x="1370" y="2143"/>
                    <a:pt x="1551" y="2092"/>
                    <a:pt x="1716"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27"/>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27"/>
            <p:cNvSpPr/>
            <p:nvPr/>
          </p:nvSpPr>
          <p:spPr>
            <a:xfrm>
              <a:off x="1013022" y="4658347"/>
              <a:ext cx="108621" cy="94548"/>
            </a:xfrm>
            <a:custGeom>
              <a:avLst/>
              <a:gdLst/>
              <a:ahLst/>
              <a:cxnLst/>
              <a:rect l="l" t="t" r="r" b="b"/>
              <a:pathLst>
                <a:path w="2439" h="2123" extrusionOk="0">
                  <a:moveTo>
                    <a:pt x="1226" y="1"/>
                  </a:moveTo>
                  <a:cubicBezTo>
                    <a:pt x="859" y="1"/>
                    <a:pt x="497" y="181"/>
                    <a:pt x="317" y="542"/>
                  </a:cubicBezTo>
                  <a:cubicBezTo>
                    <a:pt x="1" y="1039"/>
                    <a:pt x="181" y="1671"/>
                    <a:pt x="678" y="1987"/>
                  </a:cubicBezTo>
                  <a:cubicBezTo>
                    <a:pt x="859" y="2077"/>
                    <a:pt x="1049" y="2122"/>
                    <a:pt x="1235" y="2122"/>
                  </a:cubicBezTo>
                  <a:cubicBezTo>
                    <a:pt x="1606" y="2122"/>
                    <a:pt x="1957" y="1942"/>
                    <a:pt x="2168" y="1580"/>
                  </a:cubicBezTo>
                  <a:cubicBezTo>
                    <a:pt x="2439"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27"/>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27"/>
            <p:cNvSpPr/>
            <p:nvPr/>
          </p:nvSpPr>
          <p:spPr>
            <a:xfrm>
              <a:off x="568741"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27"/>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27"/>
            <p:cNvSpPr/>
            <p:nvPr/>
          </p:nvSpPr>
          <p:spPr>
            <a:xfrm>
              <a:off x="335511" y="4266306"/>
              <a:ext cx="108621" cy="94548"/>
            </a:xfrm>
            <a:custGeom>
              <a:avLst/>
              <a:gdLst/>
              <a:ahLst/>
              <a:cxnLst/>
              <a:rect l="l" t="t" r="r" b="b"/>
              <a:pathLst>
                <a:path w="2439" h="2123" extrusionOk="0">
                  <a:moveTo>
                    <a:pt x="1213" y="1"/>
                  </a:moveTo>
                  <a:cubicBezTo>
                    <a:pt x="1029" y="1"/>
                    <a:pt x="844" y="46"/>
                    <a:pt x="678" y="136"/>
                  </a:cubicBezTo>
                  <a:cubicBezTo>
                    <a:pt x="182" y="452"/>
                    <a:pt x="1" y="1084"/>
                    <a:pt x="272" y="1581"/>
                  </a:cubicBezTo>
                  <a:cubicBezTo>
                    <a:pt x="483" y="1942"/>
                    <a:pt x="834" y="2123"/>
                    <a:pt x="1205" y="2123"/>
                  </a:cubicBezTo>
                  <a:cubicBezTo>
                    <a:pt x="1390" y="2123"/>
                    <a:pt x="1581" y="2077"/>
                    <a:pt x="1762"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27"/>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27"/>
            <p:cNvSpPr/>
            <p:nvPr/>
          </p:nvSpPr>
          <p:spPr>
            <a:xfrm>
              <a:off x="560680"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27"/>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27"/>
            <p:cNvSpPr/>
            <p:nvPr/>
          </p:nvSpPr>
          <p:spPr>
            <a:xfrm>
              <a:off x="1021083"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27"/>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27"/>
            <p:cNvSpPr/>
            <p:nvPr/>
          </p:nvSpPr>
          <p:spPr>
            <a:xfrm>
              <a:off x="1917706" y="3874709"/>
              <a:ext cx="108621" cy="94993"/>
            </a:xfrm>
            <a:custGeom>
              <a:avLst/>
              <a:gdLst/>
              <a:ahLst/>
              <a:cxnLst/>
              <a:rect l="l" t="t" r="r" b="b"/>
              <a:pathLst>
                <a:path w="2439" h="2133" extrusionOk="0">
                  <a:moveTo>
                    <a:pt x="1182" y="1"/>
                  </a:moveTo>
                  <a:cubicBezTo>
                    <a:pt x="1009" y="1"/>
                    <a:pt x="834"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27"/>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27"/>
            <p:cNvSpPr/>
            <p:nvPr/>
          </p:nvSpPr>
          <p:spPr>
            <a:xfrm>
              <a:off x="1692537" y="4266751"/>
              <a:ext cx="106617" cy="94993"/>
            </a:xfrm>
            <a:custGeom>
              <a:avLst/>
              <a:gdLst/>
              <a:ahLst/>
              <a:cxnLst/>
              <a:rect l="l" t="t" r="r" b="b"/>
              <a:pathLst>
                <a:path w="2394" h="2133" extrusionOk="0">
                  <a:moveTo>
                    <a:pt x="1221" y="0"/>
                  </a:moveTo>
                  <a:cubicBezTo>
                    <a:pt x="853" y="0"/>
                    <a:pt x="488" y="192"/>
                    <a:pt x="272" y="533"/>
                  </a:cubicBezTo>
                  <a:cubicBezTo>
                    <a:pt x="1" y="1029"/>
                    <a:pt x="136" y="1706"/>
                    <a:pt x="678" y="1977"/>
                  </a:cubicBezTo>
                  <a:cubicBezTo>
                    <a:pt x="844" y="2082"/>
                    <a:pt x="1024" y="2133"/>
                    <a:pt x="1203" y="2133"/>
                  </a:cubicBezTo>
                  <a:cubicBezTo>
                    <a:pt x="1561" y="2133"/>
                    <a:pt x="1912" y="1932"/>
                    <a:pt x="2123" y="1571"/>
                  </a:cubicBezTo>
                  <a:cubicBezTo>
                    <a:pt x="2394"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27"/>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27"/>
            <p:cNvSpPr/>
            <p:nvPr/>
          </p:nvSpPr>
          <p:spPr>
            <a:xfrm>
              <a:off x="1246252"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27"/>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27"/>
            <p:cNvSpPr/>
            <p:nvPr/>
          </p:nvSpPr>
          <p:spPr>
            <a:xfrm>
              <a:off x="1013022"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27"/>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27"/>
            <p:cNvSpPr/>
            <p:nvPr/>
          </p:nvSpPr>
          <p:spPr>
            <a:xfrm>
              <a:off x="1240195"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27"/>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27"/>
            <p:cNvSpPr/>
            <p:nvPr/>
          </p:nvSpPr>
          <p:spPr>
            <a:xfrm>
              <a:off x="1698594"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27"/>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27"/>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27"/>
            <p:cNvSpPr/>
            <p:nvPr/>
          </p:nvSpPr>
          <p:spPr>
            <a:xfrm>
              <a:off x="1692537" y="4266306"/>
              <a:ext cx="106617" cy="94548"/>
            </a:xfrm>
            <a:custGeom>
              <a:avLst/>
              <a:gdLst/>
              <a:ahLst/>
              <a:cxnLst/>
              <a:rect l="l" t="t" r="r" b="b"/>
              <a:pathLst>
                <a:path w="2394" h="2123" extrusionOk="0">
                  <a:moveTo>
                    <a:pt x="1203" y="1"/>
                  </a:moveTo>
                  <a:cubicBezTo>
                    <a:pt x="1024" y="1"/>
                    <a:pt x="844" y="46"/>
                    <a:pt x="678" y="136"/>
                  </a:cubicBezTo>
                  <a:cubicBezTo>
                    <a:pt x="136" y="452"/>
                    <a:pt x="1" y="1084"/>
                    <a:pt x="272" y="1581"/>
                  </a:cubicBezTo>
                  <a:cubicBezTo>
                    <a:pt x="482" y="1942"/>
                    <a:pt x="834" y="2123"/>
                    <a:pt x="1191" y="2123"/>
                  </a:cubicBezTo>
                  <a:cubicBezTo>
                    <a:pt x="1370" y="2123"/>
                    <a:pt x="1551" y="2077"/>
                    <a:pt x="1716" y="1987"/>
                  </a:cubicBezTo>
                  <a:cubicBezTo>
                    <a:pt x="2258" y="1671"/>
                    <a:pt x="2394" y="1039"/>
                    <a:pt x="2123" y="543"/>
                  </a:cubicBezTo>
                  <a:cubicBezTo>
                    <a:pt x="1912" y="181"/>
                    <a:pt x="1561" y="1"/>
                    <a:pt x="120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27"/>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27"/>
            <p:cNvSpPr/>
            <p:nvPr/>
          </p:nvSpPr>
          <p:spPr>
            <a:xfrm>
              <a:off x="1917706" y="3875333"/>
              <a:ext cx="108621" cy="94459"/>
            </a:xfrm>
            <a:custGeom>
              <a:avLst/>
              <a:gdLst/>
              <a:ahLst/>
              <a:cxnLst/>
              <a:rect l="l" t="t" r="r" b="b"/>
              <a:pathLst>
                <a:path w="2439" h="2121" extrusionOk="0">
                  <a:moveTo>
                    <a:pt x="1217" y="0"/>
                  </a:moveTo>
                  <a:cubicBezTo>
                    <a:pt x="852" y="0"/>
                    <a:pt x="496" y="191"/>
                    <a:pt x="317" y="519"/>
                  </a:cubicBezTo>
                  <a:cubicBezTo>
                    <a:pt x="1" y="1015"/>
                    <a:pt x="181" y="1693"/>
                    <a:pt x="678" y="1963"/>
                  </a:cubicBezTo>
                  <a:cubicBezTo>
                    <a:pt x="862" y="2071"/>
                    <a:pt x="1056" y="2121"/>
                    <a:pt x="1244" y="2121"/>
                  </a:cubicBezTo>
                  <a:cubicBezTo>
                    <a:pt x="1612" y="2121"/>
                    <a:pt x="1959" y="1930"/>
                    <a:pt x="2168" y="1602"/>
                  </a:cubicBezTo>
                  <a:cubicBezTo>
                    <a:pt x="2439" y="1061"/>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27"/>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7" name="Google Shape;5307;p27"/>
            <p:cNvSpPr/>
            <p:nvPr/>
          </p:nvSpPr>
          <p:spPr>
            <a:xfrm>
              <a:off x="2376105" y="3874309"/>
              <a:ext cx="96552" cy="94503"/>
            </a:xfrm>
            <a:custGeom>
              <a:avLst/>
              <a:gdLst/>
              <a:ahLst/>
              <a:cxnLst/>
              <a:rect l="l" t="t" r="r" b="b"/>
              <a:pathLst>
                <a:path w="2168" h="2122" extrusionOk="0">
                  <a:moveTo>
                    <a:pt x="1084" y="0"/>
                  </a:moveTo>
                  <a:cubicBezTo>
                    <a:pt x="497" y="0"/>
                    <a:pt x="0" y="497"/>
                    <a:pt x="0" y="1084"/>
                  </a:cubicBezTo>
                  <a:cubicBezTo>
                    <a:pt x="0" y="1670"/>
                    <a:pt x="497" y="2122"/>
                    <a:pt x="1084" y="2122"/>
                  </a:cubicBezTo>
                  <a:cubicBezTo>
                    <a:pt x="1671" y="2122"/>
                    <a:pt x="2167" y="1670"/>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8" name="Google Shape;5308;p27"/>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27"/>
            <p:cNvSpPr/>
            <p:nvPr/>
          </p:nvSpPr>
          <p:spPr>
            <a:xfrm>
              <a:off x="2370048"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4" y="2133"/>
                    <a:pt x="1205" y="2133"/>
                  </a:cubicBezTo>
                  <a:cubicBezTo>
                    <a:pt x="1390" y="2133"/>
                    <a:pt x="1581"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27"/>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27"/>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27"/>
            <p:cNvSpPr/>
            <p:nvPr/>
          </p:nvSpPr>
          <p:spPr>
            <a:xfrm>
              <a:off x="1240195"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82" y="2134"/>
                  </a:cubicBezTo>
                  <a:cubicBezTo>
                    <a:pt x="1364" y="2134"/>
                    <a:pt x="1548" y="2084"/>
                    <a:pt x="1716"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27"/>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27"/>
            <p:cNvSpPr/>
            <p:nvPr/>
          </p:nvSpPr>
          <p:spPr>
            <a:xfrm>
              <a:off x="1013022"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27"/>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27"/>
            <p:cNvSpPr/>
            <p:nvPr/>
          </p:nvSpPr>
          <p:spPr>
            <a:xfrm>
              <a:off x="568741"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27"/>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27"/>
            <p:cNvSpPr/>
            <p:nvPr/>
          </p:nvSpPr>
          <p:spPr>
            <a:xfrm>
              <a:off x="335511"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95" y="2134"/>
                  </a:cubicBezTo>
                  <a:cubicBezTo>
                    <a:pt x="1384" y="2134"/>
                    <a:pt x="1578" y="2084"/>
                    <a:pt x="1762"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27"/>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27"/>
            <p:cNvSpPr/>
            <p:nvPr/>
          </p:nvSpPr>
          <p:spPr>
            <a:xfrm>
              <a:off x="1917706"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27"/>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27"/>
            <p:cNvSpPr/>
            <p:nvPr/>
          </p:nvSpPr>
          <p:spPr>
            <a:xfrm>
              <a:off x="1692537"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27"/>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27"/>
            <p:cNvSpPr/>
            <p:nvPr/>
          </p:nvSpPr>
          <p:spPr>
            <a:xfrm>
              <a:off x="1246252"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27"/>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6" name="Google Shape;5326;p27"/>
            <p:cNvSpPr/>
            <p:nvPr/>
          </p:nvSpPr>
          <p:spPr>
            <a:xfrm>
              <a:off x="1013022" y="3091294"/>
              <a:ext cx="108621" cy="95038"/>
            </a:xfrm>
            <a:custGeom>
              <a:avLst/>
              <a:gdLst/>
              <a:ahLst/>
              <a:cxnLst/>
              <a:rect l="l" t="t" r="r" b="b"/>
              <a:pathLst>
                <a:path w="2439" h="2134" extrusionOk="0">
                  <a:moveTo>
                    <a:pt x="1244" y="0"/>
                  </a:moveTo>
                  <a:cubicBezTo>
                    <a:pt x="1056" y="0"/>
                    <a:pt x="862"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68"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7" name="Google Shape;5327;p27"/>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8" name="Google Shape;5328;p27"/>
            <p:cNvSpPr/>
            <p:nvPr/>
          </p:nvSpPr>
          <p:spPr>
            <a:xfrm>
              <a:off x="1698594"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9" name="Google Shape;5329;p27"/>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0" name="Google Shape;5330;p27"/>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1" name="Google Shape;5331;p27"/>
            <p:cNvSpPr/>
            <p:nvPr/>
          </p:nvSpPr>
          <p:spPr>
            <a:xfrm>
              <a:off x="2370048" y="3874709"/>
              <a:ext cx="108621" cy="95082"/>
            </a:xfrm>
            <a:custGeom>
              <a:avLst/>
              <a:gdLst/>
              <a:ahLst/>
              <a:cxnLst/>
              <a:rect l="l" t="t" r="r" b="b"/>
              <a:pathLst>
                <a:path w="2439" h="2135" extrusionOk="0">
                  <a:moveTo>
                    <a:pt x="1237" y="1"/>
                  </a:moveTo>
                  <a:cubicBezTo>
                    <a:pt x="858" y="1"/>
                    <a:pt x="502" y="193"/>
                    <a:pt x="317" y="533"/>
                  </a:cubicBezTo>
                  <a:cubicBezTo>
                    <a:pt x="1" y="1029"/>
                    <a:pt x="181" y="1707"/>
                    <a:pt x="678" y="1977"/>
                  </a:cubicBezTo>
                  <a:cubicBezTo>
                    <a:pt x="846" y="2085"/>
                    <a:pt x="1036" y="2135"/>
                    <a:pt x="1223" y="2135"/>
                  </a:cubicBezTo>
                  <a:cubicBezTo>
                    <a:pt x="1587" y="2135"/>
                    <a:pt x="1944" y="1944"/>
                    <a:pt x="2123" y="1616"/>
                  </a:cubicBezTo>
                  <a:cubicBezTo>
                    <a:pt x="2439" y="1075"/>
                    <a:pt x="2258" y="443"/>
                    <a:pt x="1761" y="127"/>
                  </a:cubicBezTo>
                  <a:cubicBezTo>
                    <a:pt x="1591" y="41"/>
                    <a:pt x="1411" y="1"/>
                    <a:pt x="123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27"/>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3" name="Google Shape;5333;p27"/>
            <p:cNvSpPr/>
            <p:nvPr/>
          </p:nvSpPr>
          <p:spPr>
            <a:xfrm>
              <a:off x="1925767"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4" name="Google Shape;5334;p27"/>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5" name="Google Shape;5335;p27"/>
            <p:cNvSpPr/>
            <p:nvPr/>
          </p:nvSpPr>
          <p:spPr>
            <a:xfrm>
              <a:off x="1692537" y="3482712"/>
              <a:ext cx="106617" cy="95038"/>
            </a:xfrm>
            <a:custGeom>
              <a:avLst/>
              <a:gdLst/>
              <a:ahLst/>
              <a:cxnLst/>
              <a:rect l="l" t="t" r="r" b="b"/>
              <a:pathLst>
                <a:path w="2394" h="2134" extrusionOk="0">
                  <a:moveTo>
                    <a:pt x="1173" y="0"/>
                  </a:moveTo>
                  <a:cubicBezTo>
                    <a:pt x="1004" y="0"/>
                    <a:pt x="834" y="41"/>
                    <a:pt x="678" y="126"/>
                  </a:cubicBezTo>
                  <a:cubicBezTo>
                    <a:pt x="136" y="442"/>
                    <a:pt x="1" y="1074"/>
                    <a:pt x="272" y="1616"/>
                  </a:cubicBezTo>
                  <a:cubicBezTo>
                    <a:pt x="481" y="1944"/>
                    <a:pt x="828" y="2134"/>
                    <a:pt x="1182" y="2134"/>
                  </a:cubicBezTo>
                  <a:cubicBezTo>
                    <a:pt x="1364" y="2134"/>
                    <a:pt x="1548" y="2084"/>
                    <a:pt x="1716" y="1977"/>
                  </a:cubicBezTo>
                  <a:cubicBezTo>
                    <a:pt x="2258" y="1706"/>
                    <a:pt x="2394" y="1029"/>
                    <a:pt x="2123"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27"/>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27"/>
            <p:cNvSpPr/>
            <p:nvPr/>
          </p:nvSpPr>
          <p:spPr>
            <a:xfrm>
              <a:off x="1917706" y="3091294"/>
              <a:ext cx="108621" cy="95038"/>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9" y="2093"/>
                    <a:pt x="1028" y="2134"/>
                    <a:pt x="1202" y="2134"/>
                  </a:cubicBezTo>
                  <a:cubicBezTo>
                    <a:pt x="1582" y="2134"/>
                    <a:pt x="1937" y="1942"/>
                    <a:pt x="2123" y="1602"/>
                  </a:cubicBezTo>
                  <a:cubicBezTo>
                    <a:pt x="2439"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27"/>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27"/>
            <p:cNvSpPr/>
            <p:nvPr/>
          </p:nvSpPr>
          <p:spPr>
            <a:xfrm>
              <a:off x="2376105" y="3092229"/>
              <a:ext cx="96552" cy="94548"/>
            </a:xfrm>
            <a:custGeom>
              <a:avLst/>
              <a:gdLst/>
              <a:ahLst/>
              <a:cxnLst/>
              <a:rect l="l" t="t" r="r" b="b"/>
              <a:pathLst>
                <a:path w="2168" h="2123" extrusionOk="0">
                  <a:moveTo>
                    <a:pt x="1084" y="1"/>
                  </a:moveTo>
                  <a:cubicBezTo>
                    <a:pt x="497" y="1"/>
                    <a:pt x="0" y="452"/>
                    <a:pt x="0" y="1039"/>
                  </a:cubicBezTo>
                  <a:cubicBezTo>
                    <a:pt x="0" y="1626"/>
                    <a:pt x="497" y="2123"/>
                    <a:pt x="1084" y="2123"/>
                  </a:cubicBezTo>
                  <a:cubicBezTo>
                    <a:pt x="1671" y="2123"/>
                    <a:pt x="2167" y="1626"/>
                    <a:pt x="2167" y="1039"/>
                  </a:cubicBezTo>
                  <a:cubicBezTo>
                    <a:pt x="2167"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27"/>
            <p:cNvSpPr/>
            <p:nvPr/>
          </p:nvSpPr>
          <p:spPr>
            <a:xfrm>
              <a:off x="2649505"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27"/>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27"/>
            <p:cNvSpPr/>
            <p:nvPr/>
          </p:nvSpPr>
          <p:spPr>
            <a:xfrm>
              <a:off x="2370048"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58" y="2134"/>
                    <a:pt x="1237" y="2134"/>
                  </a:cubicBezTo>
                  <a:cubicBezTo>
                    <a:pt x="1411" y="2134"/>
                    <a:pt x="1591"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3" name="Google Shape;5343;p27"/>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4" name="Google Shape;5344;p27"/>
            <p:cNvSpPr/>
            <p:nvPr/>
          </p:nvSpPr>
          <p:spPr>
            <a:xfrm>
              <a:off x="3093831"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27"/>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27"/>
            <p:cNvSpPr/>
            <p:nvPr/>
          </p:nvSpPr>
          <p:spPr>
            <a:xfrm>
              <a:off x="1692537" y="2700232"/>
              <a:ext cx="108621" cy="94503"/>
            </a:xfrm>
            <a:custGeom>
              <a:avLst/>
              <a:gdLst/>
              <a:ahLst/>
              <a:cxnLst/>
              <a:rect l="l" t="t" r="r" b="b"/>
              <a:pathLst>
                <a:path w="2439" h="2122" extrusionOk="0">
                  <a:moveTo>
                    <a:pt x="1191" y="0"/>
                  </a:moveTo>
                  <a:cubicBezTo>
                    <a:pt x="834" y="0"/>
                    <a:pt x="482" y="181"/>
                    <a:pt x="272" y="542"/>
                  </a:cubicBezTo>
                  <a:cubicBezTo>
                    <a:pt x="1" y="1038"/>
                    <a:pt x="182" y="1670"/>
                    <a:pt x="678" y="1986"/>
                  </a:cubicBezTo>
                  <a:cubicBezTo>
                    <a:pt x="844" y="2077"/>
                    <a:pt x="1029" y="2122"/>
                    <a:pt x="1213" y="2122"/>
                  </a:cubicBezTo>
                  <a:cubicBezTo>
                    <a:pt x="1581" y="2122"/>
                    <a:pt x="1942" y="1941"/>
                    <a:pt x="2123" y="1580"/>
                  </a:cubicBezTo>
                  <a:cubicBezTo>
                    <a:pt x="2439" y="1084"/>
                    <a:pt x="2258" y="452"/>
                    <a:pt x="1716" y="136"/>
                  </a:cubicBezTo>
                  <a:cubicBezTo>
                    <a:pt x="1551" y="45"/>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27"/>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27"/>
            <p:cNvSpPr/>
            <p:nvPr/>
          </p:nvSpPr>
          <p:spPr>
            <a:xfrm>
              <a:off x="1246252"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27"/>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27"/>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27"/>
            <p:cNvSpPr/>
            <p:nvPr/>
          </p:nvSpPr>
          <p:spPr>
            <a:xfrm>
              <a:off x="2370048" y="3091294"/>
              <a:ext cx="108621" cy="95038"/>
            </a:xfrm>
            <a:custGeom>
              <a:avLst/>
              <a:gdLst/>
              <a:ahLst/>
              <a:cxnLst/>
              <a:rect l="l" t="t" r="r" b="b"/>
              <a:pathLst>
                <a:path w="2439" h="2134" extrusionOk="0">
                  <a:moveTo>
                    <a:pt x="1197" y="0"/>
                  </a:moveTo>
                  <a:cubicBezTo>
                    <a:pt x="833" y="0"/>
                    <a:pt x="496" y="190"/>
                    <a:pt x="317"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27"/>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3" name="Google Shape;5353;p27"/>
            <p:cNvSpPr/>
            <p:nvPr/>
          </p:nvSpPr>
          <p:spPr>
            <a:xfrm>
              <a:off x="1925767" y="3092229"/>
              <a:ext cx="94548" cy="94548"/>
            </a:xfrm>
            <a:custGeom>
              <a:avLst/>
              <a:gdLst/>
              <a:ahLst/>
              <a:cxnLst/>
              <a:rect l="l" t="t" r="r" b="b"/>
              <a:pathLst>
                <a:path w="2123" h="2123" extrusionOk="0">
                  <a:moveTo>
                    <a:pt x="1039" y="1"/>
                  </a:moveTo>
                  <a:cubicBezTo>
                    <a:pt x="452" y="1"/>
                    <a:pt x="0" y="452"/>
                    <a:pt x="0" y="1039"/>
                  </a:cubicBezTo>
                  <a:cubicBezTo>
                    <a:pt x="0" y="1626"/>
                    <a:pt x="452" y="2123"/>
                    <a:pt x="1039" y="2123"/>
                  </a:cubicBezTo>
                  <a:cubicBezTo>
                    <a:pt x="1626" y="2123"/>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4" name="Google Shape;5354;p27"/>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5" name="Google Shape;5355;p27"/>
            <p:cNvSpPr/>
            <p:nvPr/>
          </p:nvSpPr>
          <p:spPr>
            <a:xfrm>
              <a:off x="1692537" y="2699342"/>
              <a:ext cx="106617" cy="94993"/>
            </a:xfrm>
            <a:custGeom>
              <a:avLst/>
              <a:gdLst/>
              <a:ahLst/>
              <a:cxnLst/>
              <a:rect l="l" t="t" r="r" b="b"/>
              <a:pathLst>
                <a:path w="2394" h="2133" extrusionOk="0">
                  <a:moveTo>
                    <a:pt x="1203" y="0"/>
                  </a:moveTo>
                  <a:cubicBezTo>
                    <a:pt x="1024" y="0"/>
                    <a:pt x="844" y="50"/>
                    <a:pt x="678" y="156"/>
                  </a:cubicBezTo>
                  <a:cubicBezTo>
                    <a:pt x="136" y="426"/>
                    <a:pt x="1" y="1104"/>
                    <a:pt x="272" y="1600"/>
                  </a:cubicBezTo>
                  <a:cubicBezTo>
                    <a:pt x="488" y="1940"/>
                    <a:pt x="853" y="2132"/>
                    <a:pt x="1221" y="2132"/>
                  </a:cubicBezTo>
                  <a:cubicBezTo>
                    <a:pt x="1390" y="2132"/>
                    <a:pt x="1560" y="2092"/>
                    <a:pt x="1716" y="2006"/>
                  </a:cubicBezTo>
                  <a:cubicBezTo>
                    <a:pt x="2258" y="1690"/>
                    <a:pt x="2394" y="1058"/>
                    <a:pt x="2123"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6" name="Google Shape;5356;p27"/>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27"/>
            <p:cNvSpPr/>
            <p:nvPr/>
          </p:nvSpPr>
          <p:spPr>
            <a:xfrm>
              <a:off x="1917706"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62" y="2084"/>
                    <a:pt x="1056" y="2134"/>
                    <a:pt x="1244" y="2134"/>
                  </a:cubicBezTo>
                  <a:cubicBezTo>
                    <a:pt x="1612" y="2134"/>
                    <a:pt x="1959" y="1944"/>
                    <a:pt x="2168"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27"/>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27"/>
            <p:cNvSpPr/>
            <p:nvPr/>
          </p:nvSpPr>
          <p:spPr>
            <a:xfrm>
              <a:off x="2376105" y="2308191"/>
              <a:ext cx="96552" cy="94548"/>
            </a:xfrm>
            <a:custGeom>
              <a:avLst/>
              <a:gdLst/>
              <a:ahLst/>
              <a:cxnLst/>
              <a:rect l="l" t="t" r="r" b="b"/>
              <a:pathLst>
                <a:path w="2168" h="2123" extrusionOk="0">
                  <a:moveTo>
                    <a:pt x="1084" y="0"/>
                  </a:moveTo>
                  <a:cubicBezTo>
                    <a:pt x="497" y="0"/>
                    <a:pt x="0" y="497"/>
                    <a:pt x="0" y="1084"/>
                  </a:cubicBezTo>
                  <a:cubicBezTo>
                    <a:pt x="0" y="1671"/>
                    <a:pt x="497" y="2122"/>
                    <a:pt x="1084" y="2122"/>
                  </a:cubicBezTo>
                  <a:cubicBezTo>
                    <a:pt x="1671" y="2122"/>
                    <a:pt x="2167" y="1671"/>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27"/>
            <p:cNvSpPr/>
            <p:nvPr/>
          </p:nvSpPr>
          <p:spPr>
            <a:xfrm>
              <a:off x="2649505"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27"/>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27"/>
            <p:cNvSpPr/>
            <p:nvPr/>
          </p:nvSpPr>
          <p:spPr>
            <a:xfrm>
              <a:off x="2370048"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4" y="2122"/>
                    <a:pt x="1205" y="2122"/>
                  </a:cubicBezTo>
                  <a:cubicBezTo>
                    <a:pt x="1390" y="2122"/>
                    <a:pt x="1581" y="2077"/>
                    <a:pt x="1761"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27"/>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27"/>
            <p:cNvSpPr/>
            <p:nvPr/>
          </p:nvSpPr>
          <p:spPr>
            <a:xfrm>
              <a:off x="3093831"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27"/>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27"/>
            <p:cNvSpPr/>
            <p:nvPr/>
          </p:nvSpPr>
          <p:spPr>
            <a:xfrm>
              <a:off x="2370048"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27"/>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27"/>
            <p:cNvSpPr/>
            <p:nvPr/>
          </p:nvSpPr>
          <p:spPr>
            <a:xfrm>
              <a:off x="1925767" y="2308191"/>
              <a:ext cx="94548" cy="94548"/>
            </a:xfrm>
            <a:custGeom>
              <a:avLst/>
              <a:gdLst/>
              <a:ahLst/>
              <a:cxnLst/>
              <a:rect l="l" t="t" r="r" b="b"/>
              <a:pathLst>
                <a:path w="2123" h="2123" extrusionOk="0">
                  <a:moveTo>
                    <a:pt x="1039" y="0"/>
                  </a:moveTo>
                  <a:cubicBezTo>
                    <a:pt x="452" y="0"/>
                    <a:pt x="0" y="497"/>
                    <a:pt x="0" y="1084"/>
                  </a:cubicBezTo>
                  <a:cubicBezTo>
                    <a:pt x="0" y="1671"/>
                    <a:pt x="452" y="2122"/>
                    <a:pt x="1039" y="2122"/>
                  </a:cubicBezTo>
                  <a:cubicBezTo>
                    <a:pt x="1626" y="2122"/>
                    <a:pt x="2122" y="1671"/>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69" name="Google Shape;5369;p27"/>
          <p:cNvSpPr txBox="1">
            <a:spLocks noGrp="1"/>
          </p:cNvSpPr>
          <p:nvPr>
            <p:ph type="subTitle" idx="1"/>
          </p:nvPr>
        </p:nvSpPr>
        <p:spPr>
          <a:xfrm>
            <a:off x="5991067" y="2356367"/>
            <a:ext cx="4459600" cy="1307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70" name="Google Shape;5370;p27"/>
          <p:cNvSpPr txBox="1">
            <a:spLocks noGrp="1"/>
          </p:cNvSpPr>
          <p:nvPr>
            <p:ph type="title"/>
          </p:nvPr>
        </p:nvSpPr>
        <p:spPr>
          <a:xfrm>
            <a:off x="950967" y="4894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371" name="Google Shape;5371;p27"/>
          <p:cNvSpPr txBox="1">
            <a:spLocks noGrp="1"/>
          </p:cNvSpPr>
          <p:nvPr>
            <p:ph type="subTitle" idx="2"/>
          </p:nvPr>
        </p:nvSpPr>
        <p:spPr>
          <a:xfrm>
            <a:off x="1741233" y="4696700"/>
            <a:ext cx="4459600" cy="1307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72" name="Google Shape;5372;p27"/>
          <p:cNvSpPr txBox="1">
            <a:spLocks noGrp="1"/>
          </p:cNvSpPr>
          <p:nvPr>
            <p:ph type="subTitle" idx="3"/>
          </p:nvPr>
        </p:nvSpPr>
        <p:spPr>
          <a:xfrm>
            <a:off x="5991084" y="1725300"/>
            <a:ext cx="4459600" cy="6712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Font typeface="Encode Sans"/>
              <a:buNone/>
              <a:defRPr sz="2933" b="1">
                <a:latin typeface="Encode Sans"/>
                <a:ea typeface="Encode Sans"/>
                <a:cs typeface="Encode Sans"/>
                <a:sym typeface="Encode Sans"/>
              </a:defRPr>
            </a:lvl1pPr>
            <a:lvl2pPr lvl="1" rtl="0">
              <a:spcBef>
                <a:spcPts val="0"/>
              </a:spcBef>
              <a:spcAft>
                <a:spcPts val="0"/>
              </a:spcAft>
              <a:buSzPts val="2200"/>
              <a:buFont typeface="Encode Sans"/>
              <a:buNone/>
              <a:defRPr sz="2933" b="1">
                <a:latin typeface="Encode Sans"/>
                <a:ea typeface="Encode Sans"/>
                <a:cs typeface="Encode Sans"/>
                <a:sym typeface="Encode Sans"/>
              </a:defRPr>
            </a:lvl2pPr>
            <a:lvl3pPr lvl="2" rtl="0">
              <a:spcBef>
                <a:spcPts val="0"/>
              </a:spcBef>
              <a:spcAft>
                <a:spcPts val="0"/>
              </a:spcAft>
              <a:buSzPts val="2200"/>
              <a:buFont typeface="Encode Sans"/>
              <a:buNone/>
              <a:defRPr sz="2933" b="1">
                <a:latin typeface="Encode Sans"/>
                <a:ea typeface="Encode Sans"/>
                <a:cs typeface="Encode Sans"/>
                <a:sym typeface="Encode Sans"/>
              </a:defRPr>
            </a:lvl3pPr>
            <a:lvl4pPr lvl="3" rtl="0">
              <a:spcBef>
                <a:spcPts val="0"/>
              </a:spcBef>
              <a:spcAft>
                <a:spcPts val="0"/>
              </a:spcAft>
              <a:buSzPts val="2200"/>
              <a:buFont typeface="Encode Sans"/>
              <a:buNone/>
              <a:defRPr sz="2933" b="1">
                <a:latin typeface="Encode Sans"/>
                <a:ea typeface="Encode Sans"/>
                <a:cs typeface="Encode Sans"/>
                <a:sym typeface="Encode Sans"/>
              </a:defRPr>
            </a:lvl4pPr>
            <a:lvl5pPr lvl="4" rtl="0">
              <a:spcBef>
                <a:spcPts val="0"/>
              </a:spcBef>
              <a:spcAft>
                <a:spcPts val="0"/>
              </a:spcAft>
              <a:buSzPts val="2200"/>
              <a:buFont typeface="Encode Sans"/>
              <a:buNone/>
              <a:defRPr sz="2933" b="1">
                <a:latin typeface="Encode Sans"/>
                <a:ea typeface="Encode Sans"/>
                <a:cs typeface="Encode Sans"/>
                <a:sym typeface="Encode Sans"/>
              </a:defRPr>
            </a:lvl5pPr>
            <a:lvl6pPr lvl="5" rtl="0">
              <a:spcBef>
                <a:spcPts val="0"/>
              </a:spcBef>
              <a:spcAft>
                <a:spcPts val="0"/>
              </a:spcAft>
              <a:buSzPts val="2200"/>
              <a:buFont typeface="Encode Sans"/>
              <a:buNone/>
              <a:defRPr sz="2933" b="1">
                <a:latin typeface="Encode Sans"/>
                <a:ea typeface="Encode Sans"/>
                <a:cs typeface="Encode Sans"/>
                <a:sym typeface="Encode Sans"/>
              </a:defRPr>
            </a:lvl6pPr>
            <a:lvl7pPr lvl="6" rtl="0">
              <a:spcBef>
                <a:spcPts val="0"/>
              </a:spcBef>
              <a:spcAft>
                <a:spcPts val="0"/>
              </a:spcAft>
              <a:buSzPts val="2200"/>
              <a:buFont typeface="Encode Sans"/>
              <a:buNone/>
              <a:defRPr sz="2933" b="1">
                <a:latin typeface="Encode Sans"/>
                <a:ea typeface="Encode Sans"/>
                <a:cs typeface="Encode Sans"/>
                <a:sym typeface="Encode Sans"/>
              </a:defRPr>
            </a:lvl7pPr>
            <a:lvl8pPr lvl="7" rtl="0">
              <a:spcBef>
                <a:spcPts val="0"/>
              </a:spcBef>
              <a:spcAft>
                <a:spcPts val="0"/>
              </a:spcAft>
              <a:buSzPts val="2200"/>
              <a:buFont typeface="Encode Sans"/>
              <a:buNone/>
              <a:defRPr sz="2933" b="1">
                <a:latin typeface="Encode Sans"/>
                <a:ea typeface="Encode Sans"/>
                <a:cs typeface="Encode Sans"/>
                <a:sym typeface="Encode Sans"/>
              </a:defRPr>
            </a:lvl8pPr>
            <a:lvl9pPr lvl="8" rtl="0">
              <a:spcBef>
                <a:spcPts val="0"/>
              </a:spcBef>
              <a:spcAft>
                <a:spcPts val="0"/>
              </a:spcAft>
              <a:buSzPts val="2200"/>
              <a:buFont typeface="Encode Sans"/>
              <a:buNone/>
              <a:defRPr sz="2933" b="1">
                <a:latin typeface="Encode Sans"/>
                <a:ea typeface="Encode Sans"/>
                <a:cs typeface="Encode Sans"/>
                <a:sym typeface="Encode Sans"/>
              </a:defRPr>
            </a:lvl9pPr>
          </a:lstStyle>
          <a:p>
            <a:endParaRPr/>
          </a:p>
        </p:txBody>
      </p:sp>
      <p:sp>
        <p:nvSpPr>
          <p:cNvPr id="5373" name="Google Shape;5373;p27"/>
          <p:cNvSpPr txBox="1">
            <a:spLocks noGrp="1"/>
          </p:cNvSpPr>
          <p:nvPr>
            <p:ph type="subTitle" idx="4"/>
          </p:nvPr>
        </p:nvSpPr>
        <p:spPr>
          <a:xfrm>
            <a:off x="1741251" y="4070367"/>
            <a:ext cx="4459600" cy="67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200"/>
              <a:buFont typeface="Encode Sans"/>
              <a:buNone/>
              <a:defRPr sz="2933" b="1">
                <a:latin typeface="Encode Sans"/>
                <a:ea typeface="Encode Sans"/>
                <a:cs typeface="Encode Sans"/>
                <a:sym typeface="Encode Sans"/>
              </a:defRPr>
            </a:lvl1pPr>
            <a:lvl2pPr lvl="1" algn="r" rtl="0">
              <a:spcBef>
                <a:spcPts val="0"/>
              </a:spcBef>
              <a:spcAft>
                <a:spcPts val="0"/>
              </a:spcAft>
              <a:buSzPts val="2200"/>
              <a:buFont typeface="Encode Sans"/>
              <a:buNone/>
              <a:defRPr sz="2933" b="1">
                <a:latin typeface="Encode Sans"/>
                <a:ea typeface="Encode Sans"/>
                <a:cs typeface="Encode Sans"/>
                <a:sym typeface="Encode Sans"/>
              </a:defRPr>
            </a:lvl2pPr>
            <a:lvl3pPr lvl="2" algn="r" rtl="0">
              <a:spcBef>
                <a:spcPts val="0"/>
              </a:spcBef>
              <a:spcAft>
                <a:spcPts val="0"/>
              </a:spcAft>
              <a:buSzPts val="2200"/>
              <a:buFont typeface="Encode Sans"/>
              <a:buNone/>
              <a:defRPr sz="2933" b="1">
                <a:latin typeface="Encode Sans"/>
                <a:ea typeface="Encode Sans"/>
                <a:cs typeface="Encode Sans"/>
                <a:sym typeface="Encode Sans"/>
              </a:defRPr>
            </a:lvl3pPr>
            <a:lvl4pPr lvl="3" algn="r" rtl="0">
              <a:spcBef>
                <a:spcPts val="0"/>
              </a:spcBef>
              <a:spcAft>
                <a:spcPts val="0"/>
              </a:spcAft>
              <a:buSzPts val="2200"/>
              <a:buFont typeface="Encode Sans"/>
              <a:buNone/>
              <a:defRPr sz="2933" b="1">
                <a:latin typeface="Encode Sans"/>
                <a:ea typeface="Encode Sans"/>
                <a:cs typeface="Encode Sans"/>
                <a:sym typeface="Encode Sans"/>
              </a:defRPr>
            </a:lvl4pPr>
            <a:lvl5pPr lvl="4" algn="r" rtl="0">
              <a:spcBef>
                <a:spcPts val="0"/>
              </a:spcBef>
              <a:spcAft>
                <a:spcPts val="0"/>
              </a:spcAft>
              <a:buSzPts val="2200"/>
              <a:buFont typeface="Encode Sans"/>
              <a:buNone/>
              <a:defRPr sz="2933" b="1">
                <a:latin typeface="Encode Sans"/>
                <a:ea typeface="Encode Sans"/>
                <a:cs typeface="Encode Sans"/>
                <a:sym typeface="Encode Sans"/>
              </a:defRPr>
            </a:lvl5pPr>
            <a:lvl6pPr lvl="5" algn="r" rtl="0">
              <a:spcBef>
                <a:spcPts val="0"/>
              </a:spcBef>
              <a:spcAft>
                <a:spcPts val="0"/>
              </a:spcAft>
              <a:buSzPts val="2200"/>
              <a:buFont typeface="Encode Sans"/>
              <a:buNone/>
              <a:defRPr sz="2933" b="1">
                <a:latin typeface="Encode Sans"/>
                <a:ea typeface="Encode Sans"/>
                <a:cs typeface="Encode Sans"/>
                <a:sym typeface="Encode Sans"/>
              </a:defRPr>
            </a:lvl6pPr>
            <a:lvl7pPr lvl="6" algn="r" rtl="0">
              <a:spcBef>
                <a:spcPts val="0"/>
              </a:spcBef>
              <a:spcAft>
                <a:spcPts val="0"/>
              </a:spcAft>
              <a:buSzPts val="2200"/>
              <a:buFont typeface="Encode Sans"/>
              <a:buNone/>
              <a:defRPr sz="2933" b="1">
                <a:latin typeface="Encode Sans"/>
                <a:ea typeface="Encode Sans"/>
                <a:cs typeface="Encode Sans"/>
                <a:sym typeface="Encode Sans"/>
              </a:defRPr>
            </a:lvl7pPr>
            <a:lvl8pPr lvl="7" algn="r" rtl="0">
              <a:spcBef>
                <a:spcPts val="0"/>
              </a:spcBef>
              <a:spcAft>
                <a:spcPts val="0"/>
              </a:spcAft>
              <a:buSzPts val="2200"/>
              <a:buFont typeface="Encode Sans"/>
              <a:buNone/>
              <a:defRPr sz="2933" b="1">
                <a:latin typeface="Encode Sans"/>
                <a:ea typeface="Encode Sans"/>
                <a:cs typeface="Encode Sans"/>
                <a:sym typeface="Encode Sans"/>
              </a:defRPr>
            </a:lvl8pPr>
            <a:lvl9pPr lvl="8" algn="r" rtl="0">
              <a:spcBef>
                <a:spcPts val="0"/>
              </a:spcBef>
              <a:spcAft>
                <a:spcPts val="0"/>
              </a:spcAft>
              <a:buSzPts val="2200"/>
              <a:buFont typeface="Encode Sans"/>
              <a:buNone/>
              <a:defRPr sz="2933" b="1">
                <a:latin typeface="Encode Sans"/>
                <a:ea typeface="Encode Sans"/>
                <a:cs typeface="Encode Sans"/>
                <a:sym typeface="Encode Sans"/>
              </a:defRPr>
            </a:lvl9pPr>
          </a:lstStyle>
          <a:p>
            <a:endParaRPr/>
          </a:p>
        </p:txBody>
      </p:sp>
      <p:grpSp>
        <p:nvGrpSpPr>
          <p:cNvPr id="5374" name="Google Shape;5374;p27"/>
          <p:cNvGrpSpPr/>
          <p:nvPr/>
        </p:nvGrpSpPr>
        <p:grpSpPr>
          <a:xfrm rot="-6044549" flipH="1">
            <a:off x="10010540" y="3595368"/>
            <a:ext cx="2460285" cy="3510245"/>
            <a:chOff x="7298830" y="2566587"/>
            <a:chExt cx="1845166" cy="2632617"/>
          </a:xfrm>
        </p:grpSpPr>
        <p:sp>
          <p:nvSpPr>
            <p:cNvPr id="5375" name="Google Shape;5375;p27"/>
            <p:cNvSpPr/>
            <p:nvPr/>
          </p:nvSpPr>
          <p:spPr>
            <a:xfrm rot="10800000">
              <a:off x="7298830" y="2995780"/>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6" name="Google Shape;5376;p27"/>
            <p:cNvSpPr/>
            <p:nvPr/>
          </p:nvSpPr>
          <p:spPr>
            <a:xfrm rot="10800000">
              <a:off x="8088391" y="2612763"/>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7" name="Google Shape;5377;p27"/>
            <p:cNvSpPr/>
            <p:nvPr/>
          </p:nvSpPr>
          <p:spPr>
            <a:xfrm rot="10800000">
              <a:off x="8040025" y="2567074"/>
              <a:ext cx="118791" cy="1039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27"/>
            <p:cNvSpPr/>
            <p:nvPr/>
          </p:nvSpPr>
          <p:spPr>
            <a:xfrm rot="10800000">
              <a:off x="8292904" y="2995341"/>
              <a:ext cx="105544" cy="103352"/>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27"/>
            <p:cNvSpPr/>
            <p:nvPr/>
          </p:nvSpPr>
          <p:spPr>
            <a:xfrm rot="10800000">
              <a:off x="8040025" y="2567074"/>
              <a:ext cx="118791" cy="1039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27"/>
            <p:cNvSpPr/>
            <p:nvPr/>
          </p:nvSpPr>
          <p:spPr>
            <a:xfrm rot="10800000">
              <a:off x="7551947" y="2566587"/>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27"/>
            <p:cNvSpPr/>
            <p:nvPr/>
          </p:nvSpPr>
          <p:spPr>
            <a:xfrm rot="10800000">
              <a:off x="7545324" y="2567074"/>
              <a:ext cx="118791" cy="103888"/>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27"/>
            <p:cNvSpPr/>
            <p:nvPr/>
          </p:nvSpPr>
          <p:spPr>
            <a:xfrm rot="10800000">
              <a:off x="7347435" y="2612763"/>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27"/>
            <p:cNvSpPr/>
            <p:nvPr/>
          </p:nvSpPr>
          <p:spPr>
            <a:xfrm rot="10800000">
              <a:off x="8088391" y="3470223"/>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27"/>
            <p:cNvSpPr/>
            <p:nvPr/>
          </p:nvSpPr>
          <p:spPr>
            <a:xfrm rot="10800000">
              <a:off x="8040025" y="3424047"/>
              <a:ext cx="118791" cy="103401"/>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27"/>
            <p:cNvSpPr/>
            <p:nvPr/>
          </p:nvSpPr>
          <p:spPr>
            <a:xfrm rot="10800000">
              <a:off x="8088391" y="3041517"/>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27"/>
            <p:cNvSpPr/>
            <p:nvPr/>
          </p:nvSpPr>
          <p:spPr>
            <a:xfrm rot="10800000">
              <a:off x="8286280" y="2995341"/>
              <a:ext cx="118791" cy="103352"/>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27"/>
            <p:cNvSpPr/>
            <p:nvPr/>
          </p:nvSpPr>
          <p:spPr>
            <a:xfrm rot="10800000">
              <a:off x="7347435" y="3041517"/>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27"/>
            <p:cNvSpPr/>
            <p:nvPr/>
          </p:nvSpPr>
          <p:spPr>
            <a:xfrm rot="10800000">
              <a:off x="7347435" y="2612763"/>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27"/>
            <p:cNvSpPr/>
            <p:nvPr/>
          </p:nvSpPr>
          <p:spPr>
            <a:xfrm rot="10800000">
              <a:off x="7545324" y="2567074"/>
              <a:ext cx="118791" cy="1039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27"/>
            <p:cNvSpPr/>
            <p:nvPr/>
          </p:nvSpPr>
          <p:spPr>
            <a:xfrm rot="10800000">
              <a:off x="7604699" y="2608376"/>
              <a:ext cx="494745" cy="22015"/>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27"/>
            <p:cNvSpPr/>
            <p:nvPr/>
          </p:nvSpPr>
          <p:spPr>
            <a:xfrm rot="10800000">
              <a:off x="8046649" y="2566587"/>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27"/>
            <p:cNvSpPr/>
            <p:nvPr/>
          </p:nvSpPr>
          <p:spPr>
            <a:xfrm rot="10800000">
              <a:off x="8088391" y="2612763"/>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3" name="Google Shape;5393;p27"/>
            <p:cNvSpPr/>
            <p:nvPr/>
          </p:nvSpPr>
          <p:spPr>
            <a:xfrm rot="10800000">
              <a:off x="8286280" y="2995780"/>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4" name="Google Shape;5394;p27"/>
            <p:cNvSpPr/>
            <p:nvPr/>
          </p:nvSpPr>
          <p:spPr>
            <a:xfrm rot="10800000">
              <a:off x="8088391" y="3041517"/>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27"/>
            <p:cNvSpPr/>
            <p:nvPr/>
          </p:nvSpPr>
          <p:spPr>
            <a:xfrm rot="10800000">
              <a:off x="8040025" y="3423024"/>
              <a:ext cx="116600" cy="1039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27"/>
            <p:cNvSpPr/>
            <p:nvPr/>
          </p:nvSpPr>
          <p:spPr>
            <a:xfrm rot="10800000">
              <a:off x="7604699" y="3463644"/>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27"/>
            <p:cNvSpPr/>
            <p:nvPr/>
          </p:nvSpPr>
          <p:spPr>
            <a:xfrm rot="10800000">
              <a:off x="7551947" y="3424047"/>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27"/>
            <p:cNvSpPr/>
            <p:nvPr/>
          </p:nvSpPr>
          <p:spPr>
            <a:xfrm rot="10800000">
              <a:off x="7347435" y="3041517"/>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27"/>
            <p:cNvSpPr/>
            <p:nvPr/>
          </p:nvSpPr>
          <p:spPr>
            <a:xfrm rot="10800000">
              <a:off x="7545324" y="3423073"/>
              <a:ext cx="118791" cy="103888"/>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27"/>
            <p:cNvSpPr/>
            <p:nvPr/>
          </p:nvSpPr>
          <p:spPr>
            <a:xfrm rot="10800000">
              <a:off x="7347435" y="3470223"/>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27"/>
            <p:cNvSpPr/>
            <p:nvPr/>
          </p:nvSpPr>
          <p:spPr>
            <a:xfrm rot="10800000">
              <a:off x="7347435" y="3470223"/>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27"/>
            <p:cNvSpPr/>
            <p:nvPr/>
          </p:nvSpPr>
          <p:spPr>
            <a:xfrm rot="10800000">
              <a:off x="7545324" y="3423024"/>
              <a:ext cx="118791" cy="1039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27"/>
            <p:cNvSpPr/>
            <p:nvPr/>
          </p:nvSpPr>
          <p:spPr>
            <a:xfrm rot="10800000">
              <a:off x="7604699" y="3463644"/>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27"/>
            <p:cNvSpPr/>
            <p:nvPr/>
          </p:nvSpPr>
          <p:spPr>
            <a:xfrm rot="10800000">
              <a:off x="8046649" y="3424047"/>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27"/>
            <p:cNvSpPr/>
            <p:nvPr/>
          </p:nvSpPr>
          <p:spPr>
            <a:xfrm rot="10800000">
              <a:off x="8088391" y="3470223"/>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27"/>
            <p:cNvSpPr/>
            <p:nvPr/>
          </p:nvSpPr>
          <p:spPr>
            <a:xfrm rot="10800000">
              <a:off x="8037755" y="4284955"/>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27"/>
            <p:cNvSpPr/>
            <p:nvPr/>
          </p:nvSpPr>
          <p:spPr>
            <a:xfrm rot="10800000">
              <a:off x="8827316" y="3901938"/>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27"/>
            <p:cNvSpPr/>
            <p:nvPr/>
          </p:nvSpPr>
          <p:spPr>
            <a:xfrm rot="10800000">
              <a:off x="8778950" y="3856249"/>
              <a:ext cx="118791" cy="1039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27"/>
            <p:cNvSpPr/>
            <p:nvPr/>
          </p:nvSpPr>
          <p:spPr>
            <a:xfrm rot="10800000">
              <a:off x="9031829" y="4284516"/>
              <a:ext cx="105544" cy="103352"/>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27"/>
            <p:cNvSpPr/>
            <p:nvPr/>
          </p:nvSpPr>
          <p:spPr>
            <a:xfrm rot="10800000">
              <a:off x="8778950" y="3856249"/>
              <a:ext cx="118791" cy="1039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27"/>
            <p:cNvSpPr/>
            <p:nvPr/>
          </p:nvSpPr>
          <p:spPr>
            <a:xfrm rot="10800000">
              <a:off x="8290872" y="3855762"/>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27"/>
            <p:cNvSpPr/>
            <p:nvPr/>
          </p:nvSpPr>
          <p:spPr>
            <a:xfrm rot="10800000">
              <a:off x="8284249" y="3856249"/>
              <a:ext cx="118791" cy="103888"/>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27"/>
            <p:cNvSpPr/>
            <p:nvPr/>
          </p:nvSpPr>
          <p:spPr>
            <a:xfrm rot="10800000">
              <a:off x="8086360" y="3901938"/>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27"/>
            <p:cNvSpPr/>
            <p:nvPr/>
          </p:nvSpPr>
          <p:spPr>
            <a:xfrm rot="10800000">
              <a:off x="8827316" y="4759398"/>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27"/>
            <p:cNvSpPr/>
            <p:nvPr/>
          </p:nvSpPr>
          <p:spPr>
            <a:xfrm rot="10800000">
              <a:off x="8778950" y="4713222"/>
              <a:ext cx="118791" cy="103401"/>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27"/>
            <p:cNvSpPr/>
            <p:nvPr/>
          </p:nvSpPr>
          <p:spPr>
            <a:xfrm rot="10800000">
              <a:off x="8827316" y="4330692"/>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27"/>
            <p:cNvSpPr/>
            <p:nvPr/>
          </p:nvSpPr>
          <p:spPr>
            <a:xfrm rot="10800000">
              <a:off x="9025205" y="4284516"/>
              <a:ext cx="118791" cy="103352"/>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27"/>
            <p:cNvSpPr/>
            <p:nvPr/>
          </p:nvSpPr>
          <p:spPr>
            <a:xfrm rot="10800000">
              <a:off x="8086360" y="4330692"/>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27"/>
            <p:cNvSpPr/>
            <p:nvPr/>
          </p:nvSpPr>
          <p:spPr>
            <a:xfrm rot="10800000">
              <a:off x="8086360" y="3901938"/>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27"/>
            <p:cNvSpPr/>
            <p:nvPr/>
          </p:nvSpPr>
          <p:spPr>
            <a:xfrm rot="10800000">
              <a:off x="8284249" y="3856249"/>
              <a:ext cx="118791" cy="1039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27"/>
            <p:cNvSpPr/>
            <p:nvPr/>
          </p:nvSpPr>
          <p:spPr>
            <a:xfrm rot="10800000">
              <a:off x="8343624" y="3897551"/>
              <a:ext cx="494745" cy="22015"/>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27"/>
            <p:cNvSpPr/>
            <p:nvPr/>
          </p:nvSpPr>
          <p:spPr>
            <a:xfrm rot="10800000">
              <a:off x="8785574" y="3855762"/>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27"/>
            <p:cNvSpPr/>
            <p:nvPr/>
          </p:nvSpPr>
          <p:spPr>
            <a:xfrm rot="10800000">
              <a:off x="8827316" y="3901938"/>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27"/>
            <p:cNvSpPr/>
            <p:nvPr/>
          </p:nvSpPr>
          <p:spPr>
            <a:xfrm rot="10800000">
              <a:off x="9025205" y="4284955"/>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27"/>
            <p:cNvSpPr/>
            <p:nvPr/>
          </p:nvSpPr>
          <p:spPr>
            <a:xfrm rot="10800000">
              <a:off x="8827316" y="4330692"/>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27"/>
            <p:cNvSpPr/>
            <p:nvPr/>
          </p:nvSpPr>
          <p:spPr>
            <a:xfrm rot="10800000">
              <a:off x="8778950" y="4712199"/>
              <a:ext cx="116600" cy="1039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27"/>
            <p:cNvSpPr/>
            <p:nvPr/>
          </p:nvSpPr>
          <p:spPr>
            <a:xfrm rot="10800000">
              <a:off x="8343624" y="4752819"/>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27"/>
            <p:cNvSpPr/>
            <p:nvPr/>
          </p:nvSpPr>
          <p:spPr>
            <a:xfrm rot="10800000">
              <a:off x="8290872" y="4713222"/>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27"/>
            <p:cNvSpPr/>
            <p:nvPr/>
          </p:nvSpPr>
          <p:spPr>
            <a:xfrm rot="10800000">
              <a:off x="8086360" y="4330692"/>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27"/>
            <p:cNvSpPr/>
            <p:nvPr/>
          </p:nvSpPr>
          <p:spPr>
            <a:xfrm rot="10800000">
              <a:off x="8284249" y="4712248"/>
              <a:ext cx="118791" cy="103888"/>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27"/>
            <p:cNvSpPr/>
            <p:nvPr/>
          </p:nvSpPr>
          <p:spPr>
            <a:xfrm rot="10800000">
              <a:off x="8086360" y="4759398"/>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27"/>
            <p:cNvSpPr/>
            <p:nvPr/>
          </p:nvSpPr>
          <p:spPr>
            <a:xfrm rot="10800000">
              <a:off x="8086360" y="4759398"/>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27"/>
            <p:cNvSpPr/>
            <p:nvPr/>
          </p:nvSpPr>
          <p:spPr>
            <a:xfrm rot="10800000">
              <a:off x="8284249" y="4712199"/>
              <a:ext cx="118791" cy="1039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27"/>
            <p:cNvSpPr/>
            <p:nvPr/>
          </p:nvSpPr>
          <p:spPr>
            <a:xfrm rot="10800000">
              <a:off x="8343624" y="4752819"/>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27"/>
            <p:cNvSpPr/>
            <p:nvPr/>
          </p:nvSpPr>
          <p:spPr>
            <a:xfrm rot="10800000">
              <a:off x="8785574" y="4713222"/>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27"/>
            <p:cNvSpPr/>
            <p:nvPr/>
          </p:nvSpPr>
          <p:spPr>
            <a:xfrm rot="10800000">
              <a:off x="8827316" y="4759398"/>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034884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gradFill>
          <a:gsLst>
            <a:gs pos="0">
              <a:schemeClr val="lt1"/>
            </a:gs>
            <a:gs pos="100000">
              <a:srgbClr val="EBF2F9"/>
            </a:gs>
          </a:gsLst>
          <a:lin ang="10801400" scaled="0"/>
        </a:gradFill>
        <a:effectLst/>
      </p:bgPr>
    </p:bg>
    <p:spTree>
      <p:nvGrpSpPr>
        <p:cNvPr id="1" name="Shape 5437"/>
        <p:cNvGrpSpPr/>
        <p:nvPr/>
      </p:nvGrpSpPr>
      <p:grpSpPr>
        <a:xfrm>
          <a:off x="0" y="0"/>
          <a:ext cx="0" cy="0"/>
          <a:chOff x="0" y="0"/>
          <a:chExt cx="0" cy="0"/>
        </a:xfrm>
      </p:grpSpPr>
      <p:sp>
        <p:nvSpPr>
          <p:cNvPr id="5438" name="Google Shape;5438;p28"/>
          <p:cNvSpPr txBox="1">
            <a:spLocks noGrp="1"/>
          </p:cNvSpPr>
          <p:nvPr>
            <p:ph type="title"/>
          </p:nvPr>
        </p:nvSpPr>
        <p:spPr>
          <a:xfrm>
            <a:off x="950967" y="489400"/>
            <a:ext cx="102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439" name="Google Shape;5439;p28"/>
          <p:cNvSpPr txBox="1">
            <a:spLocks noGrp="1"/>
          </p:cNvSpPr>
          <p:nvPr>
            <p:ph type="subTitle" idx="1"/>
          </p:nvPr>
        </p:nvSpPr>
        <p:spPr>
          <a:xfrm>
            <a:off x="1086833" y="1526136"/>
            <a:ext cx="5009200" cy="4606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400"/>
              <a:buFont typeface="Rubik"/>
              <a:buChar char="●"/>
              <a:defRPr sz="2133"/>
            </a:lvl1pPr>
            <a:lvl2pPr lvl="1">
              <a:spcBef>
                <a:spcPts val="0"/>
              </a:spcBef>
              <a:spcAft>
                <a:spcPts val="0"/>
              </a:spcAft>
              <a:buClr>
                <a:srgbClr val="1B1B64"/>
              </a:buClr>
              <a:buSzPts val="1400"/>
              <a:buFont typeface="Rubik"/>
              <a:buChar char="○"/>
              <a:defRPr/>
            </a:lvl2pPr>
            <a:lvl3pPr lvl="2">
              <a:spcBef>
                <a:spcPts val="0"/>
              </a:spcBef>
              <a:spcAft>
                <a:spcPts val="0"/>
              </a:spcAft>
              <a:buClr>
                <a:srgbClr val="1B1B64"/>
              </a:buClr>
              <a:buSzPts val="1400"/>
              <a:buFont typeface="Rubik"/>
              <a:buChar char="■"/>
              <a:defRPr/>
            </a:lvl3pPr>
            <a:lvl4pPr lvl="3">
              <a:spcBef>
                <a:spcPts val="0"/>
              </a:spcBef>
              <a:spcAft>
                <a:spcPts val="0"/>
              </a:spcAft>
              <a:buClr>
                <a:srgbClr val="1B1B64"/>
              </a:buClr>
              <a:buSzPts val="1400"/>
              <a:buFont typeface="Rubik"/>
              <a:buChar char="●"/>
              <a:defRPr/>
            </a:lvl4pPr>
            <a:lvl5pPr lvl="4">
              <a:spcBef>
                <a:spcPts val="0"/>
              </a:spcBef>
              <a:spcAft>
                <a:spcPts val="0"/>
              </a:spcAft>
              <a:buClr>
                <a:srgbClr val="1B1B64"/>
              </a:buClr>
              <a:buSzPts val="1400"/>
              <a:buFont typeface="Rubik"/>
              <a:buChar char="○"/>
              <a:defRPr/>
            </a:lvl5pPr>
            <a:lvl6pPr lvl="5">
              <a:spcBef>
                <a:spcPts val="0"/>
              </a:spcBef>
              <a:spcAft>
                <a:spcPts val="0"/>
              </a:spcAft>
              <a:buClr>
                <a:srgbClr val="1B1B64"/>
              </a:buClr>
              <a:buSzPts val="1400"/>
              <a:buFont typeface="Rubik"/>
              <a:buChar char="■"/>
              <a:defRPr/>
            </a:lvl6pPr>
            <a:lvl7pPr lvl="6">
              <a:spcBef>
                <a:spcPts val="0"/>
              </a:spcBef>
              <a:spcAft>
                <a:spcPts val="0"/>
              </a:spcAft>
              <a:buClr>
                <a:srgbClr val="1B1B64"/>
              </a:buClr>
              <a:buSzPts val="1400"/>
              <a:buFont typeface="Rubik"/>
              <a:buChar char="●"/>
              <a:defRPr/>
            </a:lvl7pPr>
            <a:lvl8pPr lvl="7">
              <a:spcBef>
                <a:spcPts val="0"/>
              </a:spcBef>
              <a:spcAft>
                <a:spcPts val="0"/>
              </a:spcAft>
              <a:buClr>
                <a:srgbClr val="1B1B64"/>
              </a:buClr>
              <a:buSzPts val="1400"/>
              <a:buFont typeface="Rubik"/>
              <a:buChar char="○"/>
              <a:defRPr/>
            </a:lvl8pPr>
            <a:lvl9pPr lvl="8">
              <a:spcBef>
                <a:spcPts val="0"/>
              </a:spcBef>
              <a:spcAft>
                <a:spcPts val="0"/>
              </a:spcAft>
              <a:buClr>
                <a:srgbClr val="1B1B64"/>
              </a:buClr>
              <a:buSzPts val="1400"/>
              <a:buFont typeface="Rubik"/>
              <a:buChar char="■"/>
              <a:defRPr/>
            </a:lvl9pPr>
          </a:lstStyle>
          <a:p>
            <a:endParaRPr/>
          </a:p>
        </p:txBody>
      </p:sp>
      <p:sp>
        <p:nvSpPr>
          <p:cNvPr id="5440" name="Google Shape;5440;p28"/>
          <p:cNvSpPr txBox="1">
            <a:spLocks noGrp="1"/>
          </p:cNvSpPr>
          <p:nvPr>
            <p:ph type="subTitle" idx="2"/>
          </p:nvPr>
        </p:nvSpPr>
        <p:spPr>
          <a:xfrm>
            <a:off x="6096000" y="1526136"/>
            <a:ext cx="5145200" cy="460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Font typeface="Rubik"/>
              <a:buChar char="●"/>
              <a:defRPr sz="2133"/>
            </a:lvl1pPr>
            <a:lvl2pPr lvl="1" rtl="0">
              <a:spcBef>
                <a:spcPts val="0"/>
              </a:spcBef>
              <a:spcAft>
                <a:spcPts val="0"/>
              </a:spcAft>
              <a:buClr>
                <a:srgbClr val="1B1B64"/>
              </a:buClr>
              <a:buSzPts val="1400"/>
              <a:buFont typeface="Rubik"/>
              <a:buChar char="○"/>
              <a:defRPr/>
            </a:lvl2pPr>
            <a:lvl3pPr lvl="2" rtl="0">
              <a:spcBef>
                <a:spcPts val="0"/>
              </a:spcBef>
              <a:spcAft>
                <a:spcPts val="0"/>
              </a:spcAft>
              <a:buClr>
                <a:srgbClr val="1B1B64"/>
              </a:buClr>
              <a:buSzPts val="1400"/>
              <a:buFont typeface="Rubik"/>
              <a:buChar char="■"/>
              <a:defRPr/>
            </a:lvl3pPr>
            <a:lvl4pPr lvl="3" rtl="0">
              <a:spcBef>
                <a:spcPts val="0"/>
              </a:spcBef>
              <a:spcAft>
                <a:spcPts val="0"/>
              </a:spcAft>
              <a:buClr>
                <a:srgbClr val="1B1B64"/>
              </a:buClr>
              <a:buSzPts val="1400"/>
              <a:buFont typeface="Rubik"/>
              <a:buChar char="●"/>
              <a:defRPr/>
            </a:lvl4pPr>
            <a:lvl5pPr lvl="4" rtl="0">
              <a:spcBef>
                <a:spcPts val="0"/>
              </a:spcBef>
              <a:spcAft>
                <a:spcPts val="0"/>
              </a:spcAft>
              <a:buClr>
                <a:srgbClr val="1B1B64"/>
              </a:buClr>
              <a:buSzPts val="1400"/>
              <a:buFont typeface="Rubik"/>
              <a:buChar char="○"/>
              <a:defRPr/>
            </a:lvl5pPr>
            <a:lvl6pPr lvl="5" rtl="0">
              <a:spcBef>
                <a:spcPts val="0"/>
              </a:spcBef>
              <a:spcAft>
                <a:spcPts val="0"/>
              </a:spcAft>
              <a:buClr>
                <a:srgbClr val="1B1B64"/>
              </a:buClr>
              <a:buSzPts val="1400"/>
              <a:buFont typeface="Rubik"/>
              <a:buChar char="■"/>
              <a:defRPr/>
            </a:lvl6pPr>
            <a:lvl7pPr lvl="6" rtl="0">
              <a:spcBef>
                <a:spcPts val="0"/>
              </a:spcBef>
              <a:spcAft>
                <a:spcPts val="0"/>
              </a:spcAft>
              <a:buClr>
                <a:srgbClr val="1B1B64"/>
              </a:buClr>
              <a:buSzPts val="1400"/>
              <a:buFont typeface="Rubik"/>
              <a:buChar char="●"/>
              <a:defRPr/>
            </a:lvl7pPr>
            <a:lvl8pPr lvl="7" rtl="0">
              <a:spcBef>
                <a:spcPts val="0"/>
              </a:spcBef>
              <a:spcAft>
                <a:spcPts val="0"/>
              </a:spcAft>
              <a:buClr>
                <a:srgbClr val="1B1B64"/>
              </a:buClr>
              <a:buSzPts val="1400"/>
              <a:buFont typeface="Rubik"/>
              <a:buChar char="○"/>
              <a:defRPr/>
            </a:lvl8pPr>
            <a:lvl9pPr lvl="8" rtl="0">
              <a:spcBef>
                <a:spcPts val="0"/>
              </a:spcBef>
              <a:spcAft>
                <a:spcPts val="0"/>
              </a:spcAft>
              <a:buClr>
                <a:srgbClr val="1B1B64"/>
              </a:buClr>
              <a:buSzPts val="1400"/>
              <a:buFont typeface="Rubik"/>
              <a:buChar char="■"/>
              <a:defRPr/>
            </a:lvl9pPr>
          </a:lstStyle>
          <a:p>
            <a:endParaRPr/>
          </a:p>
        </p:txBody>
      </p:sp>
      <p:grpSp>
        <p:nvGrpSpPr>
          <p:cNvPr id="5441" name="Google Shape;5441;p28"/>
          <p:cNvGrpSpPr/>
          <p:nvPr/>
        </p:nvGrpSpPr>
        <p:grpSpPr>
          <a:xfrm rot="-2358356" flipH="1">
            <a:off x="2636842" y="4683032"/>
            <a:ext cx="7061511" cy="5700925"/>
            <a:chOff x="-110774" y="1916595"/>
            <a:chExt cx="3946469" cy="3186078"/>
          </a:xfrm>
        </p:grpSpPr>
        <p:sp>
          <p:nvSpPr>
            <p:cNvPr id="5442" name="Google Shape;5442;p28"/>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3" name="Google Shape;5443;p28"/>
            <p:cNvSpPr/>
            <p:nvPr/>
          </p:nvSpPr>
          <p:spPr>
            <a:xfrm>
              <a:off x="560680"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28"/>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28"/>
            <p:cNvSpPr/>
            <p:nvPr/>
          </p:nvSpPr>
          <p:spPr>
            <a:xfrm>
              <a:off x="341568"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6" name="Google Shape;5446;p28"/>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7" name="Google Shape;5447;p28"/>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28"/>
            <p:cNvSpPr/>
            <p:nvPr/>
          </p:nvSpPr>
          <p:spPr>
            <a:xfrm>
              <a:off x="1021083"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28"/>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28"/>
            <p:cNvSpPr/>
            <p:nvPr/>
          </p:nvSpPr>
          <p:spPr>
            <a:xfrm>
              <a:off x="1917706" y="4657368"/>
              <a:ext cx="108621" cy="95082"/>
            </a:xfrm>
            <a:custGeom>
              <a:avLst/>
              <a:gdLst/>
              <a:ahLst/>
              <a:cxnLst/>
              <a:rect l="l" t="t" r="r" b="b"/>
              <a:pathLst>
                <a:path w="2439" h="2135" extrusionOk="0">
                  <a:moveTo>
                    <a:pt x="1243"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23" y="519"/>
                  </a:cubicBezTo>
                  <a:cubicBezTo>
                    <a:pt x="1944" y="191"/>
                    <a:pt x="1607" y="1"/>
                    <a:pt x="124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28"/>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28"/>
            <p:cNvSpPr/>
            <p:nvPr/>
          </p:nvSpPr>
          <p:spPr>
            <a:xfrm>
              <a:off x="1013022"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28"/>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28"/>
            <p:cNvSpPr/>
            <p:nvPr/>
          </p:nvSpPr>
          <p:spPr>
            <a:xfrm>
              <a:off x="1240195" y="4266751"/>
              <a:ext cx="108621" cy="94993"/>
            </a:xfrm>
            <a:custGeom>
              <a:avLst/>
              <a:gdLst/>
              <a:ahLst/>
              <a:cxnLst/>
              <a:rect l="l" t="t" r="r" b="b"/>
              <a:pathLst>
                <a:path w="2439" h="2133" extrusionOk="0">
                  <a:moveTo>
                    <a:pt x="1221" y="0"/>
                  </a:moveTo>
                  <a:cubicBezTo>
                    <a:pt x="853" y="0"/>
                    <a:pt x="488" y="192"/>
                    <a:pt x="272" y="533"/>
                  </a:cubicBezTo>
                  <a:cubicBezTo>
                    <a:pt x="1" y="1029"/>
                    <a:pt x="182" y="1706"/>
                    <a:pt x="678" y="1977"/>
                  </a:cubicBezTo>
                  <a:cubicBezTo>
                    <a:pt x="844" y="2082"/>
                    <a:pt x="1029" y="2133"/>
                    <a:pt x="1213" y="2133"/>
                  </a:cubicBezTo>
                  <a:cubicBezTo>
                    <a:pt x="1581" y="2133"/>
                    <a:pt x="1942" y="1932"/>
                    <a:pt x="2123" y="1571"/>
                  </a:cubicBezTo>
                  <a:cubicBezTo>
                    <a:pt x="2439"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28"/>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28"/>
            <p:cNvSpPr/>
            <p:nvPr/>
          </p:nvSpPr>
          <p:spPr>
            <a:xfrm>
              <a:off x="169859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28"/>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28"/>
            <p:cNvSpPr/>
            <p:nvPr/>
          </p:nvSpPr>
          <p:spPr>
            <a:xfrm>
              <a:off x="560680"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28"/>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28"/>
            <p:cNvSpPr/>
            <p:nvPr/>
          </p:nvSpPr>
          <p:spPr>
            <a:xfrm>
              <a:off x="335511" y="4266751"/>
              <a:ext cx="108621" cy="94993"/>
            </a:xfrm>
            <a:custGeom>
              <a:avLst/>
              <a:gdLst/>
              <a:ahLst/>
              <a:cxnLst/>
              <a:rect l="l" t="t" r="r" b="b"/>
              <a:pathLst>
                <a:path w="2439" h="2133" extrusionOk="0">
                  <a:moveTo>
                    <a:pt x="1236" y="0"/>
                  </a:moveTo>
                  <a:cubicBezTo>
                    <a:pt x="853" y="0"/>
                    <a:pt x="488" y="192"/>
                    <a:pt x="272" y="533"/>
                  </a:cubicBezTo>
                  <a:cubicBezTo>
                    <a:pt x="1" y="1029"/>
                    <a:pt x="182" y="1661"/>
                    <a:pt x="678" y="1977"/>
                  </a:cubicBezTo>
                  <a:cubicBezTo>
                    <a:pt x="844" y="2082"/>
                    <a:pt x="1029" y="2133"/>
                    <a:pt x="1213" y="2133"/>
                  </a:cubicBezTo>
                  <a:cubicBezTo>
                    <a:pt x="1581" y="2133"/>
                    <a:pt x="1942" y="1932"/>
                    <a:pt x="2123" y="1571"/>
                  </a:cubicBezTo>
                  <a:cubicBezTo>
                    <a:pt x="2439" y="1074"/>
                    <a:pt x="2258" y="442"/>
                    <a:pt x="1762"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28"/>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28"/>
            <p:cNvSpPr/>
            <p:nvPr/>
          </p:nvSpPr>
          <p:spPr>
            <a:xfrm>
              <a:off x="-11077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28"/>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28"/>
            <p:cNvSpPr/>
            <p:nvPr/>
          </p:nvSpPr>
          <p:spPr>
            <a:xfrm>
              <a:off x="1240195" y="4266306"/>
              <a:ext cx="108621" cy="95439"/>
            </a:xfrm>
            <a:custGeom>
              <a:avLst/>
              <a:gdLst/>
              <a:ahLst/>
              <a:cxnLst/>
              <a:rect l="l" t="t" r="r" b="b"/>
              <a:pathLst>
                <a:path w="2439" h="2143" extrusionOk="0">
                  <a:moveTo>
                    <a:pt x="1213" y="1"/>
                  </a:moveTo>
                  <a:cubicBezTo>
                    <a:pt x="1029" y="1"/>
                    <a:pt x="844" y="46"/>
                    <a:pt x="678" y="136"/>
                  </a:cubicBezTo>
                  <a:cubicBezTo>
                    <a:pt x="182" y="452"/>
                    <a:pt x="1" y="1084"/>
                    <a:pt x="272" y="1581"/>
                  </a:cubicBezTo>
                  <a:cubicBezTo>
                    <a:pt x="483" y="1942"/>
                    <a:pt x="834" y="2143"/>
                    <a:pt x="1191" y="2143"/>
                  </a:cubicBezTo>
                  <a:cubicBezTo>
                    <a:pt x="1370" y="2143"/>
                    <a:pt x="1551" y="2092"/>
                    <a:pt x="1716"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28"/>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28"/>
            <p:cNvSpPr/>
            <p:nvPr/>
          </p:nvSpPr>
          <p:spPr>
            <a:xfrm>
              <a:off x="1013022" y="4658347"/>
              <a:ext cx="108621" cy="94548"/>
            </a:xfrm>
            <a:custGeom>
              <a:avLst/>
              <a:gdLst/>
              <a:ahLst/>
              <a:cxnLst/>
              <a:rect l="l" t="t" r="r" b="b"/>
              <a:pathLst>
                <a:path w="2439" h="2123" extrusionOk="0">
                  <a:moveTo>
                    <a:pt x="1226" y="1"/>
                  </a:moveTo>
                  <a:cubicBezTo>
                    <a:pt x="859" y="1"/>
                    <a:pt x="497" y="181"/>
                    <a:pt x="317" y="542"/>
                  </a:cubicBezTo>
                  <a:cubicBezTo>
                    <a:pt x="1" y="1039"/>
                    <a:pt x="181" y="1671"/>
                    <a:pt x="678" y="1987"/>
                  </a:cubicBezTo>
                  <a:cubicBezTo>
                    <a:pt x="859" y="2077"/>
                    <a:pt x="1049" y="2122"/>
                    <a:pt x="1235" y="2122"/>
                  </a:cubicBezTo>
                  <a:cubicBezTo>
                    <a:pt x="1606" y="2122"/>
                    <a:pt x="1957" y="1942"/>
                    <a:pt x="2168" y="1580"/>
                  </a:cubicBezTo>
                  <a:cubicBezTo>
                    <a:pt x="2439"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28"/>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28"/>
            <p:cNvSpPr/>
            <p:nvPr/>
          </p:nvSpPr>
          <p:spPr>
            <a:xfrm>
              <a:off x="568741"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28"/>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28"/>
            <p:cNvSpPr/>
            <p:nvPr/>
          </p:nvSpPr>
          <p:spPr>
            <a:xfrm>
              <a:off x="335511" y="4266306"/>
              <a:ext cx="108621" cy="94548"/>
            </a:xfrm>
            <a:custGeom>
              <a:avLst/>
              <a:gdLst/>
              <a:ahLst/>
              <a:cxnLst/>
              <a:rect l="l" t="t" r="r" b="b"/>
              <a:pathLst>
                <a:path w="2439" h="2123" extrusionOk="0">
                  <a:moveTo>
                    <a:pt x="1213" y="1"/>
                  </a:moveTo>
                  <a:cubicBezTo>
                    <a:pt x="1029" y="1"/>
                    <a:pt x="844" y="46"/>
                    <a:pt x="678" y="136"/>
                  </a:cubicBezTo>
                  <a:cubicBezTo>
                    <a:pt x="182" y="452"/>
                    <a:pt x="1" y="1084"/>
                    <a:pt x="272" y="1581"/>
                  </a:cubicBezTo>
                  <a:cubicBezTo>
                    <a:pt x="483" y="1942"/>
                    <a:pt x="834" y="2123"/>
                    <a:pt x="1205" y="2123"/>
                  </a:cubicBezTo>
                  <a:cubicBezTo>
                    <a:pt x="1390" y="2123"/>
                    <a:pt x="1581" y="2077"/>
                    <a:pt x="1762"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1" name="Google Shape;5471;p28"/>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2" name="Google Shape;5472;p28"/>
            <p:cNvSpPr/>
            <p:nvPr/>
          </p:nvSpPr>
          <p:spPr>
            <a:xfrm>
              <a:off x="560680"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28"/>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28"/>
            <p:cNvSpPr/>
            <p:nvPr/>
          </p:nvSpPr>
          <p:spPr>
            <a:xfrm>
              <a:off x="1021083"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28"/>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28"/>
            <p:cNvSpPr/>
            <p:nvPr/>
          </p:nvSpPr>
          <p:spPr>
            <a:xfrm>
              <a:off x="1917706" y="3874709"/>
              <a:ext cx="108621" cy="94993"/>
            </a:xfrm>
            <a:custGeom>
              <a:avLst/>
              <a:gdLst/>
              <a:ahLst/>
              <a:cxnLst/>
              <a:rect l="l" t="t" r="r" b="b"/>
              <a:pathLst>
                <a:path w="2439" h="2133" extrusionOk="0">
                  <a:moveTo>
                    <a:pt x="1182" y="1"/>
                  </a:moveTo>
                  <a:cubicBezTo>
                    <a:pt x="1009" y="1"/>
                    <a:pt x="834"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28"/>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28"/>
            <p:cNvSpPr/>
            <p:nvPr/>
          </p:nvSpPr>
          <p:spPr>
            <a:xfrm>
              <a:off x="1692537" y="4266751"/>
              <a:ext cx="106617" cy="94993"/>
            </a:xfrm>
            <a:custGeom>
              <a:avLst/>
              <a:gdLst/>
              <a:ahLst/>
              <a:cxnLst/>
              <a:rect l="l" t="t" r="r" b="b"/>
              <a:pathLst>
                <a:path w="2394" h="2133" extrusionOk="0">
                  <a:moveTo>
                    <a:pt x="1221" y="0"/>
                  </a:moveTo>
                  <a:cubicBezTo>
                    <a:pt x="853" y="0"/>
                    <a:pt x="488" y="192"/>
                    <a:pt x="272" y="533"/>
                  </a:cubicBezTo>
                  <a:cubicBezTo>
                    <a:pt x="1" y="1029"/>
                    <a:pt x="136" y="1706"/>
                    <a:pt x="678" y="1977"/>
                  </a:cubicBezTo>
                  <a:cubicBezTo>
                    <a:pt x="844" y="2082"/>
                    <a:pt x="1024" y="2133"/>
                    <a:pt x="1203" y="2133"/>
                  </a:cubicBezTo>
                  <a:cubicBezTo>
                    <a:pt x="1561" y="2133"/>
                    <a:pt x="1912" y="1932"/>
                    <a:pt x="2123" y="1571"/>
                  </a:cubicBezTo>
                  <a:cubicBezTo>
                    <a:pt x="2394"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28"/>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28"/>
            <p:cNvSpPr/>
            <p:nvPr/>
          </p:nvSpPr>
          <p:spPr>
            <a:xfrm>
              <a:off x="1246252"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28"/>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28"/>
            <p:cNvSpPr/>
            <p:nvPr/>
          </p:nvSpPr>
          <p:spPr>
            <a:xfrm>
              <a:off x="1013022"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28"/>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28"/>
            <p:cNvSpPr/>
            <p:nvPr/>
          </p:nvSpPr>
          <p:spPr>
            <a:xfrm>
              <a:off x="1240195"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28"/>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28"/>
            <p:cNvSpPr/>
            <p:nvPr/>
          </p:nvSpPr>
          <p:spPr>
            <a:xfrm>
              <a:off x="1698594"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28"/>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28"/>
            <p:cNvSpPr/>
            <p:nvPr/>
          </p:nvSpPr>
          <p:spPr>
            <a:xfrm>
              <a:off x="2595217" y="4266306"/>
              <a:ext cx="108621" cy="95439"/>
            </a:xfrm>
            <a:custGeom>
              <a:avLst/>
              <a:gdLst/>
              <a:ahLst/>
              <a:cxnLst/>
              <a:rect l="l" t="t" r="r" b="b"/>
              <a:pathLst>
                <a:path w="2439" h="2143" extrusionOk="0">
                  <a:moveTo>
                    <a:pt x="1248" y="1"/>
                  </a:moveTo>
                  <a:cubicBezTo>
                    <a:pt x="1069" y="1"/>
                    <a:pt x="889" y="46"/>
                    <a:pt x="723" y="136"/>
                  </a:cubicBezTo>
                  <a:cubicBezTo>
                    <a:pt x="181" y="452"/>
                    <a:pt x="1" y="1084"/>
                    <a:pt x="317" y="1581"/>
                  </a:cubicBezTo>
                  <a:cubicBezTo>
                    <a:pt x="497" y="1942"/>
                    <a:pt x="859" y="2143"/>
                    <a:pt x="1226" y="2143"/>
                  </a:cubicBezTo>
                  <a:cubicBezTo>
                    <a:pt x="1410" y="2143"/>
                    <a:pt x="1596" y="2092"/>
                    <a:pt x="1761" y="1987"/>
                  </a:cubicBezTo>
                  <a:cubicBezTo>
                    <a:pt x="2258" y="1671"/>
                    <a:pt x="2438" y="1039"/>
                    <a:pt x="2168" y="543"/>
                  </a:cubicBezTo>
                  <a:cubicBezTo>
                    <a:pt x="1957" y="181"/>
                    <a:pt x="1606" y="1"/>
                    <a:pt x="124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28"/>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0" name="Google Shape;5490;p28"/>
            <p:cNvSpPr/>
            <p:nvPr/>
          </p:nvSpPr>
          <p:spPr>
            <a:xfrm>
              <a:off x="1692537" y="4266306"/>
              <a:ext cx="106617" cy="94548"/>
            </a:xfrm>
            <a:custGeom>
              <a:avLst/>
              <a:gdLst/>
              <a:ahLst/>
              <a:cxnLst/>
              <a:rect l="l" t="t" r="r" b="b"/>
              <a:pathLst>
                <a:path w="2394" h="2123" extrusionOk="0">
                  <a:moveTo>
                    <a:pt x="1203" y="1"/>
                  </a:moveTo>
                  <a:cubicBezTo>
                    <a:pt x="1024" y="1"/>
                    <a:pt x="844" y="46"/>
                    <a:pt x="678" y="136"/>
                  </a:cubicBezTo>
                  <a:cubicBezTo>
                    <a:pt x="136" y="452"/>
                    <a:pt x="1" y="1084"/>
                    <a:pt x="272" y="1581"/>
                  </a:cubicBezTo>
                  <a:cubicBezTo>
                    <a:pt x="482" y="1942"/>
                    <a:pt x="834" y="2123"/>
                    <a:pt x="1191" y="2123"/>
                  </a:cubicBezTo>
                  <a:cubicBezTo>
                    <a:pt x="1370" y="2123"/>
                    <a:pt x="1551" y="2077"/>
                    <a:pt x="1716" y="1987"/>
                  </a:cubicBezTo>
                  <a:cubicBezTo>
                    <a:pt x="2258" y="1671"/>
                    <a:pt x="2394" y="1039"/>
                    <a:pt x="2123" y="543"/>
                  </a:cubicBezTo>
                  <a:cubicBezTo>
                    <a:pt x="1912" y="181"/>
                    <a:pt x="1561" y="1"/>
                    <a:pt x="120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28"/>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28"/>
            <p:cNvSpPr/>
            <p:nvPr/>
          </p:nvSpPr>
          <p:spPr>
            <a:xfrm>
              <a:off x="1917706" y="3875333"/>
              <a:ext cx="108621" cy="94459"/>
            </a:xfrm>
            <a:custGeom>
              <a:avLst/>
              <a:gdLst/>
              <a:ahLst/>
              <a:cxnLst/>
              <a:rect l="l" t="t" r="r" b="b"/>
              <a:pathLst>
                <a:path w="2439" h="2121" extrusionOk="0">
                  <a:moveTo>
                    <a:pt x="1217" y="0"/>
                  </a:moveTo>
                  <a:cubicBezTo>
                    <a:pt x="852" y="0"/>
                    <a:pt x="496" y="191"/>
                    <a:pt x="317" y="519"/>
                  </a:cubicBezTo>
                  <a:cubicBezTo>
                    <a:pt x="1" y="1015"/>
                    <a:pt x="181" y="1693"/>
                    <a:pt x="678" y="1963"/>
                  </a:cubicBezTo>
                  <a:cubicBezTo>
                    <a:pt x="862" y="2071"/>
                    <a:pt x="1056" y="2121"/>
                    <a:pt x="1244" y="2121"/>
                  </a:cubicBezTo>
                  <a:cubicBezTo>
                    <a:pt x="1612" y="2121"/>
                    <a:pt x="1959" y="1930"/>
                    <a:pt x="2168" y="1602"/>
                  </a:cubicBezTo>
                  <a:cubicBezTo>
                    <a:pt x="2439" y="1061"/>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28"/>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28"/>
            <p:cNvSpPr/>
            <p:nvPr/>
          </p:nvSpPr>
          <p:spPr>
            <a:xfrm>
              <a:off x="2376105" y="3874309"/>
              <a:ext cx="96552" cy="94503"/>
            </a:xfrm>
            <a:custGeom>
              <a:avLst/>
              <a:gdLst/>
              <a:ahLst/>
              <a:cxnLst/>
              <a:rect l="l" t="t" r="r" b="b"/>
              <a:pathLst>
                <a:path w="2168" h="2122" extrusionOk="0">
                  <a:moveTo>
                    <a:pt x="1084" y="0"/>
                  </a:moveTo>
                  <a:cubicBezTo>
                    <a:pt x="497" y="0"/>
                    <a:pt x="0" y="497"/>
                    <a:pt x="0" y="1084"/>
                  </a:cubicBezTo>
                  <a:cubicBezTo>
                    <a:pt x="0" y="1670"/>
                    <a:pt x="497" y="2122"/>
                    <a:pt x="1084" y="2122"/>
                  </a:cubicBezTo>
                  <a:cubicBezTo>
                    <a:pt x="1671" y="2122"/>
                    <a:pt x="2167" y="1670"/>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28"/>
            <p:cNvSpPr/>
            <p:nvPr/>
          </p:nvSpPr>
          <p:spPr>
            <a:xfrm>
              <a:off x="3093831" y="3524486"/>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28"/>
            <p:cNvSpPr/>
            <p:nvPr/>
          </p:nvSpPr>
          <p:spPr>
            <a:xfrm>
              <a:off x="3274732"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3" y="2133"/>
                    <a:pt x="1205" y="2133"/>
                  </a:cubicBezTo>
                  <a:cubicBezTo>
                    <a:pt x="1390" y="2133"/>
                    <a:pt x="1581"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28"/>
            <p:cNvSpPr/>
            <p:nvPr/>
          </p:nvSpPr>
          <p:spPr>
            <a:xfrm>
              <a:off x="3093831"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28"/>
            <p:cNvSpPr/>
            <p:nvPr/>
          </p:nvSpPr>
          <p:spPr>
            <a:xfrm>
              <a:off x="3047559" y="4266751"/>
              <a:ext cx="108621" cy="94993"/>
            </a:xfrm>
            <a:custGeom>
              <a:avLst/>
              <a:gdLst/>
              <a:ahLst/>
              <a:cxnLst/>
              <a:rect l="l" t="t" r="r" b="b"/>
              <a:pathLst>
                <a:path w="2439" h="2133" extrusionOk="0">
                  <a:moveTo>
                    <a:pt x="1257" y="0"/>
                  </a:moveTo>
                  <a:cubicBezTo>
                    <a:pt x="879" y="0"/>
                    <a:pt x="502" y="192"/>
                    <a:pt x="317" y="533"/>
                  </a:cubicBezTo>
                  <a:cubicBezTo>
                    <a:pt x="1" y="1029"/>
                    <a:pt x="181" y="1706"/>
                    <a:pt x="723" y="1977"/>
                  </a:cubicBezTo>
                  <a:cubicBezTo>
                    <a:pt x="889" y="2082"/>
                    <a:pt x="1069" y="2133"/>
                    <a:pt x="1248" y="2133"/>
                  </a:cubicBezTo>
                  <a:cubicBezTo>
                    <a:pt x="1606" y="2133"/>
                    <a:pt x="1957" y="1932"/>
                    <a:pt x="2168"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28"/>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28"/>
            <p:cNvSpPr/>
            <p:nvPr/>
          </p:nvSpPr>
          <p:spPr>
            <a:xfrm>
              <a:off x="2370048"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4" y="2133"/>
                    <a:pt x="1205" y="2133"/>
                  </a:cubicBezTo>
                  <a:cubicBezTo>
                    <a:pt x="1390" y="2133"/>
                    <a:pt x="1581"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28"/>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28"/>
            <p:cNvSpPr/>
            <p:nvPr/>
          </p:nvSpPr>
          <p:spPr>
            <a:xfrm>
              <a:off x="2597221" y="3483291"/>
              <a:ext cx="106617" cy="95082"/>
            </a:xfrm>
            <a:custGeom>
              <a:avLst/>
              <a:gdLst/>
              <a:ahLst/>
              <a:cxnLst/>
              <a:rect l="l" t="t" r="r" b="b"/>
              <a:pathLst>
                <a:path w="2394" h="2135" extrusionOk="0">
                  <a:moveTo>
                    <a:pt x="1182" y="1"/>
                  </a:moveTo>
                  <a:cubicBezTo>
                    <a:pt x="828" y="1"/>
                    <a:pt x="481" y="191"/>
                    <a:pt x="272" y="519"/>
                  </a:cubicBezTo>
                  <a:cubicBezTo>
                    <a:pt x="1" y="1061"/>
                    <a:pt x="136" y="1693"/>
                    <a:pt x="678" y="2009"/>
                  </a:cubicBezTo>
                  <a:cubicBezTo>
                    <a:pt x="834" y="2094"/>
                    <a:pt x="1004" y="2135"/>
                    <a:pt x="1173" y="2135"/>
                  </a:cubicBezTo>
                  <a:cubicBezTo>
                    <a:pt x="1541" y="2135"/>
                    <a:pt x="1906" y="1943"/>
                    <a:pt x="2123" y="1603"/>
                  </a:cubicBezTo>
                  <a:cubicBezTo>
                    <a:pt x="2393"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28"/>
            <p:cNvSpPr/>
            <p:nvPr/>
          </p:nvSpPr>
          <p:spPr>
            <a:xfrm>
              <a:off x="2649505"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28"/>
            <p:cNvSpPr/>
            <p:nvPr/>
          </p:nvSpPr>
          <p:spPr>
            <a:xfrm>
              <a:off x="3055620" y="3482267"/>
              <a:ext cx="94548" cy="96552"/>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25" y="2167"/>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28"/>
            <p:cNvSpPr/>
            <p:nvPr/>
          </p:nvSpPr>
          <p:spPr>
            <a:xfrm>
              <a:off x="3093831"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28"/>
            <p:cNvSpPr/>
            <p:nvPr/>
          </p:nvSpPr>
          <p:spPr>
            <a:xfrm>
              <a:off x="3274732" y="3875333"/>
              <a:ext cx="108621" cy="94459"/>
            </a:xfrm>
            <a:custGeom>
              <a:avLst/>
              <a:gdLst/>
              <a:ahLst/>
              <a:cxnLst/>
              <a:rect l="l" t="t" r="r" b="b"/>
              <a:pathLst>
                <a:path w="2439" h="2121" extrusionOk="0">
                  <a:moveTo>
                    <a:pt x="1195" y="0"/>
                  </a:moveTo>
                  <a:cubicBezTo>
                    <a:pt x="827" y="0"/>
                    <a:pt x="481" y="191"/>
                    <a:pt x="272" y="519"/>
                  </a:cubicBezTo>
                  <a:cubicBezTo>
                    <a:pt x="1" y="1015"/>
                    <a:pt x="181" y="1693"/>
                    <a:pt x="678" y="1963"/>
                  </a:cubicBezTo>
                  <a:cubicBezTo>
                    <a:pt x="846" y="2071"/>
                    <a:pt x="1036" y="2121"/>
                    <a:pt x="1223" y="2121"/>
                  </a:cubicBezTo>
                  <a:cubicBezTo>
                    <a:pt x="1587" y="2121"/>
                    <a:pt x="1944" y="1930"/>
                    <a:pt x="2123" y="1602"/>
                  </a:cubicBezTo>
                  <a:cubicBezTo>
                    <a:pt x="2439" y="1061"/>
                    <a:pt x="2258" y="429"/>
                    <a:pt x="1761" y="158"/>
                  </a:cubicBezTo>
                  <a:cubicBezTo>
                    <a:pt x="1578" y="51"/>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28"/>
            <p:cNvSpPr/>
            <p:nvPr/>
          </p:nvSpPr>
          <p:spPr>
            <a:xfrm>
              <a:off x="3329020"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28"/>
            <p:cNvSpPr/>
            <p:nvPr/>
          </p:nvSpPr>
          <p:spPr>
            <a:xfrm>
              <a:off x="3733131" y="3874309"/>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28"/>
            <p:cNvSpPr/>
            <p:nvPr/>
          </p:nvSpPr>
          <p:spPr>
            <a:xfrm>
              <a:off x="3727074"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28"/>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28"/>
            <p:cNvSpPr/>
            <p:nvPr/>
          </p:nvSpPr>
          <p:spPr>
            <a:xfrm>
              <a:off x="1240195"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82" y="2134"/>
                  </a:cubicBezTo>
                  <a:cubicBezTo>
                    <a:pt x="1364" y="2134"/>
                    <a:pt x="1548" y="2084"/>
                    <a:pt x="1716"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28"/>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28"/>
            <p:cNvSpPr/>
            <p:nvPr/>
          </p:nvSpPr>
          <p:spPr>
            <a:xfrm>
              <a:off x="1013022"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28"/>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28"/>
            <p:cNvSpPr/>
            <p:nvPr/>
          </p:nvSpPr>
          <p:spPr>
            <a:xfrm>
              <a:off x="568741"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28"/>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28"/>
            <p:cNvSpPr/>
            <p:nvPr/>
          </p:nvSpPr>
          <p:spPr>
            <a:xfrm>
              <a:off x="335511"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95" y="2134"/>
                  </a:cubicBezTo>
                  <a:cubicBezTo>
                    <a:pt x="1384" y="2134"/>
                    <a:pt x="1578" y="2084"/>
                    <a:pt x="1762"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28"/>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28"/>
            <p:cNvSpPr/>
            <p:nvPr/>
          </p:nvSpPr>
          <p:spPr>
            <a:xfrm>
              <a:off x="1917706"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28"/>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28"/>
            <p:cNvSpPr/>
            <p:nvPr/>
          </p:nvSpPr>
          <p:spPr>
            <a:xfrm>
              <a:off x="1692537"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28"/>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28"/>
            <p:cNvSpPr/>
            <p:nvPr/>
          </p:nvSpPr>
          <p:spPr>
            <a:xfrm>
              <a:off x="1246252"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28"/>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28"/>
            <p:cNvSpPr/>
            <p:nvPr/>
          </p:nvSpPr>
          <p:spPr>
            <a:xfrm>
              <a:off x="1013022" y="3091294"/>
              <a:ext cx="108621" cy="95038"/>
            </a:xfrm>
            <a:custGeom>
              <a:avLst/>
              <a:gdLst/>
              <a:ahLst/>
              <a:cxnLst/>
              <a:rect l="l" t="t" r="r" b="b"/>
              <a:pathLst>
                <a:path w="2439" h="2134" extrusionOk="0">
                  <a:moveTo>
                    <a:pt x="1244" y="0"/>
                  </a:moveTo>
                  <a:cubicBezTo>
                    <a:pt x="1056" y="0"/>
                    <a:pt x="862"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68"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28"/>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28"/>
            <p:cNvSpPr/>
            <p:nvPr/>
          </p:nvSpPr>
          <p:spPr>
            <a:xfrm>
              <a:off x="1698594"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28"/>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28"/>
            <p:cNvSpPr/>
            <p:nvPr/>
          </p:nvSpPr>
          <p:spPr>
            <a:xfrm>
              <a:off x="2595217" y="3482712"/>
              <a:ext cx="108621" cy="95038"/>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28"/>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28"/>
            <p:cNvSpPr/>
            <p:nvPr/>
          </p:nvSpPr>
          <p:spPr>
            <a:xfrm>
              <a:off x="2370048" y="3874709"/>
              <a:ext cx="108621" cy="95082"/>
            </a:xfrm>
            <a:custGeom>
              <a:avLst/>
              <a:gdLst/>
              <a:ahLst/>
              <a:cxnLst/>
              <a:rect l="l" t="t" r="r" b="b"/>
              <a:pathLst>
                <a:path w="2439" h="2135" extrusionOk="0">
                  <a:moveTo>
                    <a:pt x="1237" y="1"/>
                  </a:moveTo>
                  <a:cubicBezTo>
                    <a:pt x="858" y="1"/>
                    <a:pt x="502" y="193"/>
                    <a:pt x="317" y="533"/>
                  </a:cubicBezTo>
                  <a:cubicBezTo>
                    <a:pt x="1" y="1029"/>
                    <a:pt x="181" y="1707"/>
                    <a:pt x="678" y="1977"/>
                  </a:cubicBezTo>
                  <a:cubicBezTo>
                    <a:pt x="846" y="2085"/>
                    <a:pt x="1036" y="2135"/>
                    <a:pt x="1223" y="2135"/>
                  </a:cubicBezTo>
                  <a:cubicBezTo>
                    <a:pt x="1587" y="2135"/>
                    <a:pt x="1944" y="1944"/>
                    <a:pt x="2123" y="1616"/>
                  </a:cubicBezTo>
                  <a:cubicBezTo>
                    <a:pt x="2439" y="1075"/>
                    <a:pt x="2258" y="443"/>
                    <a:pt x="1761" y="127"/>
                  </a:cubicBezTo>
                  <a:cubicBezTo>
                    <a:pt x="1591" y="41"/>
                    <a:pt x="1411" y="1"/>
                    <a:pt x="123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28"/>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28"/>
            <p:cNvSpPr/>
            <p:nvPr/>
          </p:nvSpPr>
          <p:spPr>
            <a:xfrm>
              <a:off x="1925767"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28"/>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28"/>
            <p:cNvSpPr/>
            <p:nvPr/>
          </p:nvSpPr>
          <p:spPr>
            <a:xfrm>
              <a:off x="1692537" y="3482712"/>
              <a:ext cx="106617" cy="95038"/>
            </a:xfrm>
            <a:custGeom>
              <a:avLst/>
              <a:gdLst/>
              <a:ahLst/>
              <a:cxnLst/>
              <a:rect l="l" t="t" r="r" b="b"/>
              <a:pathLst>
                <a:path w="2394" h="2134" extrusionOk="0">
                  <a:moveTo>
                    <a:pt x="1173" y="0"/>
                  </a:moveTo>
                  <a:cubicBezTo>
                    <a:pt x="1004" y="0"/>
                    <a:pt x="834" y="41"/>
                    <a:pt x="678" y="126"/>
                  </a:cubicBezTo>
                  <a:cubicBezTo>
                    <a:pt x="136" y="442"/>
                    <a:pt x="1" y="1074"/>
                    <a:pt x="272" y="1616"/>
                  </a:cubicBezTo>
                  <a:cubicBezTo>
                    <a:pt x="481" y="1944"/>
                    <a:pt x="828" y="2134"/>
                    <a:pt x="1182" y="2134"/>
                  </a:cubicBezTo>
                  <a:cubicBezTo>
                    <a:pt x="1364" y="2134"/>
                    <a:pt x="1548" y="2084"/>
                    <a:pt x="1716" y="1977"/>
                  </a:cubicBezTo>
                  <a:cubicBezTo>
                    <a:pt x="2258" y="1706"/>
                    <a:pt x="2394" y="1029"/>
                    <a:pt x="2123"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28"/>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28"/>
            <p:cNvSpPr/>
            <p:nvPr/>
          </p:nvSpPr>
          <p:spPr>
            <a:xfrm>
              <a:off x="1917706" y="3091294"/>
              <a:ext cx="108621" cy="95038"/>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9" y="2093"/>
                    <a:pt x="1028" y="2134"/>
                    <a:pt x="1202" y="2134"/>
                  </a:cubicBezTo>
                  <a:cubicBezTo>
                    <a:pt x="1582" y="2134"/>
                    <a:pt x="1937" y="1942"/>
                    <a:pt x="2123" y="1602"/>
                  </a:cubicBezTo>
                  <a:cubicBezTo>
                    <a:pt x="2439"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28"/>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28"/>
            <p:cNvSpPr/>
            <p:nvPr/>
          </p:nvSpPr>
          <p:spPr>
            <a:xfrm>
              <a:off x="2376105" y="3092229"/>
              <a:ext cx="96552" cy="94548"/>
            </a:xfrm>
            <a:custGeom>
              <a:avLst/>
              <a:gdLst/>
              <a:ahLst/>
              <a:cxnLst/>
              <a:rect l="l" t="t" r="r" b="b"/>
              <a:pathLst>
                <a:path w="2168" h="2123" extrusionOk="0">
                  <a:moveTo>
                    <a:pt x="1084" y="1"/>
                  </a:moveTo>
                  <a:cubicBezTo>
                    <a:pt x="497" y="1"/>
                    <a:pt x="0" y="452"/>
                    <a:pt x="0" y="1039"/>
                  </a:cubicBezTo>
                  <a:cubicBezTo>
                    <a:pt x="0" y="1626"/>
                    <a:pt x="497" y="2123"/>
                    <a:pt x="1084" y="2123"/>
                  </a:cubicBezTo>
                  <a:cubicBezTo>
                    <a:pt x="1671" y="2123"/>
                    <a:pt x="2167" y="1626"/>
                    <a:pt x="2167" y="1039"/>
                  </a:cubicBezTo>
                  <a:cubicBezTo>
                    <a:pt x="2167"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28"/>
            <p:cNvSpPr/>
            <p:nvPr/>
          </p:nvSpPr>
          <p:spPr>
            <a:xfrm>
              <a:off x="3093831"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28"/>
            <p:cNvSpPr/>
            <p:nvPr/>
          </p:nvSpPr>
          <p:spPr>
            <a:xfrm>
              <a:off x="3274732" y="3091294"/>
              <a:ext cx="108621" cy="95038"/>
            </a:xfrm>
            <a:custGeom>
              <a:avLst/>
              <a:gdLst/>
              <a:ahLst/>
              <a:cxnLst/>
              <a:rect l="l" t="t" r="r" b="b"/>
              <a:pathLst>
                <a:path w="2439" h="2134" extrusionOk="0">
                  <a:moveTo>
                    <a:pt x="1223" y="0"/>
                  </a:moveTo>
                  <a:cubicBezTo>
                    <a:pt x="1036" y="0"/>
                    <a:pt x="846" y="50"/>
                    <a:pt x="678" y="157"/>
                  </a:cubicBezTo>
                  <a:cubicBezTo>
                    <a:pt x="181" y="428"/>
                    <a:pt x="1" y="1105"/>
                    <a:pt x="272" y="1602"/>
                  </a:cubicBezTo>
                  <a:cubicBezTo>
                    <a:pt x="488" y="1942"/>
                    <a:pt x="853" y="2134"/>
                    <a:pt x="1236" y="2134"/>
                  </a:cubicBezTo>
                  <a:cubicBezTo>
                    <a:pt x="1411" y="2134"/>
                    <a:pt x="1591"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28"/>
            <p:cNvSpPr/>
            <p:nvPr/>
          </p:nvSpPr>
          <p:spPr>
            <a:xfrm>
              <a:off x="3093831"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28"/>
            <p:cNvSpPr/>
            <p:nvPr/>
          </p:nvSpPr>
          <p:spPr>
            <a:xfrm>
              <a:off x="3047559" y="3483291"/>
              <a:ext cx="108621" cy="95082"/>
            </a:xfrm>
            <a:custGeom>
              <a:avLst/>
              <a:gdLst/>
              <a:ahLst/>
              <a:cxnLst/>
              <a:rect l="l" t="t" r="r" b="b"/>
              <a:pathLst>
                <a:path w="2439" h="2135" extrusionOk="0">
                  <a:moveTo>
                    <a:pt x="1217" y="1"/>
                  </a:moveTo>
                  <a:cubicBezTo>
                    <a:pt x="852" y="1"/>
                    <a:pt x="496" y="191"/>
                    <a:pt x="317" y="519"/>
                  </a:cubicBezTo>
                  <a:cubicBezTo>
                    <a:pt x="1" y="1061"/>
                    <a:pt x="181" y="1693"/>
                    <a:pt x="723" y="2009"/>
                  </a:cubicBezTo>
                  <a:cubicBezTo>
                    <a:pt x="879" y="2094"/>
                    <a:pt x="1049" y="2135"/>
                    <a:pt x="1218" y="2135"/>
                  </a:cubicBezTo>
                  <a:cubicBezTo>
                    <a:pt x="1586" y="2135"/>
                    <a:pt x="1951" y="1943"/>
                    <a:pt x="2168" y="1603"/>
                  </a:cubicBezTo>
                  <a:cubicBezTo>
                    <a:pt x="2438" y="1106"/>
                    <a:pt x="2258" y="429"/>
                    <a:pt x="1761" y="158"/>
                  </a:cubicBezTo>
                  <a:cubicBezTo>
                    <a:pt x="1593" y="51"/>
                    <a:pt x="1404" y="1"/>
                    <a:pt x="121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28"/>
            <p:cNvSpPr/>
            <p:nvPr/>
          </p:nvSpPr>
          <p:spPr>
            <a:xfrm>
              <a:off x="2649505"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28"/>
            <p:cNvSpPr/>
            <p:nvPr/>
          </p:nvSpPr>
          <p:spPr>
            <a:xfrm>
              <a:off x="2603278" y="3482267"/>
              <a:ext cx="94548" cy="96552"/>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71" y="2167"/>
                    <a:pt x="2122" y="1671"/>
                    <a:pt x="2122" y="1084"/>
                  </a:cubicBezTo>
                  <a:cubicBezTo>
                    <a:pt x="2122" y="497"/>
                    <a:pt x="1671"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28"/>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7" name="Google Shape;5547;p28"/>
            <p:cNvSpPr/>
            <p:nvPr/>
          </p:nvSpPr>
          <p:spPr>
            <a:xfrm>
              <a:off x="2370048"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58" y="2134"/>
                    <a:pt x="1237" y="2134"/>
                  </a:cubicBezTo>
                  <a:cubicBezTo>
                    <a:pt x="1411" y="2134"/>
                    <a:pt x="1591"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8" name="Google Shape;5548;p28"/>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9" name="Google Shape;5549;p28"/>
            <p:cNvSpPr/>
            <p:nvPr/>
          </p:nvSpPr>
          <p:spPr>
            <a:xfrm>
              <a:off x="2597221" y="2700232"/>
              <a:ext cx="106617" cy="94503"/>
            </a:xfrm>
            <a:custGeom>
              <a:avLst/>
              <a:gdLst/>
              <a:ahLst/>
              <a:cxnLst/>
              <a:rect l="l" t="t" r="r" b="b"/>
              <a:pathLst>
                <a:path w="2394" h="2122" extrusionOk="0">
                  <a:moveTo>
                    <a:pt x="1191" y="0"/>
                  </a:moveTo>
                  <a:cubicBezTo>
                    <a:pt x="834" y="0"/>
                    <a:pt x="482" y="181"/>
                    <a:pt x="272" y="542"/>
                  </a:cubicBezTo>
                  <a:cubicBezTo>
                    <a:pt x="1" y="1038"/>
                    <a:pt x="136" y="1670"/>
                    <a:pt x="678" y="1986"/>
                  </a:cubicBezTo>
                  <a:cubicBezTo>
                    <a:pt x="844" y="2077"/>
                    <a:pt x="1024" y="2122"/>
                    <a:pt x="1203" y="2122"/>
                  </a:cubicBezTo>
                  <a:cubicBezTo>
                    <a:pt x="1561" y="2122"/>
                    <a:pt x="1912" y="1941"/>
                    <a:pt x="2123" y="1580"/>
                  </a:cubicBezTo>
                  <a:cubicBezTo>
                    <a:pt x="2393" y="1084"/>
                    <a:pt x="2258" y="452"/>
                    <a:pt x="1716" y="136"/>
                  </a:cubicBezTo>
                  <a:cubicBezTo>
                    <a:pt x="1551" y="45"/>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28"/>
            <p:cNvSpPr/>
            <p:nvPr/>
          </p:nvSpPr>
          <p:spPr>
            <a:xfrm>
              <a:off x="2649505"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1" name="Google Shape;5551;p28"/>
            <p:cNvSpPr/>
            <p:nvPr/>
          </p:nvSpPr>
          <p:spPr>
            <a:xfrm>
              <a:off x="3055620" y="2700232"/>
              <a:ext cx="94548" cy="94503"/>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25" y="2122"/>
                    <a:pt x="2122" y="1625"/>
                    <a:pt x="2122" y="1038"/>
                  </a:cubicBezTo>
                  <a:cubicBezTo>
                    <a:pt x="2122" y="452"/>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2" name="Google Shape;5552;p28"/>
            <p:cNvSpPr/>
            <p:nvPr/>
          </p:nvSpPr>
          <p:spPr>
            <a:xfrm>
              <a:off x="3727074" y="3874709"/>
              <a:ext cx="108621" cy="95082"/>
            </a:xfrm>
            <a:custGeom>
              <a:avLst/>
              <a:gdLst/>
              <a:ahLst/>
              <a:cxnLst/>
              <a:rect l="l" t="t" r="r" b="b"/>
              <a:pathLst>
                <a:path w="2439" h="2135" extrusionOk="0">
                  <a:moveTo>
                    <a:pt x="1236" y="1"/>
                  </a:moveTo>
                  <a:cubicBezTo>
                    <a:pt x="853" y="1"/>
                    <a:pt x="488" y="193"/>
                    <a:pt x="272" y="533"/>
                  </a:cubicBezTo>
                  <a:cubicBezTo>
                    <a:pt x="1" y="1029"/>
                    <a:pt x="181" y="1707"/>
                    <a:pt x="678" y="1977"/>
                  </a:cubicBezTo>
                  <a:cubicBezTo>
                    <a:pt x="846" y="2085"/>
                    <a:pt x="1036" y="2135"/>
                    <a:pt x="1223" y="2135"/>
                  </a:cubicBezTo>
                  <a:cubicBezTo>
                    <a:pt x="1587" y="2135"/>
                    <a:pt x="1944" y="1944"/>
                    <a:pt x="2123" y="1616"/>
                  </a:cubicBezTo>
                  <a:cubicBezTo>
                    <a:pt x="2439" y="1075"/>
                    <a:pt x="2258" y="443"/>
                    <a:pt x="1761" y="127"/>
                  </a:cubicBezTo>
                  <a:cubicBezTo>
                    <a:pt x="1591" y="41"/>
                    <a:pt x="1411" y="1"/>
                    <a:pt x="123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28"/>
            <p:cNvSpPr/>
            <p:nvPr/>
          </p:nvSpPr>
          <p:spPr>
            <a:xfrm>
              <a:off x="3329020"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28"/>
            <p:cNvSpPr/>
            <p:nvPr/>
          </p:nvSpPr>
          <p:spPr>
            <a:xfrm>
              <a:off x="3280789" y="3874309"/>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28"/>
            <p:cNvSpPr/>
            <p:nvPr/>
          </p:nvSpPr>
          <p:spPr>
            <a:xfrm>
              <a:off x="3093831" y="3524486"/>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28"/>
            <p:cNvSpPr/>
            <p:nvPr/>
          </p:nvSpPr>
          <p:spPr>
            <a:xfrm>
              <a:off x="3047559" y="3482712"/>
              <a:ext cx="108621" cy="95038"/>
            </a:xfrm>
            <a:custGeom>
              <a:avLst/>
              <a:gdLst/>
              <a:ahLst/>
              <a:cxnLst/>
              <a:rect l="l" t="t" r="r" b="b"/>
              <a:pathLst>
                <a:path w="2439" h="2134" extrusionOk="0">
                  <a:moveTo>
                    <a:pt x="1204" y="0"/>
                  </a:moveTo>
                  <a:cubicBezTo>
                    <a:pt x="1028" y="0"/>
                    <a:pt x="849" y="41"/>
                    <a:pt x="678"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28"/>
            <p:cNvSpPr/>
            <p:nvPr/>
          </p:nvSpPr>
          <p:spPr>
            <a:xfrm>
              <a:off x="3093831"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28"/>
            <p:cNvSpPr/>
            <p:nvPr/>
          </p:nvSpPr>
          <p:spPr>
            <a:xfrm>
              <a:off x="3274732" y="3091294"/>
              <a:ext cx="108621" cy="95038"/>
            </a:xfrm>
            <a:custGeom>
              <a:avLst/>
              <a:gdLst/>
              <a:ahLst/>
              <a:cxnLst/>
              <a:rect l="l" t="t" r="r" b="b"/>
              <a:pathLst>
                <a:path w="2439" h="2134" extrusionOk="0">
                  <a:moveTo>
                    <a:pt x="1195" y="0"/>
                  </a:moveTo>
                  <a:cubicBezTo>
                    <a:pt x="827" y="0"/>
                    <a:pt x="481" y="190"/>
                    <a:pt x="272"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28"/>
            <p:cNvSpPr/>
            <p:nvPr/>
          </p:nvSpPr>
          <p:spPr>
            <a:xfrm>
              <a:off x="3329020"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0" name="Google Shape;5560;p28"/>
            <p:cNvSpPr/>
            <p:nvPr/>
          </p:nvSpPr>
          <p:spPr>
            <a:xfrm>
              <a:off x="3733131" y="3092229"/>
              <a:ext cx="94503" cy="94548"/>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1" name="Google Shape;5561;p28"/>
            <p:cNvSpPr/>
            <p:nvPr/>
          </p:nvSpPr>
          <p:spPr>
            <a:xfrm>
              <a:off x="3727074" y="3091294"/>
              <a:ext cx="108621" cy="95038"/>
            </a:xfrm>
            <a:custGeom>
              <a:avLst/>
              <a:gdLst/>
              <a:ahLst/>
              <a:cxnLst/>
              <a:rect l="l" t="t" r="r" b="b"/>
              <a:pathLst>
                <a:path w="2439" h="2134" extrusionOk="0">
                  <a:moveTo>
                    <a:pt x="1223" y="0"/>
                  </a:moveTo>
                  <a:cubicBezTo>
                    <a:pt x="1036" y="0"/>
                    <a:pt x="846" y="50"/>
                    <a:pt x="678" y="157"/>
                  </a:cubicBezTo>
                  <a:cubicBezTo>
                    <a:pt x="181" y="428"/>
                    <a:pt x="1" y="1105"/>
                    <a:pt x="272" y="1602"/>
                  </a:cubicBezTo>
                  <a:cubicBezTo>
                    <a:pt x="488" y="1942"/>
                    <a:pt x="853" y="2134"/>
                    <a:pt x="1221" y="2134"/>
                  </a:cubicBezTo>
                  <a:cubicBezTo>
                    <a:pt x="1390" y="2134"/>
                    <a:pt x="1560" y="2093"/>
                    <a:pt x="1716"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2" name="Google Shape;5562;p28"/>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3" name="Google Shape;5563;p28"/>
            <p:cNvSpPr/>
            <p:nvPr/>
          </p:nvSpPr>
          <p:spPr>
            <a:xfrm>
              <a:off x="1692537" y="2700232"/>
              <a:ext cx="108621" cy="94503"/>
            </a:xfrm>
            <a:custGeom>
              <a:avLst/>
              <a:gdLst/>
              <a:ahLst/>
              <a:cxnLst/>
              <a:rect l="l" t="t" r="r" b="b"/>
              <a:pathLst>
                <a:path w="2439" h="2122" extrusionOk="0">
                  <a:moveTo>
                    <a:pt x="1191" y="0"/>
                  </a:moveTo>
                  <a:cubicBezTo>
                    <a:pt x="834" y="0"/>
                    <a:pt x="482" y="181"/>
                    <a:pt x="272" y="542"/>
                  </a:cubicBezTo>
                  <a:cubicBezTo>
                    <a:pt x="1" y="1038"/>
                    <a:pt x="182" y="1670"/>
                    <a:pt x="678" y="1986"/>
                  </a:cubicBezTo>
                  <a:cubicBezTo>
                    <a:pt x="844" y="2077"/>
                    <a:pt x="1029" y="2122"/>
                    <a:pt x="1213" y="2122"/>
                  </a:cubicBezTo>
                  <a:cubicBezTo>
                    <a:pt x="1581" y="2122"/>
                    <a:pt x="1942" y="1941"/>
                    <a:pt x="2123" y="1580"/>
                  </a:cubicBezTo>
                  <a:cubicBezTo>
                    <a:pt x="2439" y="1084"/>
                    <a:pt x="2258" y="452"/>
                    <a:pt x="1716" y="136"/>
                  </a:cubicBezTo>
                  <a:cubicBezTo>
                    <a:pt x="1551" y="45"/>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28"/>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28"/>
            <p:cNvSpPr/>
            <p:nvPr/>
          </p:nvSpPr>
          <p:spPr>
            <a:xfrm>
              <a:off x="1246252"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28"/>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28"/>
            <p:cNvSpPr/>
            <p:nvPr/>
          </p:nvSpPr>
          <p:spPr>
            <a:xfrm>
              <a:off x="2595217" y="2699342"/>
              <a:ext cx="108621" cy="94993"/>
            </a:xfrm>
            <a:custGeom>
              <a:avLst/>
              <a:gdLst/>
              <a:ahLst/>
              <a:cxnLst/>
              <a:rect l="l" t="t" r="r" b="b"/>
              <a:pathLst>
                <a:path w="2439" h="2133" extrusionOk="0">
                  <a:moveTo>
                    <a:pt x="1248" y="0"/>
                  </a:moveTo>
                  <a:cubicBezTo>
                    <a:pt x="1069" y="0"/>
                    <a:pt x="889" y="50"/>
                    <a:pt x="723" y="156"/>
                  </a:cubicBezTo>
                  <a:cubicBezTo>
                    <a:pt x="181" y="426"/>
                    <a:pt x="1" y="1104"/>
                    <a:pt x="317" y="1600"/>
                  </a:cubicBezTo>
                  <a:cubicBezTo>
                    <a:pt x="502" y="1940"/>
                    <a:pt x="879" y="2132"/>
                    <a:pt x="1257" y="2132"/>
                  </a:cubicBezTo>
                  <a:cubicBezTo>
                    <a:pt x="1431" y="2132"/>
                    <a:pt x="1605" y="2092"/>
                    <a:pt x="1761" y="2006"/>
                  </a:cubicBezTo>
                  <a:cubicBezTo>
                    <a:pt x="2258" y="1690"/>
                    <a:pt x="2438" y="1058"/>
                    <a:pt x="2168"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28"/>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28"/>
            <p:cNvSpPr/>
            <p:nvPr/>
          </p:nvSpPr>
          <p:spPr>
            <a:xfrm>
              <a:off x="2370048" y="3091294"/>
              <a:ext cx="108621" cy="95038"/>
            </a:xfrm>
            <a:custGeom>
              <a:avLst/>
              <a:gdLst/>
              <a:ahLst/>
              <a:cxnLst/>
              <a:rect l="l" t="t" r="r" b="b"/>
              <a:pathLst>
                <a:path w="2439" h="2134" extrusionOk="0">
                  <a:moveTo>
                    <a:pt x="1197" y="0"/>
                  </a:moveTo>
                  <a:cubicBezTo>
                    <a:pt x="833" y="0"/>
                    <a:pt x="496" y="190"/>
                    <a:pt x="317"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28"/>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28"/>
            <p:cNvSpPr/>
            <p:nvPr/>
          </p:nvSpPr>
          <p:spPr>
            <a:xfrm>
              <a:off x="1925767" y="3092229"/>
              <a:ext cx="94548" cy="94548"/>
            </a:xfrm>
            <a:custGeom>
              <a:avLst/>
              <a:gdLst/>
              <a:ahLst/>
              <a:cxnLst/>
              <a:rect l="l" t="t" r="r" b="b"/>
              <a:pathLst>
                <a:path w="2123" h="2123" extrusionOk="0">
                  <a:moveTo>
                    <a:pt x="1039" y="1"/>
                  </a:moveTo>
                  <a:cubicBezTo>
                    <a:pt x="452" y="1"/>
                    <a:pt x="0" y="452"/>
                    <a:pt x="0" y="1039"/>
                  </a:cubicBezTo>
                  <a:cubicBezTo>
                    <a:pt x="0" y="1626"/>
                    <a:pt x="452" y="2123"/>
                    <a:pt x="1039" y="2123"/>
                  </a:cubicBezTo>
                  <a:cubicBezTo>
                    <a:pt x="1626" y="2123"/>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28"/>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28"/>
            <p:cNvSpPr/>
            <p:nvPr/>
          </p:nvSpPr>
          <p:spPr>
            <a:xfrm>
              <a:off x="1692537" y="2699342"/>
              <a:ext cx="106617" cy="94993"/>
            </a:xfrm>
            <a:custGeom>
              <a:avLst/>
              <a:gdLst/>
              <a:ahLst/>
              <a:cxnLst/>
              <a:rect l="l" t="t" r="r" b="b"/>
              <a:pathLst>
                <a:path w="2394" h="2133" extrusionOk="0">
                  <a:moveTo>
                    <a:pt x="1203" y="0"/>
                  </a:moveTo>
                  <a:cubicBezTo>
                    <a:pt x="1024" y="0"/>
                    <a:pt x="844" y="50"/>
                    <a:pt x="678" y="156"/>
                  </a:cubicBezTo>
                  <a:cubicBezTo>
                    <a:pt x="136" y="426"/>
                    <a:pt x="1" y="1104"/>
                    <a:pt x="272" y="1600"/>
                  </a:cubicBezTo>
                  <a:cubicBezTo>
                    <a:pt x="488" y="1940"/>
                    <a:pt x="853" y="2132"/>
                    <a:pt x="1221" y="2132"/>
                  </a:cubicBezTo>
                  <a:cubicBezTo>
                    <a:pt x="1390" y="2132"/>
                    <a:pt x="1560" y="2092"/>
                    <a:pt x="1716" y="2006"/>
                  </a:cubicBezTo>
                  <a:cubicBezTo>
                    <a:pt x="2258" y="1690"/>
                    <a:pt x="2394" y="1058"/>
                    <a:pt x="2123"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28"/>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28"/>
            <p:cNvSpPr/>
            <p:nvPr/>
          </p:nvSpPr>
          <p:spPr>
            <a:xfrm>
              <a:off x="1917706"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62" y="2084"/>
                    <a:pt x="1056" y="2134"/>
                    <a:pt x="1244" y="2134"/>
                  </a:cubicBezTo>
                  <a:cubicBezTo>
                    <a:pt x="1612" y="2134"/>
                    <a:pt x="1959" y="1944"/>
                    <a:pt x="2168"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6" name="Google Shape;5576;p28"/>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7" name="Google Shape;5577;p28"/>
            <p:cNvSpPr/>
            <p:nvPr/>
          </p:nvSpPr>
          <p:spPr>
            <a:xfrm>
              <a:off x="2376105" y="2308191"/>
              <a:ext cx="96552" cy="94548"/>
            </a:xfrm>
            <a:custGeom>
              <a:avLst/>
              <a:gdLst/>
              <a:ahLst/>
              <a:cxnLst/>
              <a:rect l="l" t="t" r="r" b="b"/>
              <a:pathLst>
                <a:path w="2168" h="2123" extrusionOk="0">
                  <a:moveTo>
                    <a:pt x="1084" y="0"/>
                  </a:moveTo>
                  <a:cubicBezTo>
                    <a:pt x="497" y="0"/>
                    <a:pt x="0" y="497"/>
                    <a:pt x="0" y="1084"/>
                  </a:cubicBezTo>
                  <a:cubicBezTo>
                    <a:pt x="0" y="1671"/>
                    <a:pt x="497" y="2122"/>
                    <a:pt x="1084" y="2122"/>
                  </a:cubicBezTo>
                  <a:cubicBezTo>
                    <a:pt x="1671" y="2122"/>
                    <a:pt x="2167" y="1671"/>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28"/>
            <p:cNvSpPr/>
            <p:nvPr/>
          </p:nvSpPr>
          <p:spPr>
            <a:xfrm>
              <a:off x="3093831" y="1958368"/>
              <a:ext cx="243295" cy="402151"/>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28"/>
            <p:cNvSpPr/>
            <p:nvPr/>
          </p:nvSpPr>
          <p:spPr>
            <a:xfrm>
              <a:off x="3274732"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3" y="2122"/>
                    <a:pt x="1205" y="2122"/>
                  </a:cubicBezTo>
                  <a:cubicBezTo>
                    <a:pt x="1390" y="2122"/>
                    <a:pt x="1581" y="2077"/>
                    <a:pt x="1761"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28"/>
            <p:cNvSpPr/>
            <p:nvPr/>
          </p:nvSpPr>
          <p:spPr>
            <a:xfrm>
              <a:off x="3093831"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28"/>
            <p:cNvSpPr/>
            <p:nvPr/>
          </p:nvSpPr>
          <p:spPr>
            <a:xfrm>
              <a:off x="3047559" y="2700232"/>
              <a:ext cx="108621" cy="95394"/>
            </a:xfrm>
            <a:custGeom>
              <a:avLst/>
              <a:gdLst/>
              <a:ahLst/>
              <a:cxnLst/>
              <a:rect l="l" t="t" r="r" b="b"/>
              <a:pathLst>
                <a:path w="2439" h="2142" extrusionOk="0">
                  <a:moveTo>
                    <a:pt x="1236" y="0"/>
                  </a:moveTo>
                  <a:cubicBezTo>
                    <a:pt x="879" y="0"/>
                    <a:pt x="527" y="181"/>
                    <a:pt x="317" y="542"/>
                  </a:cubicBezTo>
                  <a:cubicBezTo>
                    <a:pt x="1" y="1038"/>
                    <a:pt x="181" y="1670"/>
                    <a:pt x="723" y="1986"/>
                  </a:cubicBezTo>
                  <a:cubicBezTo>
                    <a:pt x="889" y="2092"/>
                    <a:pt x="1069" y="2142"/>
                    <a:pt x="1248" y="2142"/>
                  </a:cubicBezTo>
                  <a:cubicBezTo>
                    <a:pt x="1606" y="2142"/>
                    <a:pt x="1957" y="1941"/>
                    <a:pt x="2168" y="1580"/>
                  </a:cubicBezTo>
                  <a:cubicBezTo>
                    <a:pt x="2438" y="1084"/>
                    <a:pt x="2258" y="452"/>
                    <a:pt x="1761" y="136"/>
                  </a:cubicBezTo>
                  <a:cubicBezTo>
                    <a:pt x="1596" y="45"/>
                    <a:pt x="1415"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28"/>
            <p:cNvSpPr/>
            <p:nvPr/>
          </p:nvSpPr>
          <p:spPr>
            <a:xfrm>
              <a:off x="2649505"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28"/>
            <p:cNvSpPr/>
            <p:nvPr/>
          </p:nvSpPr>
          <p:spPr>
            <a:xfrm>
              <a:off x="2603278" y="2700232"/>
              <a:ext cx="94548" cy="94503"/>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71" y="2122"/>
                    <a:pt x="2122" y="1625"/>
                    <a:pt x="2122" y="1038"/>
                  </a:cubicBezTo>
                  <a:cubicBezTo>
                    <a:pt x="2122" y="452"/>
                    <a:pt x="1671"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28"/>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28"/>
            <p:cNvSpPr/>
            <p:nvPr/>
          </p:nvSpPr>
          <p:spPr>
            <a:xfrm>
              <a:off x="2370048"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4" y="2122"/>
                    <a:pt x="1205" y="2122"/>
                  </a:cubicBezTo>
                  <a:cubicBezTo>
                    <a:pt x="1390" y="2122"/>
                    <a:pt x="1581" y="2077"/>
                    <a:pt x="1761"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6" name="Google Shape;5586;p28"/>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7" name="Google Shape;5587;p28"/>
            <p:cNvSpPr/>
            <p:nvPr/>
          </p:nvSpPr>
          <p:spPr>
            <a:xfrm>
              <a:off x="2595217" y="1916595"/>
              <a:ext cx="108621" cy="95082"/>
            </a:xfrm>
            <a:custGeom>
              <a:avLst/>
              <a:gdLst/>
              <a:ahLst/>
              <a:cxnLst/>
              <a:rect l="l" t="t" r="r" b="b"/>
              <a:pathLst>
                <a:path w="2439" h="2135"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8"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28"/>
            <p:cNvSpPr/>
            <p:nvPr/>
          </p:nvSpPr>
          <p:spPr>
            <a:xfrm>
              <a:off x="3727074" y="3091294"/>
              <a:ext cx="108621" cy="95038"/>
            </a:xfrm>
            <a:custGeom>
              <a:avLst/>
              <a:gdLst/>
              <a:ahLst/>
              <a:cxnLst/>
              <a:rect l="l" t="t" r="r" b="b"/>
              <a:pathLst>
                <a:path w="2439" h="2134" extrusionOk="0">
                  <a:moveTo>
                    <a:pt x="1195" y="0"/>
                  </a:moveTo>
                  <a:cubicBezTo>
                    <a:pt x="827" y="0"/>
                    <a:pt x="481" y="190"/>
                    <a:pt x="272"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9" name="Google Shape;5589;p28"/>
            <p:cNvSpPr/>
            <p:nvPr/>
          </p:nvSpPr>
          <p:spPr>
            <a:xfrm>
              <a:off x="3329020"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0" name="Google Shape;5590;p28"/>
            <p:cNvSpPr/>
            <p:nvPr/>
          </p:nvSpPr>
          <p:spPr>
            <a:xfrm>
              <a:off x="3280789" y="3092229"/>
              <a:ext cx="94503" cy="94548"/>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28"/>
            <p:cNvSpPr/>
            <p:nvPr/>
          </p:nvSpPr>
          <p:spPr>
            <a:xfrm>
              <a:off x="3093831"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28"/>
            <p:cNvSpPr/>
            <p:nvPr/>
          </p:nvSpPr>
          <p:spPr>
            <a:xfrm>
              <a:off x="3047559" y="2699253"/>
              <a:ext cx="108621" cy="95082"/>
            </a:xfrm>
            <a:custGeom>
              <a:avLst/>
              <a:gdLst/>
              <a:ahLst/>
              <a:cxnLst/>
              <a:rect l="l" t="t" r="r" b="b"/>
              <a:pathLst>
                <a:path w="2439" h="2135" extrusionOk="0">
                  <a:moveTo>
                    <a:pt x="1244" y="0"/>
                  </a:moveTo>
                  <a:cubicBezTo>
                    <a:pt x="1056" y="0"/>
                    <a:pt x="862" y="50"/>
                    <a:pt x="678" y="158"/>
                  </a:cubicBezTo>
                  <a:cubicBezTo>
                    <a:pt x="181" y="428"/>
                    <a:pt x="1" y="1106"/>
                    <a:pt x="317" y="1602"/>
                  </a:cubicBezTo>
                  <a:cubicBezTo>
                    <a:pt x="502" y="1942"/>
                    <a:pt x="879" y="2134"/>
                    <a:pt x="1257" y="2134"/>
                  </a:cubicBezTo>
                  <a:cubicBezTo>
                    <a:pt x="1431" y="2134"/>
                    <a:pt x="1605" y="2094"/>
                    <a:pt x="1761" y="2008"/>
                  </a:cubicBezTo>
                  <a:cubicBezTo>
                    <a:pt x="2258" y="1692"/>
                    <a:pt x="2438" y="1060"/>
                    <a:pt x="2168"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28"/>
            <p:cNvSpPr/>
            <p:nvPr/>
          </p:nvSpPr>
          <p:spPr>
            <a:xfrm>
              <a:off x="3093831"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28"/>
            <p:cNvSpPr/>
            <p:nvPr/>
          </p:nvSpPr>
          <p:spPr>
            <a:xfrm>
              <a:off x="3274732" y="2308636"/>
              <a:ext cx="108621" cy="95038"/>
            </a:xfrm>
            <a:custGeom>
              <a:avLst/>
              <a:gdLst/>
              <a:ahLst/>
              <a:cxnLst/>
              <a:rect l="l" t="t" r="r" b="b"/>
              <a:pathLst>
                <a:path w="2439" h="2134" extrusionOk="0">
                  <a:moveTo>
                    <a:pt x="1236" y="0"/>
                  </a:moveTo>
                  <a:cubicBezTo>
                    <a:pt x="853" y="0"/>
                    <a:pt x="488" y="192"/>
                    <a:pt x="272"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28"/>
            <p:cNvSpPr/>
            <p:nvPr/>
          </p:nvSpPr>
          <p:spPr>
            <a:xfrm>
              <a:off x="3329020"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28"/>
            <p:cNvSpPr/>
            <p:nvPr/>
          </p:nvSpPr>
          <p:spPr>
            <a:xfrm>
              <a:off x="3733131" y="2308191"/>
              <a:ext cx="94503" cy="94548"/>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28"/>
            <p:cNvSpPr/>
            <p:nvPr/>
          </p:nvSpPr>
          <p:spPr>
            <a:xfrm>
              <a:off x="3727074"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3" y="2122"/>
                    <a:pt x="1191" y="2122"/>
                  </a:cubicBezTo>
                  <a:cubicBezTo>
                    <a:pt x="1370" y="2122"/>
                    <a:pt x="1551" y="2077"/>
                    <a:pt x="1716"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28"/>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28"/>
            <p:cNvSpPr/>
            <p:nvPr/>
          </p:nvSpPr>
          <p:spPr>
            <a:xfrm>
              <a:off x="2370048"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28"/>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28"/>
            <p:cNvSpPr/>
            <p:nvPr/>
          </p:nvSpPr>
          <p:spPr>
            <a:xfrm>
              <a:off x="1925767" y="2308191"/>
              <a:ext cx="94548" cy="94548"/>
            </a:xfrm>
            <a:custGeom>
              <a:avLst/>
              <a:gdLst/>
              <a:ahLst/>
              <a:cxnLst/>
              <a:rect l="l" t="t" r="r" b="b"/>
              <a:pathLst>
                <a:path w="2123" h="2123" extrusionOk="0">
                  <a:moveTo>
                    <a:pt x="1039" y="0"/>
                  </a:moveTo>
                  <a:cubicBezTo>
                    <a:pt x="452" y="0"/>
                    <a:pt x="0" y="497"/>
                    <a:pt x="0" y="1084"/>
                  </a:cubicBezTo>
                  <a:cubicBezTo>
                    <a:pt x="0" y="1671"/>
                    <a:pt x="452" y="2122"/>
                    <a:pt x="1039" y="2122"/>
                  </a:cubicBezTo>
                  <a:cubicBezTo>
                    <a:pt x="1626" y="2122"/>
                    <a:pt x="2122" y="1671"/>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28"/>
            <p:cNvSpPr/>
            <p:nvPr/>
          </p:nvSpPr>
          <p:spPr>
            <a:xfrm>
              <a:off x="3727074" y="2308636"/>
              <a:ext cx="108621" cy="95038"/>
            </a:xfrm>
            <a:custGeom>
              <a:avLst/>
              <a:gdLst/>
              <a:ahLst/>
              <a:cxnLst/>
              <a:rect l="l" t="t" r="r" b="b"/>
              <a:pathLst>
                <a:path w="2439" h="2134" extrusionOk="0">
                  <a:moveTo>
                    <a:pt x="1236" y="0"/>
                  </a:moveTo>
                  <a:cubicBezTo>
                    <a:pt x="853" y="0"/>
                    <a:pt x="488" y="192"/>
                    <a:pt x="272"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28"/>
            <p:cNvSpPr/>
            <p:nvPr/>
          </p:nvSpPr>
          <p:spPr>
            <a:xfrm>
              <a:off x="3329020"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28"/>
            <p:cNvSpPr/>
            <p:nvPr/>
          </p:nvSpPr>
          <p:spPr>
            <a:xfrm>
              <a:off x="3280789" y="2308191"/>
              <a:ext cx="94503" cy="94548"/>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28"/>
            <p:cNvSpPr/>
            <p:nvPr/>
          </p:nvSpPr>
          <p:spPr>
            <a:xfrm>
              <a:off x="3093831" y="1958368"/>
              <a:ext cx="243295" cy="402151"/>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6" name="Google Shape;5606;p28"/>
            <p:cNvSpPr/>
            <p:nvPr/>
          </p:nvSpPr>
          <p:spPr>
            <a:xfrm>
              <a:off x="3047559" y="1916595"/>
              <a:ext cx="108621" cy="95082"/>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5060113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gradFill>
          <a:gsLst>
            <a:gs pos="0">
              <a:schemeClr val="lt1"/>
            </a:gs>
            <a:gs pos="100000">
              <a:srgbClr val="EBF2F9"/>
            </a:gs>
          </a:gsLst>
          <a:lin ang="0" scaled="0"/>
        </a:gradFill>
        <a:effectLst/>
      </p:bgPr>
    </p:bg>
    <p:spTree>
      <p:nvGrpSpPr>
        <p:cNvPr id="1" name="Shape 5607"/>
        <p:cNvGrpSpPr/>
        <p:nvPr/>
      </p:nvGrpSpPr>
      <p:grpSpPr>
        <a:xfrm>
          <a:off x="0" y="0"/>
          <a:ext cx="0" cy="0"/>
          <a:chOff x="0" y="0"/>
          <a:chExt cx="0" cy="0"/>
        </a:xfrm>
      </p:grpSpPr>
      <p:sp>
        <p:nvSpPr>
          <p:cNvPr id="5608" name="Google Shape;5608;p29"/>
          <p:cNvSpPr txBox="1">
            <a:spLocks noGrp="1"/>
          </p:cNvSpPr>
          <p:nvPr>
            <p:ph type="title"/>
          </p:nvPr>
        </p:nvSpPr>
        <p:spPr>
          <a:xfrm>
            <a:off x="950967" y="4894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609" name="Google Shape;5609;p29"/>
          <p:cNvSpPr txBox="1">
            <a:spLocks noGrp="1"/>
          </p:cNvSpPr>
          <p:nvPr>
            <p:ph type="subTitle" idx="1"/>
          </p:nvPr>
        </p:nvSpPr>
        <p:spPr>
          <a:xfrm>
            <a:off x="1874660" y="1877533"/>
            <a:ext cx="4558800" cy="7636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Encode Sans"/>
              <a:buNone/>
              <a:defRPr sz="2933" b="1">
                <a:latin typeface="Encode Sans"/>
                <a:ea typeface="Encode Sans"/>
                <a:cs typeface="Encode Sans"/>
                <a:sym typeface="Encode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10" name="Google Shape;5610;p29"/>
          <p:cNvSpPr txBox="1">
            <a:spLocks noGrp="1"/>
          </p:cNvSpPr>
          <p:nvPr>
            <p:ph type="subTitle" idx="2"/>
          </p:nvPr>
        </p:nvSpPr>
        <p:spPr>
          <a:xfrm>
            <a:off x="1865333" y="2539533"/>
            <a:ext cx="4558800" cy="8864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21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11" name="Google Shape;5611;p29"/>
          <p:cNvSpPr txBox="1">
            <a:spLocks noGrp="1"/>
          </p:cNvSpPr>
          <p:nvPr>
            <p:ph type="subTitle" idx="3"/>
          </p:nvPr>
        </p:nvSpPr>
        <p:spPr>
          <a:xfrm>
            <a:off x="1874623" y="3750567"/>
            <a:ext cx="4558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Encode Sans"/>
              <a:buNone/>
              <a:defRPr sz="2667" b="1">
                <a:latin typeface="Encode Sans"/>
                <a:ea typeface="Encode Sans"/>
                <a:cs typeface="Encode Sans"/>
                <a:sym typeface="Encode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12" name="Google Shape;5612;p29"/>
          <p:cNvSpPr txBox="1">
            <a:spLocks noGrp="1"/>
          </p:cNvSpPr>
          <p:nvPr>
            <p:ph type="subTitle" idx="4"/>
          </p:nvPr>
        </p:nvSpPr>
        <p:spPr>
          <a:xfrm>
            <a:off x="1865333" y="4412567"/>
            <a:ext cx="4558800" cy="886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5613" name="Google Shape;5613;p29"/>
          <p:cNvGrpSpPr/>
          <p:nvPr/>
        </p:nvGrpSpPr>
        <p:grpSpPr>
          <a:xfrm rot="-949144">
            <a:off x="6916382" y="919739"/>
            <a:ext cx="5757300" cy="5727933"/>
            <a:chOff x="1829898" y="-516917"/>
            <a:chExt cx="2106822" cy="2096075"/>
          </a:xfrm>
        </p:grpSpPr>
        <p:sp>
          <p:nvSpPr>
            <p:cNvPr id="5614" name="Google Shape;5614;p29"/>
            <p:cNvSpPr/>
            <p:nvPr/>
          </p:nvSpPr>
          <p:spPr>
            <a:xfrm>
              <a:off x="2074614" y="1341955"/>
              <a:ext cx="51520" cy="51544"/>
            </a:xfrm>
            <a:custGeom>
              <a:avLst/>
              <a:gdLst/>
              <a:ahLst/>
              <a:cxnLst/>
              <a:rect l="l" t="t" r="r" b="b"/>
              <a:pathLst>
                <a:path w="2167" h="2168" extrusionOk="0">
                  <a:moveTo>
                    <a:pt x="1084" y="0"/>
                  </a:moveTo>
                  <a:cubicBezTo>
                    <a:pt x="497" y="0"/>
                    <a:pt x="0" y="497"/>
                    <a:pt x="0" y="1084"/>
                  </a:cubicBezTo>
                  <a:cubicBezTo>
                    <a:pt x="0" y="1671"/>
                    <a:pt x="497" y="2167"/>
                    <a:pt x="1084" y="2167"/>
                  </a:cubicBezTo>
                  <a:cubicBezTo>
                    <a:pt x="1670" y="2167"/>
                    <a:pt x="2167" y="1671"/>
                    <a:pt x="2167" y="1084"/>
                  </a:cubicBezTo>
                  <a:cubicBezTo>
                    <a:pt x="2167"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29"/>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29"/>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29"/>
            <p:cNvSpPr/>
            <p:nvPr/>
          </p:nvSpPr>
          <p:spPr>
            <a:xfrm>
              <a:off x="2799062"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29"/>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29"/>
            <p:cNvSpPr/>
            <p:nvPr/>
          </p:nvSpPr>
          <p:spPr>
            <a:xfrm>
              <a:off x="2191587" y="1133234"/>
              <a:ext cx="57987" cy="507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29"/>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29"/>
            <p:cNvSpPr/>
            <p:nvPr/>
          </p:nvSpPr>
          <p:spPr>
            <a:xfrm>
              <a:off x="2071381" y="1342502"/>
              <a:ext cx="57987" cy="50760"/>
            </a:xfrm>
            <a:custGeom>
              <a:avLst/>
              <a:gdLst/>
              <a:ahLst/>
              <a:cxnLst/>
              <a:rect l="l" t="t" r="r" b="b"/>
              <a:pathLst>
                <a:path w="2439" h="2135" extrusionOk="0">
                  <a:moveTo>
                    <a:pt x="1197" y="1"/>
                  </a:moveTo>
                  <a:cubicBezTo>
                    <a:pt x="833" y="1"/>
                    <a:pt x="496" y="191"/>
                    <a:pt x="317"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29"/>
            <p:cNvSpPr/>
            <p:nvPr/>
          </p:nvSpPr>
          <p:spPr>
            <a:xfrm>
              <a:off x="2074614" y="924466"/>
              <a:ext cx="51520" cy="50451"/>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29"/>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29"/>
            <p:cNvSpPr/>
            <p:nvPr/>
          </p:nvSpPr>
          <p:spPr>
            <a:xfrm>
              <a:off x="2554346" y="1342502"/>
              <a:ext cx="57987" cy="50427"/>
            </a:xfrm>
            <a:custGeom>
              <a:avLst/>
              <a:gdLst/>
              <a:ahLst/>
              <a:cxnLst/>
              <a:rect l="l" t="t" r="r" b="b"/>
              <a:pathLst>
                <a:path w="2439" h="2121" extrusionOk="0">
                  <a:moveTo>
                    <a:pt x="1222" y="1"/>
                  </a:moveTo>
                  <a:cubicBezTo>
                    <a:pt x="1035" y="1"/>
                    <a:pt x="846" y="51"/>
                    <a:pt x="678" y="158"/>
                  </a:cubicBezTo>
                  <a:cubicBezTo>
                    <a:pt x="181" y="429"/>
                    <a:pt x="1" y="1061"/>
                    <a:pt x="272" y="1603"/>
                  </a:cubicBezTo>
                  <a:cubicBezTo>
                    <a:pt x="480" y="1931"/>
                    <a:pt x="827" y="2121"/>
                    <a:pt x="1182" y="2121"/>
                  </a:cubicBezTo>
                  <a:cubicBezTo>
                    <a:pt x="1364" y="2121"/>
                    <a:pt x="1548" y="2071"/>
                    <a:pt x="1716" y="1964"/>
                  </a:cubicBezTo>
                  <a:cubicBezTo>
                    <a:pt x="2258" y="1693"/>
                    <a:pt x="2438" y="1016"/>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29"/>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29"/>
            <p:cNvSpPr/>
            <p:nvPr/>
          </p:nvSpPr>
          <p:spPr>
            <a:xfrm>
              <a:off x="2191587" y="1133234"/>
              <a:ext cx="57987" cy="507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29"/>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29"/>
            <p:cNvSpPr/>
            <p:nvPr/>
          </p:nvSpPr>
          <p:spPr>
            <a:xfrm>
              <a:off x="2437373"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29"/>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29"/>
            <p:cNvSpPr/>
            <p:nvPr/>
          </p:nvSpPr>
          <p:spPr>
            <a:xfrm>
              <a:off x="2916035" y="1133234"/>
              <a:ext cx="57987" cy="50736"/>
            </a:xfrm>
            <a:custGeom>
              <a:avLst/>
              <a:gdLst/>
              <a:ahLst/>
              <a:cxnLst/>
              <a:rect l="l" t="t" r="r" b="b"/>
              <a:pathLst>
                <a:path w="2439" h="2134" extrusionOk="0">
                  <a:moveTo>
                    <a:pt x="1244"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67"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29"/>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29"/>
            <p:cNvSpPr/>
            <p:nvPr/>
          </p:nvSpPr>
          <p:spPr>
            <a:xfrm>
              <a:off x="2795829" y="1342502"/>
              <a:ext cx="57987" cy="50760"/>
            </a:xfrm>
            <a:custGeom>
              <a:avLst/>
              <a:gdLst/>
              <a:ahLst/>
              <a:cxnLst/>
              <a:rect l="l" t="t" r="r" b="b"/>
              <a:pathLst>
                <a:path w="2439" h="2135" extrusionOk="0">
                  <a:moveTo>
                    <a:pt x="1195" y="1"/>
                  </a:moveTo>
                  <a:cubicBezTo>
                    <a:pt x="827" y="1"/>
                    <a:pt x="480" y="191"/>
                    <a:pt x="272"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29"/>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29"/>
            <p:cNvSpPr/>
            <p:nvPr/>
          </p:nvSpPr>
          <p:spPr>
            <a:xfrm>
              <a:off x="2557579"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5" name="Google Shape;5635;p29"/>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6" name="Google Shape;5636;p29"/>
            <p:cNvSpPr/>
            <p:nvPr/>
          </p:nvSpPr>
          <p:spPr>
            <a:xfrm>
              <a:off x="2433070" y="1133258"/>
              <a:ext cx="57987" cy="50712"/>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29"/>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29"/>
            <p:cNvSpPr/>
            <p:nvPr/>
          </p:nvSpPr>
          <p:spPr>
            <a:xfrm>
              <a:off x="2554346" y="924466"/>
              <a:ext cx="57987" cy="50451"/>
            </a:xfrm>
            <a:custGeom>
              <a:avLst/>
              <a:gdLst/>
              <a:ahLst/>
              <a:cxnLst/>
              <a:rect l="l" t="t" r="r" b="b"/>
              <a:pathLst>
                <a:path w="2439" h="2122" extrusionOk="0">
                  <a:moveTo>
                    <a:pt x="1205" y="0"/>
                  </a:moveTo>
                  <a:cubicBezTo>
                    <a:pt x="833" y="0"/>
                    <a:pt x="482" y="181"/>
                    <a:pt x="272"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29"/>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29"/>
            <p:cNvSpPr/>
            <p:nvPr/>
          </p:nvSpPr>
          <p:spPr>
            <a:xfrm>
              <a:off x="2799062"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29"/>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29"/>
            <p:cNvSpPr/>
            <p:nvPr/>
          </p:nvSpPr>
          <p:spPr>
            <a:xfrm>
              <a:off x="3277724" y="1342193"/>
              <a:ext cx="57987" cy="50736"/>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525" y="1944"/>
                    <a:pt x="872" y="2134"/>
                    <a:pt x="1227" y="2134"/>
                  </a:cubicBezTo>
                  <a:cubicBezTo>
                    <a:pt x="1409" y="2134"/>
                    <a:pt x="1593" y="2084"/>
                    <a:pt x="1761" y="1977"/>
                  </a:cubicBezTo>
                  <a:cubicBezTo>
                    <a:pt x="2303"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29"/>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29"/>
            <p:cNvSpPr/>
            <p:nvPr/>
          </p:nvSpPr>
          <p:spPr>
            <a:xfrm>
              <a:off x="2795829" y="1342193"/>
              <a:ext cx="57987" cy="50736"/>
            </a:xfrm>
            <a:custGeom>
              <a:avLst/>
              <a:gdLst/>
              <a:ahLst/>
              <a:cxnLst/>
              <a:rect l="l" t="t" r="r" b="b"/>
              <a:pathLst>
                <a:path w="2439" h="2134" extrusionOk="0">
                  <a:moveTo>
                    <a:pt x="1173" y="0"/>
                  </a:moveTo>
                  <a:cubicBezTo>
                    <a:pt x="1004"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29"/>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29"/>
            <p:cNvSpPr/>
            <p:nvPr/>
          </p:nvSpPr>
          <p:spPr>
            <a:xfrm>
              <a:off x="2916035"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29"/>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29"/>
            <p:cNvSpPr/>
            <p:nvPr/>
          </p:nvSpPr>
          <p:spPr>
            <a:xfrm>
              <a:off x="3161821"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29"/>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29"/>
            <p:cNvSpPr/>
            <p:nvPr/>
          </p:nvSpPr>
          <p:spPr>
            <a:xfrm>
              <a:off x="3157518" y="1133234"/>
              <a:ext cx="57987" cy="50736"/>
            </a:xfrm>
            <a:custGeom>
              <a:avLst/>
              <a:gdLst/>
              <a:ahLst/>
              <a:cxnLst/>
              <a:rect l="l" t="t" r="r" b="b"/>
              <a:pathLst>
                <a:path w="2439" h="2134" extrusionOk="0">
                  <a:moveTo>
                    <a:pt x="1242"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22" y="518"/>
                  </a:cubicBezTo>
                  <a:cubicBezTo>
                    <a:pt x="1943" y="190"/>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29"/>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29"/>
            <p:cNvSpPr/>
            <p:nvPr/>
          </p:nvSpPr>
          <p:spPr>
            <a:xfrm>
              <a:off x="3278794" y="924680"/>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29"/>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29"/>
            <p:cNvSpPr/>
            <p:nvPr/>
          </p:nvSpPr>
          <p:spPr>
            <a:xfrm>
              <a:off x="3523510"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29"/>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29"/>
            <p:cNvSpPr/>
            <p:nvPr/>
          </p:nvSpPr>
          <p:spPr>
            <a:xfrm>
              <a:off x="2191587" y="715174"/>
              <a:ext cx="57987" cy="50474"/>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29"/>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29"/>
            <p:cNvSpPr/>
            <p:nvPr/>
          </p:nvSpPr>
          <p:spPr>
            <a:xfrm>
              <a:off x="2071381" y="924466"/>
              <a:ext cx="57987" cy="50451"/>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29"/>
            <p:cNvSpPr/>
            <p:nvPr/>
          </p:nvSpPr>
          <p:spPr>
            <a:xfrm>
              <a:off x="1829898"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29"/>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29"/>
            <p:cNvSpPr/>
            <p:nvPr/>
          </p:nvSpPr>
          <p:spPr>
            <a:xfrm>
              <a:off x="2074614"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29"/>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29"/>
            <p:cNvSpPr/>
            <p:nvPr/>
          </p:nvSpPr>
          <p:spPr>
            <a:xfrm>
              <a:off x="2554346"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29"/>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29"/>
            <p:cNvSpPr/>
            <p:nvPr/>
          </p:nvSpPr>
          <p:spPr>
            <a:xfrm>
              <a:off x="2433070"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6" name="Google Shape;5666;p29"/>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7" name="Google Shape;5667;p29"/>
            <p:cNvSpPr/>
            <p:nvPr/>
          </p:nvSpPr>
          <p:spPr>
            <a:xfrm>
              <a:off x="2195890"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29"/>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29"/>
            <p:cNvSpPr/>
            <p:nvPr/>
          </p:nvSpPr>
          <p:spPr>
            <a:xfrm>
              <a:off x="2071381"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29"/>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29"/>
            <p:cNvSpPr/>
            <p:nvPr/>
          </p:nvSpPr>
          <p:spPr>
            <a:xfrm>
              <a:off x="2192657" y="715412"/>
              <a:ext cx="56917" cy="507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29"/>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29"/>
            <p:cNvSpPr/>
            <p:nvPr/>
          </p:nvSpPr>
          <p:spPr>
            <a:xfrm>
              <a:off x="2437373"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29"/>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29"/>
            <p:cNvSpPr/>
            <p:nvPr/>
          </p:nvSpPr>
          <p:spPr>
            <a:xfrm>
              <a:off x="2916035" y="715174"/>
              <a:ext cx="57987" cy="50474"/>
            </a:xfrm>
            <a:custGeom>
              <a:avLst/>
              <a:gdLst/>
              <a:ahLst/>
              <a:cxnLst/>
              <a:rect l="l" t="t" r="r" b="b"/>
              <a:pathLst>
                <a:path w="2439" h="2123" extrusionOk="0">
                  <a:moveTo>
                    <a:pt x="1233"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22" y="542"/>
                  </a:cubicBezTo>
                  <a:cubicBezTo>
                    <a:pt x="1942" y="181"/>
                    <a:pt x="1601" y="0"/>
                    <a:pt x="123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6" name="Google Shape;5676;p29"/>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7" name="Google Shape;5677;p29"/>
            <p:cNvSpPr/>
            <p:nvPr/>
          </p:nvSpPr>
          <p:spPr>
            <a:xfrm>
              <a:off x="2795829" y="924680"/>
              <a:ext cx="57987" cy="50712"/>
            </a:xfrm>
            <a:custGeom>
              <a:avLst/>
              <a:gdLst/>
              <a:ahLst/>
              <a:cxnLst/>
              <a:rect l="l" t="t" r="r" b="b"/>
              <a:pathLst>
                <a:path w="2439" h="2133" extrusionOk="0">
                  <a:moveTo>
                    <a:pt x="1235" y="1"/>
                  </a:moveTo>
                  <a:cubicBezTo>
                    <a:pt x="853" y="1"/>
                    <a:pt x="488" y="193"/>
                    <a:pt x="272" y="533"/>
                  </a:cubicBezTo>
                  <a:cubicBezTo>
                    <a:pt x="1" y="1029"/>
                    <a:pt x="181" y="1661"/>
                    <a:pt x="678" y="1977"/>
                  </a:cubicBezTo>
                  <a:cubicBezTo>
                    <a:pt x="843" y="2083"/>
                    <a:pt x="1029" y="2133"/>
                    <a:pt x="1213" y="2133"/>
                  </a:cubicBezTo>
                  <a:cubicBezTo>
                    <a:pt x="1581" y="2133"/>
                    <a:pt x="1942" y="1932"/>
                    <a:pt x="2122" y="1571"/>
                  </a:cubicBezTo>
                  <a:cubicBezTo>
                    <a:pt x="2438" y="1075"/>
                    <a:pt x="2258" y="443"/>
                    <a:pt x="1761" y="127"/>
                  </a:cubicBezTo>
                  <a:cubicBezTo>
                    <a:pt x="1591" y="41"/>
                    <a:pt x="1411"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29"/>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29"/>
            <p:cNvSpPr/>
            <p:nvPr/>
          </p:nvSpPr>
          <p:spPr>
            <a:xfrm>
              <a:off x="2557579"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29"/>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29"/>
            <p:cNvSpPr/>
            <p:nvPr/>
          </p:nvSpPr>
          <p:spPr>
            <a:xfrm>
              <a:off x="2433070" y="715412"/>
              <a:ext cx="57987" cy="50712"/>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29"/>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29"/>
            <p:cNvSpPr/>
            <p:nvPr/>
          </p:nvSpPr>
          <p:spPr>
            <a:xfrm>
              <a:off x="2554346"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29"/>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29"/>
            <p:cNvSpPr/>
            <p:nvPr/>
          </p:nvSpPr>
          <p:spPr>
            <a:xfrm>
              <a:off x="2799062"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29"/>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29"/>
            <p:cNvSpPr/>
            <p:nvPr/>
          </p:nvSpPr>
          <p:spPr>
            <a:xfrm>
              <a:off x="3277724" y="923990"/>
              <a:ext cx="57987" cy="50712"/>
            </a:xfrm>
            <a:custGeom>
              <a:avLst/>
              <a:gdLst/>
              <a:ahLst/>
              <a:cxnLst/>
              <a:rect l="l" t="t" r="r" b="b"/>
              <a:pathLst>
                <a:path w="2439" h="2133" extrusionOk="0">
                  <a:moveTo>
                    <a:pt x="1248" y="0"/>
                  </a:moveTo>
                  <a:cubicBezTo>
                    <a:pt x="1069" y="0"/>
                    <a:pt x="888" y="50"/>
                    <a:pt x="723" y="156"/>
                  </a:cubicBezTo>
                  <a:cubicBezTo>
                    <a:pt x="181" y="426"/>
                    <a:pt x="1" y="1104"/>
                    <a:pt x="317" y="1600"/>
                  </a:cubicBezTo>
                  <a:cubicBezTo>
                    <a:pt x="533" y="1940"/>
                    <a:pt x="898" y="2132"/>
                    <a:pt x="1266" y="2132"/>
                  </a:cubicBezTo>
                  <a:cubicBezTo>
                    <a:pt x="1435" y="2132"/>
                    <a:pt x="1605" y="2092"/>
                    <a:pt x="1761" y="2006"/>
                  </a:cubicBezTo>
                  <a:cubicBezTo>
                    <a:pt x="2303" y="1690"/>
                    <a:pt x="2438" y="1058"/>
                    <a:pt x="2167"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29"/>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29"/>
            <p:cNvSpPr/>
            <p:nvPr/>
          </p:nvSpPr>
          <p:spPr>
            <a:xfrm>
              <a:off x="3157518"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2" y="2134"/>
                  </a:cubicBezTo>
                  <a:cubicBezTo>
                    <a:pt x="1582" y="2134"/>
                    <a:pt x="1937" y="1942"/>
                    <a:pt x="2122"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29"/>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29"/>
            <p:cNvSpPr/>
            <p:nvPr/>
          </p:nvSpPr>
          <p:spPr>
            <a:xfrm>
              <a:off x="2920338"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29"/>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29"/>
            <p:cNvSpPr/>
            <p:nvPr/>
          </p:nvSpPr>
          <p:spPr>
            <a:xfrm>
              <a:off x="2795829" y="923990"/>
              <a:ext cx="57987" cy="50712"/>
            </a:xfrm>
            <a:custGeom>
              <a:avLst/>
              <a:gdLst/>
              <a:ahLst/>
              <a:cxnLst/>
              <a:rect l="l" t="t" r="r" b="b"/>
              <a:pathLst>
                <a:path w="2439" h="2133" extrusionOk="0">
                  <a:moveTo>
                    <a:pt x="1203" y="0"/>
                  </a:moveTo>
                  <a:cubicBezTo>
                    <a:pt x="1024"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29"/>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29"/>
            <p:cNvSpPr/>
            <p:nvPr/>
          </p:nvSpPr>
          <p:spPr>
            <a:xfrm>
              <a:off x="2916035"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29"/>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7" name="Google Shape;5697;p29"/>
            <p:cNvSpPr/>
            <p:nvPr/>
          </p:nvSpPr>
          <p:spPr>
            <a:xfrm>
              <a:off x="3161821"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29"/>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29"/>
            <p:cNvSpPr/>
            <p:nvPr/>
          </p:nvSpPr>
          <p:spPr>
            <a:xfrm>
              <a:off x="3640483" y="715174"/>
              <a:ext cx="57987" cy="50474"/>
            </a:xfrm>
            <a:custGeom>
              <a:avLst/>
              <a:gdLst/>
              <a:ahLst/>
              <a:cxnLst/>
              <a:rect l="l" t="t" r="r" b="b"/>
              <a:pathLst>
                <a:path w="2439" h="2123" extrusionOk="0">
                  <a:moveTo>
                    <a:pt x="1213" y="0"/>
                  </a:moveTo>
                  <a:cubicBezTo>
                    <a:pt x="1029" y="0"/>
                    <a:pt x="843" y="46"/>
                    <a:pt x="678" y="136"/>
                  </a:cubicBezTo>
                  <a:cubicBezTo>
                    <a:pt x="181" y="452"/>
                    <a:pt x="1" y="1084"/>
                    <a:pt x="271" y="1580"/>
                  </a:cubicBezTo>
                  <a:cubicBezTo>
                    <a:pt x="482" y="1942"/>
                    <a:pt x="833" y="2122"/>
                    <a:pt x="1204"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0" name="Google Shape;5700;p29"/>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1" name="Google Shape;5701;p29"/>
            <p:cNvSpPr/>
            <p:nvPr/>
          </p:nvSpPr>
          <p:spPr>
            <a:xfrm>
              <a:off x="3520277" y="924680"/>
              <a:ext cx="56917" cy="50712"/>
            </a:xfrm>
            <a:custGeom>
              <a:avLst/>
              <a:gdLst/>
              <a:ahLst/>
              <a:cxnLst/>
              <a:rect l="l" t="t" r="r" b="b"/>
              <a:pathLst>
                <a:path w="2394" h="2133" extrusionOk="0">
                  <a:moveTo>
                    <a:pt x="1221" y="1"/>
                  </a:moveTo>
                  <a:cubicBezTo>
                    <a:pt x="853" y="1"/>
                    <a:pt x="488" y="193"/>
                    <a:pt x="272" y="533"/>
                  </a:cubicBezTo>
                  <a:cubicBezTo>
                    <a:pt x="1" y="1029"/>
                    <a:pt x="136" y="1707"/>
                    <a:pt x="678" y="1977"/>
                  </a:cubicBezTo>
                  <a:cubicBezTo>
                    <a:pt x="843" y="2083"/>
                    <a:pt x="1024" y="2133"/>
                    <a:pt x="1203" y="2133"/>
                  </a:cubicBezTo>
                  <a:cubicBezTo>
                    <a:pt x="1561" y="2133"/>
                    <a:pt x="1912" y="1932"/>
                    <a:pt x="2122" y="1571"/>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29"/>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3" name="Google Shape;5703;p29"/>
            <p:cNvSpPr/>
            <p:nvPr/>
          </p:nvSpPr>
          <p:spPr>
            <a:xfrm>
              <a:off x="3282027"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4" name="Google Shape;5704;p29"/>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29"/>
            <p:cNvSpPr/>
            <p:nvPr/>
          </p:nvSpPr>
          <p:spPr>
            <a:xfrm>
              <a:off x="3157518" y="715174"/>
              <a:ext cx="57987" cy="50474"/>
            </a:xfrm>
            <a:custGeom>
              <a:avLst/>
              <a:gdLst/>
              <a:ahLst/>
              <a:cxnLst/>
              <a:rect l="l" t="t" r="r" b="b"/>
              <a:pathLst>
                <a:path w="2439" h="2123" extrusionOk="0">
                  <a:moveTo>
                    <a:pt x="1213" y="0"/>
                  </a:moveTo>
                  <a:cubicBezTo>
                    <a:pt x="1029" y="0"/>
                    <a:pt x="843" y="46"/>
                    <a:pt x="678" y="136"/>
                  </a:cubicBezTo>
                  <a:cubicBezTo>
                    <a:pt x="181" y="452"/>
                    <a:pt x="1" y="1084"/>
                    <a:pt x="317" y="1580"/>
                  </a:cubicBezTo>
                  <a:cubicBezTo>
                    <a:pt x="497" y="1942"/>
                    <a:pt x="838" y="2122"/>
                    <a:pt x="1206"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29"/>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29"/>
            <p:cNvSpPr/>
            <p:nvPr/>
          </p:nvSpPr>
          <p:spPr>
            <a:xfrm>
              <a:off x="3278794" y="506121"/>
              <a:ext cx="56917" cy="50760"/>
            </a:xfrm>
            <a:custGeom>
              <a:avLst/>
              <a:gdLst/>
              <a:ahLst/>
              <a:cxnLst/>
              <a:rect l="l" t="t" r="r" b="b"/>
              <a:pathLst>
                <a:path w="2394" h="2135"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29"/>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29"/>
            <p:cNvSpPr/>
            <p:nvPr/>
          </p:nvSpPr>
          <p:spPr>
            <a:xfrm>
              <a:off x="3523510"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29"/>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29"/>
            <p:cNvSpPr/>
            <p:nvPr/>
          </p:nvSpPr>
          <p:spPr>
            <a:xfrm>
              <a:off x="3640483"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2" y="2134"/>
                  </a:cubicBezTo>
                  <a:cubicBezTo>
                    <a:pt x="1607" y="2134"/>
                    <a:pt x="1943" y="1944"/>
                    <a:pt x="2122"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29"/>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29"/>
            <p:cNvSpPr/>
            <p:nvPr/>
          </p:nvSpPr>
          <p:spPr>
            <a:xfrm>
              <a:off x="3885199"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29"/>
            <p:cNvSpPr/>
            <p:nvPr/>
          </p:nvSpPr>
          <p:spPr>
            <a:xfrm>
              <a:off x="1829898" y="506121"/>
              <a:ext cx="57987" cy="50760"/>
            </a:xfrm>
            <a:custGeom>
              <a:avLst/>
              <a:gdLst/>
              <a:ahLst/>
              <a:cxnLst/>
              <a:rect l="l" t="t" r="r" b="b"/>
              <a:pathLst>
                <a:path w="2439" h="2135" extrusionOk="0">
                  <a:moveTo>
                    <a:pt x="1182" y="0"/>
                  </a:moveTo>
                  <a:cubicBezTo>
                    <a:pt x="1008" y="0"/>
                    <a:pt x="834" y="41"/>
                    <a:pt x="678" y="126"/>
                  </a:cubicBezTo>
                  <a:cubicBezTo>
                    <a:pt x="181" y="442"/>
                    <a:pt x="1" y="1074"/>
                    <a:pt x="317" y="1616"/>
                  </a:cubicBezTo>
                  <a:cubicBezTo>
                    <a:pt x="496" y="1944"/>
                    <a:pt x="833" y="2134"/>
                    <a:pt x="1197"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29"/>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29"/>
            <p:cNvSpPr/>
            <p:nvPr/>
          </p:nvSpPr>
          <p:spPr>
            <a:xfrm>
              <a:off x="2071381"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29"/>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29"/>
            <p:cNvSpPr/>
            <p:nvPr/>
          </p:nvSpPr>
          <p:spPr>
            <a:xfrm>
              <a:off x="1833131"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29"/>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29"/>
            <p:cNvSpPr/>
            <p:nvPr/>
          </p:nvSpPr>
          <p:spPr>
            <a:xfrm>
              <a:off x="2554346"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29"/>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29"/>
            <p:cNvSpPr/>
            <p:nvPr/>
          </p:nvSpPr>
          <p:spPr>
            <a:xfrm>
              <a:off x="2433070" y="715412"/>
              <a:ext cx="57987" cy="507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29"/>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4" name="Google Shape;5724;p29"/>
            <p:cNvSpPr/>
            <p:nvPr/>
          </p:nvSpPr>
          <p:spPr>
            <a:xfrm>
              <a:off x="2195890"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5" name="Google Shape;5725;p29"/>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29"/>
            <p:cNvSpPr/>
            <p:nvPr/>
          </p:nvSpPr>
          <p:spPr>
            <a:xfrm>
              <a:off x="2071381"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29"/>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29"/>
            <p:cNvSpPr/>
            <p:nvPr/>
          </p:nvSpPr>
          <p:spPr>
            <a:xfrm>
              <a:off x="2191587" y="297162"/>
              <a:ext cx="57987" cy="50760"/>
            </a:xfrm>
            <a:custGeom>
              <a:avLst/>
              <a:gdLst/>
              <a:ahLst/>
              <a:cxnLst/>
              <a:rect l="l" t="t" r="r" b="b"/>
              <a:pathLst>
                <a:path w="2439" h="2135" extrusionOk="0">
                  <a:moveTo>
                    <a:pt x="1217" y="0"/>
                  </a:moveTo>
                  <a:cubicBezTo>
                    <a:pt x="852" y="0"/>
                    <a:pt x="496" y="191"/>
                    <a:pt x="317" y="519"/>
                  </a:cubicBezTo>
                  <a:cubicBezTo>
                    <a:pt x="1" y="1060"/>
                    <a:pt x="181" y="1692"/>
                    <a:pt x="723" y="2008"/>
                  </a:cubicBezTo>
                  <a:cubicBezTo>
                    <a:pt x="879" y="2094"/>
                    <a:pt x="1049" y="2134"/>
                    <a:pt x="1218"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29"/>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29"/>
            <p:cNvSpPr/>
            <p:nvPr/>
          </p:nvSpPr>
          <p:spPr>
            <a:xfrm>
              <a:off x="2437373"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29"/>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29"/>
            <p:cNvSpPr/>
            <p:nvPr/>
          </p:nvSpPr>
          <p:spPr>
            <a:xfrm>
              <a:off x="2916035" y="297162"/>
              <a:ext cx="57987" cy="50427"/>
            </a:xfrm>
            <a:custGeom>
              <a:avLst/>
              <a:gdLst/>
              <a:ahLst/>
              <a:cxnLst/>
              <a:rect l="l" t="t" r="r" b="b"/>
              <a:pathLst>
                <a:path w="2439" h="2121" extrusionOk="0">
                  <a:moveTo>
                    <a:pt x="1244" y="0"/>
                  </a:moveTo>
                  <a:cubicBezTo>
                    <a:pt x="1056" y="0"/>
                    <a:pt x="861" y="51"/>
                    <a:pt x="678" y="158"/>
                  </a:cubicBezTo>
                  <a:cubicBezTo>
                    <a:pt x="181" y="429"/>
                    <a:pt x="1" y="1106"/>
                    <a:pt x="317" y="1602"/>
                  </a:cubicBezTo>
                  <a:cubicBezTo>
                    <a:pt x="496" y="1930"/>
                    <a:pt x="852" y="2121"/>
                    <a:pt x="1217" y="2121"/>
                  </a:cubicBezTo>
                  <a:cubicBezTo>
                    <a:pt x="1404" y="2121"/>
                    <a:pt x="1593" y="2070"/>
                    <a:pt x="1761" y="1963"/>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29"/>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29"/>
            <p:cNvSpPr/>
            <p:nvPr/>
          </p:nvSpPr>
          <p:spPr>
            <a:xfrm>
              <a:off x="2795829"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29"/>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29"/>
            <p:cNvSpPr/>
            <p:nvPr/>
          </p:nvSpPr>
          <p:spPr>
            <a:xfrm>
              <a:off x="2557579"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29"/>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29"/>
            <p:cNvSpPr/>
            <p:nvPr/>
          </p:nvSpPr>
          <p:spPr>
            <a:xfrm>
              <a:off x="2433070" y="297162"/>
              <a:ext cx="57987" cy="50760"/>
            </a:xfrm>
            <a:custGeom>
              <a:avLst/>
              <a:gdLst/>
              <a:ahLst/>
              <a:cxnLst/>
              <a:rect l="l" t="t" r="r" b="b"/>
              <a:pathLst>
                <a:path w="2439" h="2135" extrusionOk="0">
                  <a:moveTo>
                    <a:pt x="1244" y="0"/>
                  </a:moveTo>
                  <a:cubicBezTo>
                    <a:pt x="1056" y="0"/>
                    <a:pt x="861" y="51"/>
                    <a:pt x="678" y="158"/>
                  </a:cubicBezTo>
                  <a:cubicBezTo>
                    <a:pt x="181" y="429"/>
                    <a:pt x="1" y="1106"/>
                    <a:pt x="317" y="1602"/>
                  </a:cubicBezTo>
                  <a:cubicBezTo>
                    <a:pt x="502" y="1942"/>
                    <a:pt x="879" y="2134"/>
                    <a:pt x="1257" y="2134"/>
                  </a:cubicBezTo>
                  <a:cubicBezTo>
                    <a:pt x="1431" y="2134"/>
                    <a:pt x="1605" y="2094"/>
                    <a:pt x="1761" y="2008"/>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29"/>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29"/>
            <p:cNvSpPr/>
            <p:nvPr/>
          </p:nvSpPr>
          <p:spPr>
            <a:xfrm>
              <a:off x="2554346"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29"/>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29"/>
            <p:cNvSpPr/>
            <p:nvPr/>
          </p:nvSpPr>
          <p:spPr>
            <a:xfrm>
              <a:off x="2799062"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29"/>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29"/>
            <p:cNvSpPr/>
            <p:nvPr/>
          </p:nvSpPr>
          <p:spPr>
            <a:xfrm>
              <a:off x="3278794" y="506121"/>
              <a:ext cx="56917" cy="50760"/>
            </a:xfrm>
            <a:custGeom>
              <a:avLst/>
              <a:gdLst/>
              <a:ahLst/>
              <a:cxnLst/>
              <a:rect l="l" t="t" r="r" b="b"/>
              <a:pathLst>
                <a:path w="2394" h="2135" extrusionOk="0">
                  <a:moveTo>
                    <a:pt x="1173" y="0"/>
                  </a:moveTo>
                  <a:cubicBezTo>
                    <a:pt x="1004" y="0"/>
                    <a:pt x="834" y="41"/>
                    <a:pt x="678" y="126"/>
                  </a:cubicBezTo>
                  <a:cubicBezTo>
                    <a:pt x="136" y="442"/>
                    <a:pt x="1" y="1074"/>
                    <a:pt x="272" y="1616"/>
                  </a:cubicBezTo>
                  <a:cubicBezTo>
                    <a:pt x="480" y="1944"/>
                    <a:pt x="827" y="2134"/>
                    <a:pt x="1182" y="2134"/>
                  </a:cubicBezTo>
                  <a:cubicBezTo>
                    <a:pt x="1364" y="2134"/>
                    <a:pt x="1548" y="2084"/>
                    <a:pt x="1716" y="1977"/>
                  </a:cubicBezTo>
                  <a:cubicBezTo>
                    <a:pt x="2258" y="1706"/>
                    <a:pt x="2393"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29"/>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29"/>
            <p:cNvSpPr/>
            <p:nvPr/>
          </p:nvSpPr>
          <p:spPr>
            <a:xfrm>
              <a:off x="3157518"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29"/>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8" name="Google Shape;5748;p29"/>
            <p:cNvSpPr/>
            <p:nvPr/>
          </p:nvSpPr>
          <p:spPr>
            <a:xfrm>
              <a:off x="2920338"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9" name="Google Shape;5749;p29"/>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0" name="Google Shape;5750;p29"/>
            <p:cNvSpPr/>
            <p:nvPr/>
          </p:nvSpPr>
          <p:spPr>
            <a:xfrm>
              <a:off x="2795829"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29"/>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2" name="Google Shape;5752;p29"/>
            <p:cNvSpPr/>
            <p:nvPr/>
          </p:nvSpPr>
          <p:spPr>
            <a:xfrm>
              <a:off x="2916035"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4"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3" name="Google Shape;5753;p29"/>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29"/>
            <p:cNvSpPr/>
            <p:nvPr/>
          </p:nvSpPr>
          <p:spPr>
            <a:xfrm>
              <a:off x="3161821"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5" name="Google Shape;5755;p29"/>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6" name="Google Shape;5756;p29"/>
            <p:cNvSpPr/>
            <p:nvPr/>
          </p:nvSpPr>
          <p:spPr>
            <a:xfrm>
              <a:off x="3640483" y="297162"/>
              <a:ext cx="57987" cy="50760"/>
            </a:xfrm>
            <a:custGeom>
              <a:avLst/>
              <a:gdLst/>
              <a:ahLst/>
              <a:cxnLst/>
              <a:rect l="l" t="t" r="r" b="b"/>
              <a:pathLst>
                <a:path w="2439" h="2135" extrusionOk="0">
                  <a:moveTo>
                    <a:pt x="1222" y="0"/>
                  </a:moveTo>
                  <a:cubicBezTo>
                    <a:pt x="1035" y="0"/>
                    <a:pt x="846" y="51"/>
                    <a:pt x="678" y="158"/>
                  </a:cubicBezTo>
                  <a:cubicBezTo>
                    <a:pt x="181" y="429"/>
                    <a:pt x="1" y="1106"/>
                    <a:pt x="271" y="1602"/>
                  </a:cubicBezTo>
                  <a:cubicBezTo>
                    <a:pt x="488" y="1942"/>
                    <a:pt x="853" y="2134"/>
                    <a:pt x="1235" y="2134"/>
                  </a:cubicBezTo>
                  <a:cubicBezTo>
                    <a:pt x="1411" y="2134"/>
                    <a:pt x="1591" y="2094"/>
                    <a:pt x="1761" y="2008"/>
                  </a:cubicBezTo>
                  <a:cubicBezTo>
                    <a:pt x="2258" y="1692"/>
                    <a:pt x="2438" y="1060"/>
                    <a:pt x="2122" y="519"/>
                  </a:cubicBezTo>
                  <a:cubicBezTo>
                    <a:pt x="1943" y="191"/>
                    <a:pt x="1587" y="0"/>
                    <a:pt x="122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29"/>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29"/>
            <p:cNvSpPr/>
            <p:nvPr/>
          </p:nvSpPr>
          <p:spPr>
            <a:xfrm>
              <a:off x="3519207" y="506121"/>
              <a:ext cx="57987" cy="50760"/>
            </a:xfrm>
            <a:custGeom>
              <a:avLst/>
              <a:gdLst/>
              <a:ahLst/>
              <a:cxnLst/>
              <a:rect l="l" t="t" r="r" b="b"/>
              <a:pathLst>
                <a:path w="2439" h="2135" extrusionOk="0">
                  <a:moveTo>
                    <a:pt x="1266" y="0"/>
                  </a:moveTo>
                  <a:cubicBezTo>
                    <a:pt x="898" y="0"/>
                    <a:pt x="533" y="192"/>
                    <a:pt x="317" y="532"/>
                  </a:cubicBezTo>
                  <a:cubicBezTo>
                    <a:pt x="1" y="1029"/>
                    <a:pt x="181" y="1706"/>
                    <a:pt x="723" y="1977"/>
                  </a:cubicBezTo>
                  <a:cubicBezTo>
                    <a:pt x="891" y="2084"/>
                    <a:pt x="1075" y="2134"/>
                    <a:pt x="1257" y="2134"/>
                  </a:cubicBezTo>
                  <a:cubicBezTo>
                    <a:pt x="1612" y="2134"/>
                    <a:pt x="1959" y="1944"/>
                    <a:pt x="2167" y="1616"/>
                  </a:cubicBezTo>
                  <a:cubicBezTo>
                    <a:pt x="2438" y="1074"/>
                    <a:pt x="2303" y="442"/>
                    <a:pt x="1761" y="126"/>
                  </a:cubicBezTo>
                  <a:cubicBezTo>
                    <a:pt x="1605" y="41"/>
                    <a:pt x="1435" y="0"/>
                    <a:pt x="126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29"/>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29"/>
            <p:cNvSpPr/>
            <p:nvPr/>
          </p:nvSpPr>
          <p:spPr>
            <a:xfrm>
              <a:off x="3282027"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29"/>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29"/>
            <p:cNvSpPr/>
            <p:nvPr/>
          </p:nvSpPr>
          <p:spPr>
            <a:xfrm>
              <a:off x="3157518" y="297162"/>
              <a:ext cx="57987" cy="50760"/>
            </a:xfrm>
            <a:custGeom>
              <a:avLst/>
              <a:gdLst/>
              <a:ahLst/>
              <a:cxnLst/>
              <a:rect l="l" t="t" r="r" b="b"/>
              <a:pathLst>
                <a:path w="2439" h="2135" extrusionOk="0">
                  <a:moveTo>
                    <a:pt x="1242" y="0"/>
                  </a:moveTo>
                  <a:cubicBezTo>
                    <a:pt x="1056" y="0"/>
                    <a:pt x="861" y="51"/>
                    <a:pt x="678" y="158"/>
                  </a:cubicBezTo>
                  <a:cubicBezTo>
                    <a:pt x="181" y="429"/>
                    <a:pt x="1" y="1106"/>
                    <a:pt x="317" y="1602"/>
                  </a:cubicBezTo>
                  <a:cubicBezTo>
                    <a:pt x="502" y="1942"/>
                    <a:pt x="878" y="2134"/>
                    <a:pt x="1257" y="2134"/>
                  </a:cubicBezTo>
                  <a:cubicBezTo>
                    <a:pt x="1431" y="2134"/>
                    <a:pt x="1605" y="2094"/>
                    <a:pt x="1761" y="2008"/>
                  </a:cubicBezTo>
                  <a:cubicBezTo>
                    <a:pt x="2258" y="1692"/>
                    <a:pt x="2438" y="1060"/>
                    <a:pt x="2122" y="519"/>
                  </a:cubicBezTo>
                  <a:cubicBezTo>
                    <a:pt x="1943" y="191"/>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29"/>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29"/>
            <p:cNvSpPr/>
            <p:nvPr/>
          </p:nvSpPr>
          <p:spPr>
            <a:xfrm>
              <a:off x="3278794" y="87919"/>
              <a:ext cx="57987" cy="50712"/>
            </a:xfrm>
            <a:custGeom>
              <a:avLst/>
              <a:gdLst/>
              <a:ahLst/>
              <a:cxnLst/>
              <a:rect l="l" t="t" r="r" b="b"/>
              <a:pathLst>
                <a:path w="2439" h="2133" extrusionOk="0">
                  <a:moveTo>
                    <a:pt x="1191"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5" name="Google Shape;5765;p29"/>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6" name="Google Shape;5766;p29"/>
            <p:cNvSpPr/>
            <p:nvPr/>
          </p:nvSpPr>
          <p:spPr>
            <a:xfrm>
              <a:off x="3523510"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29"/>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8" name="Google Shape;5768;p29"/>
            <p:cNvSpPr/>
            <p:nvPr/>
          </p:nvSpPr>
          <p:spPr>
            <a:xfrm>
              <a:off x="3643716"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9" name="Google Shape;5769;p29"/>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29"/>
            <p:cNvSpPr/>
            <p:nvPr/>
          </p:nvSpPr>
          <p:spPr>
            <a:xfrm>
              <a:off x="3519207" y="506121"/>
              <a:ext cx="57987" cy="50760"/>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29"/>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29"/>
            <p:cNvSpPr/>
            <p:nvPr/>
          </p:nvSpPr>
          <p:spPr>
            <a:xfrm>
              <a:off x="3640483" y="297162"/>
              <a:ext cx="57987" cy="50760"/>
            </a:xfrm>
            <a:custGeom>
              <a:avLst/>
              <a:gdLst/>
              <a:ahLst/>
              <a:cxnLst/>
              <a:rect l="l" t="t" r="r" b="b"/>
              <a:pathLst>
                <a:path w="2439" h="2135" extrusionOk="0">
                  <a:moveTo>
                    <a:pt x="1195" y="0"/>
                  </a:moveTo>
                  <a:cubicBezTo>
                    <a:pt x="827" y="0"/>
                    <a:pt x="480" y="191"/>
                    <a:pt x="271" y="519"/>
                  </a:cubicBezTo>
                  <a:cubicBezTo>
                    <a:pt x="1" y="1060"/>
                    <a:pt x="181" y="1692"/>
                    <a:pt x="678" y="2008"/>
                  </a:cubicBezTo>
                  <a:cubicBezTo>
                    <a:pt x="834" y="2094"/>
                    <a:pt x="1008" y="2134"/>
                    <a:pt x="1182" y="2134"/>
                  </a:cubicBezTo>
                  <a:cubicBezTo>
                    <a:pt x="1560" y="2134"/>
                    <a:pt x="1937" y="1942"/>
                    <a:pt x="2122" y="1602"/>
                  </a:cubicBezTo>
                  <a:cubicBezTo>
                    <a:pt x="2438" y="1106"/>
                    <a:pt x="2258" y="429"/>
                    <a:pt x="1761" y="158"/>
                  </a:cubicBezTo>
                  <a:cubicBezTo>
                    <a:pt x="1577" y="51"/>
                    <a:pt x="1383"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29"/>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29"/>
            <p:cNvSpPr/>
            <p:nvPr/>
          </p:nvSpPr>
          <p:spPr>
            <a:xfrm>
              <a:off x="3885199"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29"/>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29"/>
            <p:cNvSpPr/>
            <p:nvPr/>
          </p:nvSpPr>
          <p:spPr>
            <a:xfrm>
              <a:off x="2554346" y="87871"/>
              <a:ext cx="57987" cy="50760"/>
            </a:xfrm>
            <a:custGeom>
              <a:avLst/>
              <a:gdLst/>
              <a:ahLst/>
              <a:cxnLst/>
              <a:rect l="l" t="t" r="r" b="b"/>
              <a:pathLst>
                <a:path w="2439" h="2135" extrusionOk="0">
                  <a:moveTo>
                    <a:pt x="1222" y="1"/>
                  </a:moveTo>
                  <a:cubicBezTo>
                    <a:pt x="1035"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29"/>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29"/>
            <p:cNvSpPr/>
            <p:nvPr/>
          </p:nvSpPr>
          <p:spPr>
            <a:xfrm>
              <a:off x="2433070" y="297162"/>
              <a:ext cx="57987" cy="50427"/>
            </a:xfrm>
            <a:custGeom>
              <a:avLst/>
              <a:gdLst/>
              <a:ahLst/>
              <a:cxnLst/>
              <a:rect l="l" t="t" r="r" b="b"/>
              <a:pathLst>
                <a:path w="2439" h="2121" extrusionOk="0">
                  <a:moveTo>
                    <a:pt x="1217" y="0"/>
                  </a:moveTo>
                  <a:cubicBezTo>
                    <a:pt x="852" y="0"/>
                    <a:pt x="496" y="191"/>
                    <a:pt x="317" y="519"/>
                  </a:cubicBezTo>
                  <a:cubicBezTo>
                    <a:pt x="1" y="1060"/>
                    <a:pt x="181" y="1692"/>
                    <a:pt x="678" y="1963"/>
                  </a:cubicBezTo>
                  <a:cubicBezTo>
                    <a:pt x="861" y="2070"/>
                    <a:pt x="1056" y="2121"/>
                    <a:pt x="1244" y="2121"/>
                  </a:cubicBezTo>
                  <a:cubicBezTo>
                    <a:pt x="1612" y="2121"/>
                    <a:pt x="1959" y="1930"/>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29"/>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29"/>
            <p:cNvSpPr/>
            <p:nvPr/>
          </p:nvSpPr>
          <p:spPr>
            <a:xfrm>
              <a:off x="2195890"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29"/>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29"/>
            <p:cNvSpPr/>
            <p:nvPr/>
          </p:nvSpPr>
          <p:spPr>
            <a:xfrm>
              <a:off x="2437373"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29"/>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29"/>
            <p:cNvSpPr/>
            <p:nvPr/>
          </p:nvSpPr>
          <p:spPr>
            <a:xfrm>
              <a:off x="2916035" y="-121373"/>
              <a:ext cx="57987" cy="50712"/>
            </a:xfrm>
            <a:custGeom>
              <a:avLst/>
              <a:gdLst/>
              <a:ahLst/>
              <a:cxnLst/>
              <a:rect l="l" t="t" r="r" b="b"/>
              <a:pathLst>
                <a:path w="2439" h="2133" extrusionOk="0">
                  <a:moveTo>
                    <a:pt x="1233" y="1"/>
                  </a:moveTo>
                  <a:cubicBezTo>
                    <a:pt x="1049" y="1"/>
                    <a:pt x="858" y="51"/>
                    <a:pt x="678" y="156"/>
                  </a:cubicBezTo>
                  <a:cubicBezTo>
                    <a:pt x="181" y="427"/>
                    <a:pt x="1" y="1104"/>
                    <a:pt x="317" y="1601"/>
                  </a:cubicBezTo>
                  <a:cubicBezTo>
                    <a:pt x="502" y="1941"/>
                    <a:pt x="878" y="2133"/>
                    <a:pt x="1257" y="2133"/>
                  </a:cubicBezTo>
                  <a:cubicBezTo>
                    <a:pt x="1431" y="2133"/>
                    <a:pt x="1605" y="2092"/>
                    <a:pt x="1761" y="2007"/>
                  </a:cubicBezTo>
                  <a:cubicBezTo>
                    <a:pt x="2258" y="1691"/>
                    <a:pt x="2438" y="1059"/>
                    <a:pt x="2122" y="563"/>
                  </a:cubicBezTo>
                  <a:cubicBezTo>
                    <a:pt x="1942" y="201"/>
                    <a:pt x="1601" y="1"/>
                    <a:pt x="123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5" name="Google Shape;5785;p29"/>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6" name="Google Shape;5786;p29"/>
            <p:cNvSpPr/>
            <p:nvPr/>
          </p:nvSpPr>
          <p:spPr>
            <a:xfrm>
              <a:off x="2795829"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29"/>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29"/>
            <p:cNvSpPr/>
            <p:nvPr/>
          </p:nvSpPr>
          <p:spPr>
            <a:xfrm>
              <a:off x="2557579"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29"/>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29"/>
            <p:cNvSpPr/>
            <p:nvPr/>
          </p:nvSpPr>
          <p:spPr>
            <a:xfrm>
              <a:off x="2433070" y="-121373"/>
              <a:ext cx="57987" cy="50950"/>
            </a:xfrm>
            <a:custGeom>
              <a:avLst/>
              <a:gdLst/>
              <a:ahLst/>
              <a:cxnLst/>
              <a:rect l="l" t="t" r="r" b="b"/>
              <a:pathLst>
                <a:path w="2439" h="2143" extrusionOk="0">
                  <a:moveTo>
                    <a:pt x="1235" y="1"/>
                  </a:moveTo>
                  <a:cubicBezTo>
                    <a:pt x="1049" y="1"/>
                    <a:pt x="858" y="51"/>
                    <a:pt x="678" y="156"/>
                  </a:cubicBezTo>
                  <a:cubicBezTo>
                    <a:pt x="181" y="472"/>
                    <a:pt x="1" y="1104"/>
                    <a:pt x="317" y="1601"/>
                  </a:cubicBezTo>
                  <a:cubicBezTo>
                    <a:pt x="497" y="1962"/>
                    <a:pt x="858" y="2143"/>
                    <a:pt x="1226" y="2143"/>
                  </a:cubicBezTo>
                  <a:cubicBezTo>
                    <a:pt x="1410" y="2143"/>
                    <a:pt x="1596" y="2097"/>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29"/>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29"/>
            <p:cNvSpPr/>
            <p:nvPr/>
          </p:nvSpPr>
          <p:spPr>
            <a:xfrm>
              <a:off x="2554346" y="-329951"/>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29"/>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29"/>
            <p:cNvSpPr/>
            <p:nvPr/>
          </p:nvSpPr>
          <p:spPr>
            <a:xfrm>
              <a:off x="2799062"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29"/>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29"/>
            <p:cNvSpPr/>
            <p:nvPr/>
          </p:nvSpPr>
          <p:spPr>
            <a:xfrm>
              <a:off x="3277724"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33" y="1943"/>
                    <a:pt x="898" y="2135"/>
                    <a:pt x="1266" y="2135"/>
                  </a:cubicBezTo>
                  <a:cubicBezTo>
                    <a:pt x="1435"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29"/>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29"/>
            <p:cNvSpPr/>
            <p:nvPr/>
          </p:nvSpPr>
          <p:spPr>
            <a:xfrm>
              <a:off x="3157518"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2" y="2134"/>
                  </a:cubicBezTo>
                  <a:cubicBezTo>
                    <a:pt x="1582" y="2134"/>
                    <a:pt x="1937" y="1942"/>
                    <a:pt x="2122"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29"/>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29"/>
            <p:cNvSpPr/>
            <p:nvPr/>
          </p:nvSpPr>
          <p:spPr>
            <a:xfrm>
              <a:off x="2920338"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29"/>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29"/>
            <p:cNvSpPr/>
            <p:nvPr/>
          </p:nvSpPr>
          <p:spPr>
            <a:xfrm>
              <a:off x="2795829" y="87871"/>
              <a:ext cx="57987" cy="50760"/>
            </a:xfrm>
            <a:custGeom>
              <a:avLst/>
              <a:gdLst/>
              <a:ahLst/>
              <a:cxnLst/>
              <a:rect l="l" t="t" r="r" b="b"/>
              <a:pathLst>
                <a:path w="2439" h="2135" extrusionOk="0">
                  <a:moveTo>
                    <a:pt x="1212" y="1"/>
                  </a:moveTo>
                  <a:cubicBezTo>
                    <a:pt x="1030"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14" y="191"/>
                    <a:pt x="1567" y="1"/>
                    <a:pt x="121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29"/>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29"/>
            <p:cNvSpPr/>
            <p:nvPr/>
          </p:nvSpPr>
          <p:spPr>
            <a:xfrm>
              <a:off x="2916035"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29"/>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29"/>
            <p:cNvSpPr/>
            <p:nvPr/>
          </p:nvSpPr>
          <p:spPr>
            <a:xfrm>
              <a:off x="3161821"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29"/>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29"/>
            <p:cNvSpPr/>
            <p:nvPr/>
          </p:nvSpPr>
          <p:spPr>
            <a:xfrm>
              <a:off x="3520277" y="87919"/>
              <a:ext cx="57987" cy="50712"/>
            </a:xfrm>
            <a:custGeom>
              <a:avLst/>
              <a:gdLst/>
              <a:ahLst/>
              <a:cxnLst/>
              <a:rect l="l" t="t" r="r" b="b"/>
              <a:pathLst>
                <a:path w="2439" h="2133" extrusionOk="0">
                  <a:moveTo>
                    <a:pt x="1191" y="0"/>
                  </a:moveTo>
                  <a:cubicBezTo>
                    <a:pt x="833" y="0"/>
                    <a:pt x="482" y="201"/>
                    <a:pt x="272" y="562"/>
                  </a:cubicBezTo>
                  <a:cubicBezTo>
                    <a:pt x="1" y="1059"/>
                    <a:pt x="136" y="1691"/>
                    <a:pt x="678" y="2007"/>
                  </a:cubicBezTo>
                  <a:cubicBezTo>
                    <a:pt x="834" y="2092"/>
                    <a:pt x="1004" y="2133"/>
                    <a:pt x="1173" y="2133"/>
                  </a:cubicBezTo>
                  <a:cubicBezTo>
                    <a:pt x="1541" y="2133"/>
                    <a:pt x="1906" y="1941"/>
                    <a:pt x="2122" y="1600"/>
                  </a:cubicBezTo>
                  <a:cubicBezTo>
                    <a:pt x="2438" y="1104"/>
                    <a:pt x="2258" y="472"/>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29"/>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29"/>
            <p:cNvSpPr/>
            <p:nvPr/>
          </p:nvSpPr>
          <p:spPr>
            <a:xfrm>
              <a:off x="3282027"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29"/>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29"/>
            <p:cNvSpPr/>
            <p:nvPr/>
          </p:nvSpPr>
          <p:spPr>
            <a:xfrm>
              <a:off x="3157518" y="-121373"/>
              <a:ext cx="57987" cy="50712"/>
            </a:xfrm>
            <a:custGeom>
              <a:avLst/>
              <a:gdLst/>
              <a:ahLst/>
              <a:cxnLst/>
              <a:rect l="l" t="t" r="r" b="b"/>
              <a:pathLst>
                <a:path w="2439" h="2133" extrusionOk="0">
                  <a:moveTo>
                    <a:pt x="1213" y="1"/>
                  </a:moveTo>
                  <a:cubicBezTo>
                    <a:pt x="1029" y="1"/>
                    <a:pt x="843" y="51"/>
                    <a:pt x="678" y="156"/>
                  </a:cubicBezTo>
                  <a:cubicBezTo>
                    <a:pt x="181" y="427"/>
                    <a:pt x="1" y="1104"/>
                    <a:pt x="317" y="1601"/>
                  </a:cubicBezTo>
                  <a:cubicBezTo>
                    <a:pt x="502" y="1941"/>
                    <a:pt x="857" y="2133"/>
                    <a:pt x="1237" y="2133"/>
                  </a:cubicBezTo>
                  <a:cubicBezTo>
                    <a:pt x="1411" y="2133"/>
                    <a:pt x="1591" y="2092"/>
                    <a:pt x="1761" y="2007"/>
                  </a:cubicBezTo>
                  <a:cubicBezTo>
                    <a:pt x="2258" y="1691"/>
                    <a:pt x="2438" y="1059"/>
                    <a:pt x="2122" y="563"/>
                  </a:cubicBezTo>
                  <a:cubicBezTo>
                    <a:pt x="1942" y="20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29"/>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4" name="Google Shape;5814;p29"/>
            <p:cNvSpPr/>
            <p:nvPr/>
          </p:nvSpPr>
          <p:spPr>
            <a:xfrm>
              <a:off x="3278794" y="-329951"/>
              <a:ext cx="56917" cy="50760"/>
            </a:xfrm>
            <a:custGeom>
              <a:avLst/>
              <a:gdLst/>
              <a:ahLst/>
              <a:cxnLst/>
              <a:rect l="l" t="t" r="r" b="b"/>
              <a:pathLst>
                <a:path w="2394" h="2135" extrusionOk="0">
                  <a:moveTo>
                    <a:pt x="1221" y="1"/>
                  </a:moveTo>
                  <a:cubicBezTo>
                    <a:pt x="853" y="1"/>
                    <a:pt x="488" y="193"/>
                    <a:pt x="272" y="533"/>
                  </a:cubicBezTo>
                  <a:cubicBezTo>
                    <a:pt x="1" y="1029"/>
                    <a:pt x="136" y="1707"/>
                    <a:pt x="678" y="1977"/>
                  </a:cubicBezTo>
                  <a:cubicBezTo>
                    <a:pt x="846" y="2085"/>
                    <a:pt x="1030" y="2135"/>
                    <a:pt x="1212" y="2135"/>
                  </a:cubicBezTo>
                  <a:cubicBezTo>
                    <a:pt x="1567" y="2135"/>
                    <a:pt x="1914" y="1944"/>
                    <a:pt x="2122" y="1616"/>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5" name="Google Shape;5815;p29"/>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29"/>
            <p:cNvSpPr/>
            <p:nvPr/>
          </p:nvSpPr>
          <p:spPr>
            <a:xfrm>
              <a:off x="3643716"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29"/>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29"/>
            <p:cNvSpPr/>
            <p:nvPr/>
          </p:nvSpPr>
          <p:spPr>
            <a:xfrm>
              <a:off x="3519207"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02" y="1943"/>
                    <a:pt x="878" y="2135"/>
                    <a:pt x="1257" y="2135"/>
                  </a:cubicBezTo>
                  <a:cubicBezTo>
                    <a:pt x="1430"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29"/>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29"/>
            <p:cNvSpPr/>
            <p:nvPr/>
          </p:nvSpPr>
          <p:spPr>
            <a:xfrm>
              <a:off x="3640483"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3" y="2133"/>
                  </a:cubicBezTo>
                  <a:cubicBezTo>
                    <a:pt x="1601" y="2133"/>
                    <a:pt x="1942" y="1932"/>
                    <a:pt x="2122"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29"/>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29"/>
            <p:cNvSpPr/>
            <p:nvPr/>
          </p:nvSpPr>
          <p:spPr>
            <a:xfrm>
              <a:off x="2554346" y="-329951"/>
              <a:ext cx="57987" cy="50760"/>
            </a:xfrm>
            <a:custGeom>
              <a:avLst/>
              <a:gdLst/>
              <a:ahLst/>
              <a:cxnLst/>
              <a:rect l="l" t="t" r="r" b="b"/>
              <a:pathLst>
                <a:path w="2439" h="2135" extrusionOk="0">
                  <a:moveTo>
                    <a:pt x="1182" y="1"/>
                  </a:moveTo>
                  <a:cubicBezTo>
                    <a:pt x="1008" y="1"/>
                    <a:pt x="834" y="41"/>
                    <a:pt x="678" y="127"/>
                  </a:cubicBezTo>
                  <a:cubicBezTo>
                    <a:pt x="181" y="443"/>
                    <a:pt x="1" y="1075"/>
                    <a:pt x="272" y="1616"/>
                  </a:cubicBezTo>
                  <a:cubicBezTo>
                    <a:pt x="480" y="1944"/>
                    <a:pt x="827" y="2135"/>
                    <a:pt x="1195" y="2135"/>
                  </a:cubicBezTo>
                  <a:cubicBezTo>
                    <a:pt x="1384" y="2135"/>
                    <a:pt x="1578" y="2085"/>
                    <a:pt x="1761"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29"/>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4" name="Google Shape;5824;p29"/>
            <p:cNvSpPr/>
            <p:nvPr/>
          </p:nvSpPr>
          <p:spPr>
            <a:xfrm>
              <a:off x="2433070" y="-120897"/>
              <a:ext cx="57987" cy="50474"/>
            </a:xfrm>
            <a:custGeom>
              <a:avLst/>
              <a:gdLst/>
              <a:ahLst/>
              <a:cxnLst/>
              <a:rect l="l" t="t" r="r" b="b"/>
              <a:pathLst>
                <a:path w="2439" h="2123" extrusionOk="0">
                  <a:moveTo>
                    <a:pt x="1226" y="1"/>
                  </a:moveTo>
                  <a:cubicBezTo>
                    <a:pt x="858" y="1"/>
                    <a:pt x="497" y="181"/>
                    <a:pt x="317" y="543"/>
                  </a:cubicBezTo>
                  <a:cubicBezTo>
                    <a:pt x="1" y="1039"/>
                    <a:pt x="181" y="1671"/>
                    <a:pt x="723" y="1987"/>
                  </a:cubicBezTo>
                  <a:cubicBezTo>
                    <a:pt x="888" y="2077"/>
                    <a:pt x="1069" y="2123"/>
                    <a:pt x="1248" y="2123"/>
                  </a:cubicBezTo>
                  <a:cubicBezTo>
                    <a:pt x="1606" y="2123"/>
                    <a:pt x="1957" y="1942"/>
                    <a:pt x="2167" y="1581"/>
                  </a:cubicBezTo>
                  <a:cubicBezTo>
                    <a:pt x="2438"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5" name="Google Shape;5825;p29"/>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29"/>
            <p:cNvSpPr/>
            <p:nvPr/>
          </p:nvSpPr>
          <p:spPr>
            <a:xfrm>
              <a:off x="2195890"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29"/>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29"/>
            <p:cNvSpPr/>
            <p:nvPr/>
          </p:nvSpPr>
          <p:spPr>
            <a:xfrm>
              <a:off x="2795829" y="-329951"/>
              <a:ext cx="57987" cy="50760"/>
            </a:xfrm>
            <a:custGeom>
              <a:avLst/>
              <a:gdLst/>
              <a:ahLst/>
              <a:cxnLst/>
              <a:rect l="l" t="t" r="r" b="b"/>
              <a:pathLst>
                <a:path w="2439" h="2135" extrusionOk="0">
                  <a:moveTo>
                    <a:pt x="1221" y="1"/>
                  </a:moveTo>
                  <a:cubicBezTo>
                    <a:pt x="853" y="1"/>
                    <a:pt x="488" y="193"/>
                    <a:pt x="272" y="533"/>
                  </a:cubicBezTo>
                  <a:cubicBezTo>
                    <a:pt x="1" y="1029"/>
                    <a:pt x="181" y="1707"/>
                    <a:pt x="678" y="1977"/>
                  </a:cubicBezTo>
                  <a:cubicBezTo>
                    <a:pt x="846" y="2085"/>
                    <a:pt x="1035" y="2135"/>
                    <a:pt x="1222" y="2135"/>
                  </a:cubicBezTo>
                  <a:cubicBezTo>
                    <a:pt x="1587" y="2135"/>
                    <a:pt x="1943" y="1944"/>
                    <a:pt x="2122" y="1616"/>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29"/>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29"/>
            <p:cNvSpPr/>
            <p:nvPr/>
          </p:nvSpPr>
          <p:spPr>
            <a:xfrm>
              <a:off x="2557579"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29"/>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29"/>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29"/>
            <p:cNvSpPr/>
            <p:nvPr/>
          </p:nvSpPr>
          <p:spPr>
            <a:xfrm>
              <a:off x="3157518"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29"/>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29"/>
            <p:cNvSpPr/>
            <p:nvPr/>
          </p:nvSpPr>
          <p:spPr>
            <a:xfrm>
              <a:off x="2920338"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29"/>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29"/>
            <p:cNvSpPr/>
            <p:nvPr/>
          </p:nvSpPr>
          <p:spPr>
            <a:xfrm>
              <a:off x="2795829" y="-329951"/>
              <a:ext cx="57987" cy="50712"/>
            </a:xfrm>
            <a:custGeom>
              <a:avLst/>
              <a:gdLst/>
              <a:ahLst/>
              <a:cxnLst/>
              <a:rect l="l" t="t" r="r" b="b"/>
              <a:pathLst>
                <a:path w="2439" h="2133" extrusionOk="0">
                  <a:moveTo>
                    <a:pt x="1182" y="1"/>
                  </a:moveTo>
                  <a:cubicBezTo>
                    <a:pt x="1008"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29"/>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0572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42815"/>
            <a:ext cx="10972800" cy="4582819"/>
          </a:xfrm>
        </p:spPr>
        <p:txBody>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5B9F9593-90F4-9E49-A578-D7F9853B242D}" type="slidenum">
              <a:rPr lang="en-US" smtClean="0"/>
              <a:t>‹#›</a:t>
            </a:fld>
            <a:endParaRPr lang="en-US" dirty="0"/>
          </a:p>
        </p:txBody>
      </p:sp>
    </p:spTree>
    <p:extLst>
      <p:ext uri="{BB962C8B-B14F-4D97-AF65-F5344CB8AC3E}">
        <p14:creationId xmlns:p14="http://schemas.microsoft.com/office/powerpoint/2010/main" val="4796402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gradFill>
          <a:gsLst>
            <a:gs pos="0">
              <a:schemeClr val="lt1"/>
            </a:gs>
            <a:gs pos="100000">
              <a:srgbClr val="EBF2F9"/>
            </a:gs>
          </a:gsLst>
          <a:lin ang="0" scaled="0"/>
        </a:gradFill>
        <a:effectLst/>
      </p:bgPr>
    </p:bg>
    <p:spTree>
      <p:nvGrpSpPr>
        <p:cNvPr id="1" name="Shape 5839"/>
        <p:cNvGrpSpPr/>
        <p:nvPr/>
      </p:nvGrpSpPr>
      <p:grpSpPr>
        <a:xfrm>
          <a:off x="0" y="0"/>
          <a:ext cx="0" cy="0"/>
          <a:chOff x="0" y="0"/>
          <a:chExt cx="0" cy="0"/>
        </a:xfrm>
      </p:grpSpPr>
      <p:grpSp>
        <p:nvGrpSpPr>
          <p:cNvPr id="5840" name="Google Shape;5840;p30"/>
          <p:cNvGrpSpPr/>
          <p:nvPr/>
        </p:nvGrpSpPr>
        <p:grpSpPr>
          <a:xfrm rot="-949144">
            <a:off x="-1356418" y="316106"/>
            <a:ext cx="5757300" cy="5727933"/>
            <a:chOff x="1829898" y="-516917"/>
            <a:chExt cx="2106822" cy="2096075"/>
          </a:xfrm>
        </p:grpSpPr>
        <p:sp>
          <p:nvSpPr>
            <p:cNvPr id="5841" name="Google Shape;5841;p30"/>
            <p:cNvSpPr/>
            <p:nvPr/>
          </p:nvSpPr>
          <p:spPr>
            <a:xfrm>
              <a:off x="2074614" y="1341955"/>
              <a:ext cx="51520" cy="51544"/>
            </a:xfrm>
            <a:custGeom>
              <a:avLst/>
              <a:gdLst/>
              <a:ahLst/>
              <a:cxnLst/>
              <a:rect l="l" t="t" r="r" b="b"/>
              <a:pathLst>
                <a:path w="2167" h="2168" extrusionOk="0">
                  <a:moveTo>
                    <a:pt x="1084" y="0"/>
                  </a:moveTo>
                  <a:cubicBezTo>
                    <a:pt x="497" y="0"/>
                    <a:pt x="0" y="497"/>
                    <a:pt x="0" y="1084"/>
                  </a:cubicBezTo>
                  <a:cubicBezTo>
                    <a:pt x="0" y="1671"/>
                    <a:pt x="497" y="2167"/>
                    <a:pt x="1084" y="2167"/>
                  </a:cubicBezTo>
                  <a:cubicBezTo>
                    <a:pt x="1670" y="2167"/>
                    <a:pt x="2167" y="1671"/>
                    <a:pt x="2167" y="1084"/>
                  </a:cubicBezTo>
                  <a:cubicBezTo>
                    <a:pt x="2167"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0"/>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0"/>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0"/>
            <p:cNvSpPr/>
            <p:nvPr/>
          </p:nvSpPr>
          <p:spPr>
            <a:xfrm>
              <a:off x="2799062"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0"/>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0"/>
            <p:cNvSpPr/>
            <p:nvPr/>
          </p:nvSpPr>
          <p:spPr>
            <a:xfrm>
              <a:off x="2191587" y="1133234"/>
              <a:ext cx="57987" cy="507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0"/>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8" name="Google Shape;5848;p30"/>
            <p:cNvSpPr/>
            <p:nvPr/>
          </p:nvSpPr>
          <p:spPr>
            <a:xfrm>
              <a:off x="2071381" y="1342502"/>
              <a:ext cx="57987" cy="50760"/>
            </a:xfrm>
            <a:custGeom>
              <a:avLst/>
              <a:gdLst/>
              <a:ahLst/>
              <a:cxnLst/>
              <a:rect l="l" t="t" r="r" b="b"/>
              <a:pathLst>
                <a:path w="2439" h="2135" extrusionOk="0">
                  <a:moveTo>
                    <a:pt x="1197" y="1"/>
                  </a:moveTo>
                  <a:cubicBezTo>
                    <a:pt x="833" y="1"/>
                    <a:pt x="496" y="191"/>
                    <a:pt x="317"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0"/>
            <p:cNvSpPr/>
            <p:nvPr/>
          </p:nvSpPr>
          <p:spPr>
            <a:xfrm>
              <a:off x="2074614" y="924466"/>
              <a:ext cx="51520" cy="50451"/>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0"/>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1" name="Google Shape;5851;p30"/>
            <p:cNvSpPr/>
            <p:nvPr/>
          </p:nvSpPr>
          <p:spPr>
            <a:xfrm>
              <a:off x="2554346" y="1342502"/>
              <a:ext cx="57987" cy="50427"/>
            </a:xfrm>
            <a:custGeom>
              <a:avLst/>
              <a:gdLst/>
              <a:ahLst/>
              <a:cxnLst/>
              <a:rect l="l" t="t" r="r" b="b"/>
              <a:pathLst>
                <a:path w="2439" h="2121" extrusionOk="0">
                  <a:moveTo>
                    <a:pt x="1222" y="1"/>
                  </a:moveTo>
                  <a:cubicBezTo>
                    <a:pt x="1035" y="1"/>
                    <a:pt x="846" y="51"/>
                    <a:pt x="678" y="158"/>
                  </a:cubicBezTo>
                  <a:cubicBezTo>
                    <a:pt x="181" y="429"/>
                    <a:pt x="1" y="1061"/>
                    <a:pt x="272" y="1603"/>
                  </a:cubicBezTo>
                  <a:cubicBezTo>
                    <a:pt x="480" y="1931"/>
                    <a:pt x="827" y="2121"/>
                    <a:pt x="1182" y="2121"/>
                  </a:cubicBezTo>
                  <a:cubicBezTo>
                    <a:pt x="1364" y="2121"/>
                    <a:pt x="1548" y="2071"/>
                    <a:pt x="1716" y="1964"/>
                  </a:cubicBezTo>
                  <a:cubicBezTo>
                    <a:pt x="2258" y="1693"/>
                    <a:pt x="2438" y="1016"/>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2" name="Google Shape;5852;p30"/>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0"/>
            <p:cNvSpPr/>
            <p:nvPr/>
          </p:nvSpPr>
          <p:spPr>
            <a:xfrm>
              <a:off x="2191587" y="1133234"/>
              <a:ext cx="57987" cy="507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4" name="Google Shape;5854;p30"/>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5" name="Google Shape;5855;p30"/>
            <p:cNvSpPr/>
            <p:nvPr/>
          </p:nvSpPr>
          <p:spPr>
            <a:xfrm>
              <a:off x="2437373"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6" name="Google Shape;5856;p30"/>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0"/>
            <p:cNvSpPr/>
            <p:nvPr/>
          </p:nvSpPr>
          <p:spPr>
            <a:xfrm>
              <a:off x="2916035" y="1133234"/>
              <a:ext cx="57987" cy="50736"/>
            </a:xfrm>
            <a:custGeom>
              <a:avLst/>
              <a:gdLst/>
              <a:ahLst/>
              <a:cxnLst/>
              <a:rect l="l" t="t" r="r" b="b"/>
              <a:pathLst>
                <a:path w="2439" h="2134" extrusionOk="0">
                  <a:moveTo>
                    <a:pt x="1244"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67"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8" name="Google Shape;5858;p30"/>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9" name="Google Shape;5859;p30"/>
            <p:cNvSpPr/>
            <p:nvPr/>
          </p:nvSpPr>
          <p:spPr>
            <a:xfrm>
              <a:off x="2795829" y="1342502"/>
              <a:ext cx="57987" cy="50760"/>
            </a:xfrm>
            <a:custGeom>
              <a:avLst/>
              <a:gdLst/>
              <a:ahLst/>
              <a:cxnLst/>
              <a:rect l="l" t="t" r="r" b="b"/>
              <a:pathLst>
                <a:path w="2439" h="2135" extrusionOk="0">
                  <a:moveTo>
                    <a:pt x="1195" y="1"/>
                  </a:moveTo>
                  <a:cubicBezTo>
                    <a:pt x="827" y="1"/>
                    <a:pt x="480" y="191"/>
                    <a:pt x="272"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0" name="Google Shape;5860;p30"/>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0"/>
            <p:cNvSpPr/>
            <p:nvPr/>
          </p:nvSpPr>
          <p:spPr>
            <a:xfrm>
              <a:off x="2557579"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0"/>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0"/>
            <p:cNvSpPr/>
            <p:nvPr/>
          </p:nvSpPr>
          <p:spPr>
            <a:xfrm>
              <a:off x="2433070" y="1133258"/>
              <a:ext cx="57987" cy="50712"/>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0"/>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0"/>
            <p:cNvSpPr/>
            <p:nvPr/>
          </p:nvSpPr>
          <p:spPr>
            <a:xfrm>
              <a:off x="2554346" y="924466"/>
              <a:ext cx="57987" cy="50451"/>
            </a:xfrm>
            <a:custGeom>
              <a:avLst/>
              <a:gdLst/>
              <a:ahLst/>
              <a:cxnLst/>
              <a:rect l="l" t="t" r="r" b="b"/>
              <a:pathLst>
                <a:path w="2439" h="2122" extrusionOk="0">
                  <a:moveTo>
                    <a:pt x="1205" y="0"/>
                  </a:moveTo>
                  <a:cubicBezTo>
                    <a:pt x="833" y="0"/>
                    <a:pt x="482" y="181"/>
                    <a:pt x="272"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0"/>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0"/>
            <p:cNvSpPr/>
            <p:nvPr/>
          </p:nvSpPr>
          <p:spPr>
            <a:xfrm>
              <a:off x="2799062"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8" name="Google Shape;5868;p30"/>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9" name="Google Shape;5869;p30"/>
            <p:cNvSpPr/>
            <p:nvPr/>
          </p:nvSpPr>
          <p:spPr>
            <a:xfrm>
              <a:off x="3277724" y="1342193"/>
              <a:ext cx="57987" cy="50736"/>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525" y="1944"/>
                    <a:pt x="872" y="2134"/>
                    <a:pt x="1227" y="2134"/>
                  </a:cubicBezTo>
                  <a:cubicBezTo>
                    <a:pt x="1409" y="2134"/>
                    <a:pt x="1593" y="2084"/>
                    <a:pt x="1761" y="1977"/>
                  </a:cubicBezTo>
                  <a:cubicBezTo>
                    <a:pt x="2303"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0"/>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0"/>
            <p:cNvSpPr/>
            <p:nvPr/>
          </p:nvSpPr>
          <p:spPr>
            <a:xfrm>
              <a:off x="2795829" y="1342193"/>
              <a:ext cx="57987" cy="50736"/>
            </a:xfrm>
            <a:custGeom>
              <a:avLst/>
              <a:gdLst/>
              <a:ahLst/>
              <a:cxnLst/>
              <a:rect l="l" t="t" r="r" b="b"/>
              <a:pathLst>
                <a:path w="2439" h="2134" extrusionOk="0">
                  <a:moveTo>
                    <a:pt x="1173" y="0"/>
                  </a:moveTo>
                  <a:cubicBezTo>
                    <a:pt x="1004"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0"/>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0"/>
            <p:cNvSpPr/>
            <p:nvPr/>
          </p:nvSpPr>
          <p:spPr>
            <a:xfrm>
              <a:off x="2916035"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0"/>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0"/>
            <p:cNvSpPr/>
            <p:nvPr/>
          </p:nvSpPr>
          <p:spPr>
            <a:xfrm>
              <a:off x="3161821"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0"/>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0"/>
            <p:cNvSpPr/>
            <p:nvPr/>
          </p:nvSpPr>
          <p:spPr>
            <a:xfrm>
              <a:off x="3157518" y="1133234"/>
              <a:ext cx="57987" cy="50736"/>
            </a:xfrm>
            <a:custGeom>
              <a:avLst/>
              <a:gdLst/>
              <a:ahLst/>
              <a:cxnLst/>
              <a:rect l="l" t="t" r="r" b="b"/>
              <a:pathLst>
                <a:path w="2439" h="2134" extrusionOk="0">
                  <a:moveTo>
                    <a:pt x="1242"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22" y="518"/>
                  </a:cubicBezTo>
                  <a:cubicBezTo>
                    <a:pt x="1943" y="190"/>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0"/>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0"/>
            <p:cNvSpPr/>
            <p:nvPr/>
          </p:nvSpPr>
          <p:spPr>
            <a:xfrm>
              <a:off x="3278794" y="924680"/>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0"/>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0"/>
            <p:cNvSpPr/>
            <p:nvPr/>
          </p:nvSpPr>
          <p:spPr>
            <a:xfrm>
              <a:off x="3523510"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0"/>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0"/>
            <p:cNvSpPr/>
            <p:nvPr/>
          </p:nvSpPr>
          <p:spPr>
            <a:xfrm>
              <a:off x="2191587" y="715174"/>
              <a:ext cx="57987" cy="50474"/>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0"/>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0"/>
            <p:cNvSpPr/>
            <p:nvPr/>
          </p:nvSpPr>
          <p:spPr>
            <a:xfrm>
              <a:off x="2071381" y="924466"/>
              <a:ext cx="57987" cy="50451"/>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0"/>
            <p:cNvSpPr/>
            <p:nvPr/>
          </p:nvSpPr>
          <p:spPr>
            <a:xfrm>
              <a:off x="1829898"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0"/>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0"/>
            <p:cNvSpPr/>
            <p:nvPr/>
          </p:nvSpPr>
          <p:spPr>
            <a:xfrm>
              <a:off x="2074614"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0"/>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0"/>
            <p:cNvSpPr/>
            <p:nvPr/>
          </p:nvSpPr>
          <p:spPr>
            <a:xfrm>
              <a:off x="2554346"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0"/>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0"/>
            <p:cNvSpPr/>
            <p:nvPr/>
          </p:nvSpPr>
          <p:spPr>
            <a:xfrm>
              <a:off x="2433070"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0"/>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0"/>
            <p:cNvSpPr/>
            <p:nvPr/>
          </p:nvSpPr>
          <p:spPr>
            <a:xfrm>
              <a:off x="2195890"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0"/>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0"/>
            <p:cNvSpPr/>
            <p:nvPr/>
          </p:nvSpPr>
          <p:spPr>
            <a:xfrm>
              <a:off x="2071381"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0"/>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0"/>
            <p:cNvSpPr/>
            <p:nvPr/>
          </p:nvSpPr>
          <p:spPr>
            <a:xfrm>
              <a:off x="2192657" y="715412"/>
              <a:ext cx="56917" cy="507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0"/>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0"/>
            <p:cNvSpPr/>
            <p:nvPr/>
          </p:nvSpPr>
          <p:spPr>
            <a:xfrm>
              <a:off x="2437373"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0"/>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0"/>
            <p:cNvSpPr/>
            <p:nvPr/>
          </p:nvSpPr>
          <p:spPr>
            <a:xfrm>
              <a:off x="2916035" y="715174"/>
              <a:ext cx="57987" cy="50474"/>
            </a:xfrm>
            <a:custGeom>
              <a:avLst/>
              <a:gdLst/>
              <a:ahLst/>
              <a:cxnLst/>
              <a:rect l="l" t="t" r="r" b="b"/>
              <a:pathLst>
                <a:path w="2439" h="2123" extrusionOk="0">
                  <a:moveTo>
                    <a:pt x="1233"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22" y="542"/>
                  </a:cubicBezTo>
                  <a:cubicBezTo>
                    <a:pt x="1942" y="181"/>
                    <a:pt x="1601" y="0"/>
                    <a:pt x="123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0"/>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0"/>
            <p:cNvSpPr/>
            <p:nvPr/>
          </p:nvSpPr>
          <p:spPr>
            <a:xfrm>
              <a:off x="2795829" y="924680"/>
              <a:ext cx="57987" cy="50712"/>
            </a:xfrm>
            <a:custGeom>
              <a:avLst/>
              <a:gdLst/>
              <a:ahLst/>
              <a:cxnLst/>
              <a:rect l="l" t="t" r="r" b="b"/>
              <a:pathLst>
                <a:path w="2439" h="2133" extrusionOk="0">
                  <a:moveTo>
                    <a:pt x="1235" y="1"/>
                  </a:moveTo>
                  <a:cubicBezTo>
                    <a:pt x="853" y="1"/>
                    <a:pt x="488" y="193"/>
                    <a:pt x="272" y="533"/>
                  </a:cubicBezTo>
                  <a:cubicBezTo>
                    <a:pt x="1" y="1029"/>
                    <a:pt x="181" y="1661"/>
                    <a:pt x="678" y="1977"/>
                  </a:cubicBezTo>
                  <a:cubicBezTo>
                    <a:pt x="843" y="2083"/>
                    <a:pt x="1029" y="2133"/>
                    <a:pt x="1213" y="2133"/>
                  </a:cubicBezTo>
                  <a:cubicBezTo>
                    <a:pt x="1581" y="2133"/>
                    <a:pt x="1942" y="1932"/>
                    <a:pt x="2122" y="1571"/>
                  </a:cubicBezTo>
                  <a:cubicBezTo>
                    <a:pt x="2438" y="1075"/>
                    <a:pt x="2258" y="443"/>
                    <a:pt x="1761" y="127"/>
                  </a:cubicBezTo>
                  <a:cubicBezTo>
                    <a:pt x="1591" y="41"/>
                    <a:pt x="1411"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0"/>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0"/>
            <p:cNvSpPr/>
            <p:nvPr/>
          </p:nvSpPr>
          <p:spPr>
            <a:xfrm>
              <a:off x="2557579"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0"/>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0"/>
            <p:cNvSpPr/>
            <p:nvPr/>
          </p:nvSpPr>
          <p:spPr>
            <a:xfrm>
              <a:off x="2433070" y="715412"/>
              <a:ext cx="57987" cy="50712"/>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0"/>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0"/>
            <p:cNvSpPr/>
            <p:nvPr/>
          </p:nvSpPr>
          <p:spPr>
            <a:xfrm>
              <a:off x="2554346"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0"/>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0"/>
            <p:cNvSpPr/>
            <p:nvPr/>
          </p:nvSpPr>
          <p:spPr>
            <a:xfrm>
              <a:off x="2799062"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0"/>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0"/>
            <p:cNvSpPr/>
            <p:nvPr/>
          </p:nvSpPr>
          <p:spPr>
            <a:xfrm>
              <a:off x="3277724" y="923990"/>
              <a:ext cx="57987" cy="50712"/>
            </a:xfrm>
            <a:custGeom>
              <a:avLst/>
              <a:gdLst/>
              <a:ahLst/>
              <a:cxnLst/>
              <a:rect l="l" t="t" r="r" b="b"/>
              <a:pathLst>
                <a:path w="2439" h="2133" extrusionOk="0">
                  <a:moveTo>
                    <a:pt x="1248" y="0"/>
                  </a:moveTo>
                  <a:cubicBezTo>
                    <a:pt x="1069" y="0"/>
                    <a:pt x="888" y="50"/>
                    <a:pt x="723" y="156"/>
                  </a:cubicBezTo>
                  <a:cubicBezTo>
                    <a:pt x="181" y="426"/>
                    <a:pt x="1" y="1104"/>
                    <a:pt x="317" y="1600"/>
                  </a:cubicBezTo>
                  <a:cubicBezTo>
                    <a:pt x="533" y="1940"/>
                    <a:pt x="898" y="2132"/>
                    <a:pt x="1266" y="2132"/>
                  </a:cubicBezTo>
                  <a:cubicBezTo>
                    <a:pt x="1435" y="2132"/>
                    <a:pt x="1605" y="2092"/>
                    <a:pt x="1761" y="2006"/>
                  </a:cubicBezTo>
                  <a:cubicBezTo>
                    <a:pt x="2303" y="1690"/>
                    <a:pt x="2438" y="1058"/>
                    <a:pt x="2167"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0"/>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0"/>
            <p:cNvSpPr/>
            <p:nvPr/>
          </p:nvSpPr>
          <p:spPr>
            <a:xfrm>
              <a:off x="3157518"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2" y="2134"/>
                  </a:cubicBezTo>
                  <a:cubicBezTo>
                    <a:pt x="1582" y="2134"/>
                    <a:pt x="1937" y="1942"/>
                    <a:pt x="2122"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0"/>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0"/>
            <p:cNvSpPr/>
            <p:nvPr/>
          </p:nvSpPr>
          <p:spPr>
            <a:xfrm>
              <a:off x="2920338"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0"/>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0"/>
            <p:cNvSpPr/>
            <p:nvPr/>
          </p:nvSpPr>
          <p:spPr>
            <a:xfrm>
              <a:off x="2795829" y="923990"/>
              <a:ext cx="57987" cy="50712"/>
            </a:xfrm>
            <a:custGeom>
              <a:avLst/>
              <a:gdLst/>
              <a:ahLst/>
              <a:cxnLst/>
              <a:rect l="l" t="t" r="r" b="b"/>
              <a:pathLst>
                <a:path w="2439" h="2133" extrusionOk="0">
                  <a:moveTo>
                    <a:pt x="1203" y="0"/>
                  </a:moveTo>
                  <a:cubicBezTo>
                    <a:pt x="1024"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0"/>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2" name="Google Shape;5922;p30"/>
            <p:cNvSpPr/>
            <p:nvPr/>
          </p:nvSpPr>
          <p:spPr>
            <a:xfrm>
              <a:off x="2916035"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3" name="Google Shape;5923;p30"/>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0"/>
            <p:cNvSpPr/>
            <p:nvPr/>
          </p:nvSpPr>
          <p:spPr>
            <a:xfrm>
              <a:off x="3161821"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0"/>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0"/>
            <p:cNvSpPr/>
            <p:nvPr/>
          </p:nvSpPr>
          <p:spPr>
            <a:xfrm>
              <a:off x="3640483" y="715174"/>
              <a:ext cx="57987" cy="50474"/>
            </a:xfrm>
            <a:custGeom>
              <a:avLst/>
              <a:gdLst/>
              <a:ahLst/>
              <a:cxnLst/>
              <a:rect l="l" t="t" r="r" b="b"/>
              <a:pathLst>
                <a:path w="2439" h="2123" extrusionOk="0">
                  <a:moveTo>
                    <a:pt x="1213" y="0"/>
                  </a:moveTo>
                  <a:cubicBezTo>
                    <a:pt x="1029" y="0"/>
                    <a:pt x="843" y="46"/>
                    <a:pt x="678" y="136"/>
                  </a:cubicBezTo>
                  <a:cubicBezTo>
                    <a:pt x="181" y="452"/>
                    <a:pt x="1" y="1084"/>
                    <a:pt x="271" y="1580"/>
                  </a:cubicBezTo>
                  <a:cubicBezTo>
                    <a:pt x="482" y="1942"/>
                    <a:pt x="833" y="2122"/>
                    <a:pt x="1204"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0"/>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0"/>
            <p:cNvSpPr/>
            <p:nvPr/>
          </p:nvSpPr>
          <p:spPr>
            <a:xfrm>
              <a:off x="3520277" y="924680"/>
              <a:ext cx="56917" cy="50712"/>
            </a:xfrm>
            <a:custGeom>
              <a:avLst/>
              <a:gdLst/>
              <a:ahLst/>
              <a:cxnLst/>
              <a:rect l="l" t="t" r="r" b="b"/>
              <a:pathLst>
                <a:path w="2394" h="2133" extrusionOk="0">
                  <a:moveTo>
                    <a:pt x="1221" y="1"/>
                  </a:moveTo>
                  <a:cubicBezTo>
                    <a:pt x="853" y="1"/>
                    <a:pt x="488" y="193"/>
                    <a:pt x="272" y="533"/>
                  </a:cubicBezTo>
                  <a:cubicBezTo>
                    <a:pt x="1" y="1029"/>
                    <a:pt x="136" y="1707"/>
                    <a:pt x="678" y="1977"/>
                  </a:cubicBezTo>
                  <a:cubicBezTo>
                    <a:pt x="843" y="2083"/>
                    <a:pt x="1024" y="2133"/>
                    <a:pt x="1203" y="2133"/>
                  </a:cubicBezTo>
                  <a:cubicBezTo>
                    <a:pt x="1561" y="2133"/>
                    <a:pt x="1912" y="1932"/>
                    <a:pt x="2122" y="1571"/>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0"/>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0"/>
            <p:cNvSpPr/>
            <p:nvPr/>
          </p:nvSpPr>
          <p:spPr>
            <a:xfrm>
              <a:off x="3282027"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0"/>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0"/>
            <p:cNvSpPr/>
            <p:nvPr/>
          </p:nvSpPr>
          <p:spPr>
            <a:xfrm>
              <a:off x="3157518" y="715174"/>
              <a:ext cx="57987" cy="50474"/>
            </a:xfrm>
            <a:custGeom>
              <a:avLst/>
              <a:gdLst/>
              <a:ahLst/>
              <a:cxnLst/>
              <a:rect l="l" t="t" r="r" b="b"/>
              <a:pathLst>
                <a:path w="2439" h="2123" extrusionOk="0">
                  <a:moveTo>
                    <a:pt x="1213" y="0"/>
                  </a:moveTo>
                  <a:cubicBezTo>
                    <a:pt x="1029" y="0"/>
                    <a:pt x="843" y="46"/>
                    <a:pt x="678" y="136"/>
                  </a:cubicBezTo>
                  <a:cubicBezTo>
                    <a:pt x="181" y="452"/>
                    <a:pt x="1" y="1084"/>
                    <a:pt x="317" y="1580"/>
                  </a:cubicBezTo>
                  <a:cubicBezTo>
                    <a:pt x="497" y="1942"/>
                    <a:pt x="838" y="2122"/>
                    <a:pt x="1206"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0"/>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0"/>
            <p:cNvSpPr/>
            <p:nvPr/>
          </p:nvSpPr>
          <p:spPr>
            <a:xfrm>
              <a:off x="3278794" y="506121"/>
              <a:ext cx="56917" cy="50760"/>
            </a:xfrm>
            <a:custGeom>
              <a:avLst/>
              <a:gdLst/>
              <a:ahLst/>
              <a:cxnLst/>
              <a:rect l="l" t="t" r="r" b="b"/>
              <a:pathLst>
                <a:path w="2394" h="2135"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0"/>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0"/>
            <p:cNvSpPr/>
            <p:nvPr/>
          </p:nvSpPr>
          <p:spPr>
            <a:xfrm>
              <a:off x="3523510"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0"/>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0"/>
            <p:cNvSpPr/>
            <p:nvPr/>
          </p:nvSpPr>
          <p:spPr>
            <a:xfrm>
              <a:off x="3640483"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2" y="2134"/>
                  </a:cubicBezTo>
                  <a:cubicBezTo>
                    <a:pt x="1607" y="2134"/>
                    <a:pt x="1943" y="1944"/>
                    <a:pt x="2122"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0"/>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0"/>
            <p:cNvSpPr/>
            <p:nvPr/>
          </p:nvSpPr>
          <p:spPr>
            <a:xfrm>
              <a:off x="3885199"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0"/>
            <p:cNvSpPr/>
            <p:nvPr/>
          </p:nvSpPr>
          <p:spPr>
            <a:xfrm>
              <a:off x="1829898" y="506121"/>
              <a:ext cx="57987" cy="50760"/>
            </a:xfrm>
            <a:custGeom>
              <a:avLst/>
              <a:gdLst/>
              <a:ahLst/>
              <a:cxnLst/>
              <a:rect l="l" t="t" r="r" b="b"/>
              <a:pathLst>
                <a:path w="2439" h="2135" extrusionOk="0">
                  <a:moveTo>
                    <a:pt x="1182" y="0"/>
                  </a:moveTo>
                  <a:cubicBezTo>
                    <a:pt x="1008" y="0"/>
                    <a:pt x="834" y="41"/>
                    <a:pt x="678" y="126"/>
                  </a:cubicBezTo>
                  <a:cubicBezTo>
                    <a:pt x="181" y="442"/>
                    <a:pt x="1" y="1074"/>
                    <a:pt x="317" y="1616"/>
                  </a:cubicBezTo>
                  <a:cubicBezTo>
                    <a:pt x="496" y="1944"/>
                    <a:pt x="833" y="2134"/>
                    <a:pt x="1197"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0"/>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0"/>
            <p:cNvSpPr/>
            <p:nvPr/>
          </p:nvSpPr>
          <p:spPr>
            <a:xfrm>
              <a:off x="2071381"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0"/>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0"/>
            <p:cNvSpPr/>
            <p:nvPr/>
          </p:nvSpPr>
          <p:spPr>
            <a:xfrm>
              <a:off x="1833131"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0"/>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0"/>
            <p:cNvSpPr/>
            <p:nvPr/>
          </p:nvSpPr>
          <p:spPr>
            <a:xfrm>
              <a:off x="2554346"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0"/>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0"/>
            <p:cNvSpPr/>
            <p:nvPr/>
          </p:nvSpPr>
          <p:spPr>
            <a:xfrm>
              <a:off x="2433070" y="715412"/>
              <a:ext cx="57987" cy="507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0"/>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0"/>
            <p:cNvSpPr/>
            <p:nvPr/>
          </p:nvSpPr>
          <p:spPr>
            <a:xfrm>
              <a:off x="2195890"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0"/>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0"/>
            <p:cNvSpPr/>
            <p:nvPr/>
          </p:nvSpPr>
          <p:spPr>
            <a:xfrm>
              <a:off x="2071381"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0"/>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0"/>
            <p:cNvSpPr/>
            <p:nvPr/>
          </p:nvSpPr>
          <p:spPr>
            <a:xfrm>
              <a:off x="2191587" y="297162"/>
              <a:ext cx="57987" cy="50760"/>
            </a:xfrm>
            <a:custGeom>
              <a:avLst/>
              <a:gdLst/>
              <a:ahLst/>
              <a:cxnLst/>
              <a:rect l="l" t="t" r="r" b="b"/>
              <a:pathLst>
                <a:path w="2439" h="2135" extrusionOk="0">
                  <a:moveTo>
                    <a:pt x="1217" y="0"/>
                  </a:moveTo>
                  <a:cubicBezTo>
                    <a:pt x="852" y="0"/>
                    <a:pt x="496" y="191"/>
                    <a:pt x="317" y="519"/>
                  </a:cubicBezTo>
                  <a:cubicBezTo>
                    <a:pt x="1" y="1060"/>
                    <a:pt x="181" y="1692"/>
                    <a:pt x="723" y="2008"/>
                  </a:cubicBezTo>
                  <a:cubicBezTo>
                    <a:pt x="879" y="2094"/>
                    <a:pt x="1049" y="2134"/>
                    <a:pt x="1218"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0"/>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0"/>
            <p:cNvSpPr/>
            <p:nvPr/>
          </p:nvSpPr>
          <p:spPr>
            <a:xfrm>
              <a:off x="2437373"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0"/>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0"/>
            <p:cNvSpPr/>
            <p:nvPr/>
          </p:nvSpPr>
          <p:spPr>
            <a:xfrm>
              <a:off x="2916035" y="297162"/>
              <a:ext cx="57987" cy="50427"/>
            </a:xfrm>
            <a:custGeom>
              <a:avLst/>
              <a:gdLst/>
              <a:ahLst/>
              <a:cxnLst/>
              <a:rect l="l" t="t" r="r" b="b"/>
              <a:pathLst>
                <a:path w="2439" h="2121" extrusionOk="0">
                  <a:moveTo>
                    <a:pt x="1244" y="0"/>
                  </a:moveTo>
                  <a:cubicBezTo>
                    <a:pt x="1056" y="0"/>
                    <a:pt x="861" y="51"/>
                    <a:pt x="678" y="158"/>
                  </a:cubicBezTo>
                  <a:cubicBezTo>
                    <a:pt x="181" y="429"/>
                    <a:pt x="1" y="1106"/>
                    <a:pt x="317" y="1602"/>
                  </a:cubicBezTo>
                  <a:cubicBezTo>
                    <a:pt x="496" y="1930"/>
                    <a:pt x="852" y="2121"/>
                    <a:pt x="1217" y="2121"/>
                  </a:cubicBezTo>
                  <a:cubicBezTo>
                    <a:pt x="1404" y="2121"/>
                    <a:pt x="1593" y="2070"/>
                    <a:pt x="1761" y="1963"/>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0"/>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0"/>
            <p:cNvSpPr/>
            <p:nvPr/>
          </p:nvSpPr>
          <p:spPr>
            <a:xfrm>
              <a:off x="2795829"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0"/>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0"/>
            <p:cNvSpPr/>
            <p:nvPr/>
          </p:nvSpPr>
          <p:spPr>
            <a:xfrm>
              <a:off x="2557579"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0"/>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0"/>
            <p:cNvSpPr/>
            <p:nvPr/>
          </p:nvSpPr>
          <p:spPr>
            <a:xfrm>
              <a:off x="2433070" y="297162"/>
              <a:ext cx="57987" cy="50760"/>
            </a:xfrm>
            <a:custGeom>
              <a:avLst/>
              <a:gdLst/>
              <a:ahLst/>
              <a:cxnLst/>
              <a:rect l="l" t="t" r="r" b="b"/>
              <a:pathLst>
                <a:path w="2439" h="2135" extrusionOk="0">
                  <a:moveTo>
                    <a:pt x="1244" y="0"/>
                  </a:moveTo>
                  <a:cubicBezTo>
                    <a:pt x="1056" y="0"/>
                    <a:pt x="861" y="51"/>
                    <a:pt x="678" y="158"/>
                  </a:cubicBezTo>
                  <a:cubicBezTo>
                    <a:pt x="181" y="429"/>
                    <a:pt x="1" y="1106"/>
                    <a:pt x="317" y="1602"/>
                  </a:cubicBezTo>
                  <a:cubicBezTo>
                    <a:pt x="502" y="1942"/>
                    <a:pt x="879" y="2134"/>
                    <a:pt x="1257" y="2134"/>
                  </a:cubicBezTo>
                  <a:cubicBezTo>
                    <a:pt x="1431" y="2134"/>
                    <a:pt x="1605" y="2094"/>
                    <a:pt x="1761" y="2008"/>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0"/>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0"/>
            <p:cNvSpPr/>
            <p:nvPr/>
          </p:nvSpPr>
          <p:spPr>
            <a:xfrm>
              <a:off x="2554346"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0"/>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0"/>
            <p:cNvSpPr/>
            <p:nvPr/>
          </p:nvSpPr>
          <p:spPr>
            <a:xfrm>
              <a:off x="2799062"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0"/>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0"/>
            <p:cNvSpPr/>
            <p:nvPr/>
          </p:nvSpPr>
          <p:spPr>
            <a:xfrm>
              <a:off x="3278794" y="506121"/>
              <a:ext cx="56917" cy="50760"/>
            </a:xfrm>
            <a:custGeom>
              <a:avLst/>
              <a:gdLst/>
              <a:ahLst/>
              <a:cxnLst/>
              <a:rect l="l" t="t" r="r" b="b"/>
              <a:pathLst>
                <a:path w="2394" h="2135" extrusionOk="0">
                  <a:moveTo>
                    <a:pt x="1173" y="0"/>
                  </a:moveTo>
                  <a:cubicBezTo>
                    <a:pt x="1004" y="0"/>
                    <a:pt x="834" y="41"/>
                    <a:pt x="678" y="126"/>
                  </a:cubicBezTo>
                  <a:cubicBezTo>
                    <a:pt x="136" y="442"/>
                    <a:pt x="1" y="1074"/>
                    <a:pt x="272" y="1616"/>
                  </a:cubicBezTo>
                  <a:cubicBezTo>
                    <a:pt x="480" y="1944"/>
                    <a:pt x="827" y="2134"/>
                    <a:pt x="1182" y="2134"/>
                  </a:cubicBezTo>
                  <a:cubicBezTo>
                    <a:pt x="1364" y="2134"/>
                    <a:pt x="1548" y="2084"/>
                    <a:pt x="1716" y="1977"/>
                  </a:cubicBezTo>
                  <a:cubicBezTo>
                    <a:pt x="2258" y="1706"/>
                    <a:pt x="2393"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0"/>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0"/>
            <p:cNvSpPr/>
            <p:nvPr/>
          </p:nvSpPr>
          <p:spPr>
            <a:xfrm>
              <a:off x="3157518"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0"/>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0"/>
            <p:cNvSpPr/>
            <p:nvPr/>
          </p:nvSpPr>
          <p:spPr>
            <a:xfrm>
              <a:off x="2920338"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6" name="Google Shape;5976;p30"/>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7" name="Google Shape;5977;p30"/>
            <p:cNvSpPr/>
            <p:nvPr/>
          </p:nvSpPr>
          <p:spPr>
            <a:xfrm>
              <a:off x="2795829"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0"/>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9" name="Google Shape;5979;p30"/>
            <p:cNvSpPr/>
            <p:nvPr/>
          </p:nvSpPr>
          <p:spPr>
            <a:xfrm>
              <a:off x="2916035"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4"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0" name="Google Shape;5980;p30"/>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0"/>
            <p:cNvSpPr/>
            <p:nvPr/>
          </p:nvSpPr>
          <p:spPr>
            <a:xfrm>
              <a:off x="3161821"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0"/>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0"/>
            <p:cNvSpPr/>
            <p:nvPr/>
          </p:nvSpPr>
          <p:spPr>
            <a:xfrm>
              <a:off x="3640483" y="297162"/>
              <a:ext cx="57987" cy="50760"/>
            </a:xfrm>
            <a:custGeom>
              <a:avLst/>
              <a:gdLst/>
              <a:ahLst/>
              <a:cxnLst/>
              <a:rect l="l" t="t" r="r" b="b"/>
              <a:pathLst>
                <a:path w="2439" h="2135" extrusionOk="0">
                  <a:moveTo>
                    <a:pt x="1222" y="0"/>
                  </a:moveTo>
                  <a:cubicBezTo>
                    <a:pt x="1035" y="0"/>
                    <a:pt x="846" y="51"/>
                    <a:pt x="678" y="158"/>
                  </a:cubicBezTo>
                  <a:cubicBezTo>
                    <a:pt x="181" y="429"/>
                    <a:pt x="1" y="1106"/>
                    <a:pt x="271" y="1602"/>
                  </a:cubicBezTo>
                  <a:cubicBezTo>
                    <a:pt x="488" y="1942"/>
                    <a:pt x="853" y="2134"/>
                    <a:pt x="1235" y="2134"/>
                  </a:cubicBezTo>
                  <a:cubicBezTo>
                    <a:pt x="1411" y="2134"/>
                    <a:pt x="1591" y="2094"/>
                    <a:pt x="1761" y="2008"/>
                  </a:cubicBezTo>
                  <a:cubicBezTo>
                    <a:pt x="2258" y="1692"/>
                    <a:pt x="2438" y="1060"/>
                    <a:pt x="2122" y="519"/>
                  </a:cubicBezTo>
                  <a:cubicBezTo>
                    <a:pt x="1943" y="191"/>
                    <a:pt x="1587" y="0"/>
                    <a:pt x="122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0"/>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0"/>
            <p:cNvSpPr/>
            <p:nvPr/>
          </p:nvSpPr>
          <p:spPr>
            <a:xfrm>
              <a:off x="3519207" y="506121"/>
              <a:ext cx="57987" cy="50760"/>
            </a:xfrm>
            <a:custGeom>
              <a:avLst/>
              <a:gdLst/>
              <a:ahLst/>
              <a:cxnLst/>
              <a:rect l="l" t="t" r="r" b="b"/>
              <a:pathLst>
                <a:path w="2439" h="2135" extrusionOk="0">
                  <a:moveTo>
                    <a:pt x="1266" y="0"/>
                  </a:moveTo>
                  <a:cubicBezTo>
                    <a:pt x="898" y="0"/>
                    <a:pt x="533" y="192"/>
                    <a:pt x="317" y="532"/>
                  </a:cubicBezTo>
                  <a:cubicBezTo>
                    <a:pt x="1" y="1029"/>
                    <a:pt x="181" y="1706"/>
                    <a:pt x="723" y="1977"/>
                  </a:cubicBezTo>
                  <a:cubicBezTo>
                    <a:pt x="891" y="2084"/>
                    <a:pt x="1075" y="2134"/>
                    <a:pt x="1257" y="2134"/>
                  </a:cubicBezTo>
                  <a:cubicBezTo>
                    <a:pt x="1612" y="2134"/>
                    <a:pt x="1959" y="1944"/>
                    <a:pt x="2167" y="1616"/>
                  </a:cubicBezTo>
                  <a:cubicBezTo>
                    <a:pt x="2438" y="1074"/>
                    <a:pt x="2303" y="442"/>
                    <a:pt x="1761" y="126"/>
                  </a:cubicBezTo>
                  <a:cubicBezTo>
                    <a:pt x="1605" y="41"/>
                    <a:pt x="1435" y="0"/>
                    <a:pt x="126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0"/>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0"/>
            <p:cNvSpPr/>
            <p:nvPr/>
          </p:nvSpPr>
          <p:spPr>
            <a:xfrm>
              <a:off x="3282027"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0"/>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0"/>
            <p:cNvSpPr/>
            <p:nvPr/>
          </p:nvSpPr>
          <p:spPr>
            <a:xfrm>
              <a:off x="3157518" y="297162"/>
              <a:ext cx="57987" cy="50760"/>
            </a:xfrm>
            <a:custGeom>
              <a:avLst/>
              <a:gdLst/>
              <a:ahLst/>
              <a:cxnLst/>
              <a:rect l="l" t="t" r="r" b="b"/>
              <a:pathLst>
                <a:path w="2439" h="2135" extrusionOk="0">
                  <a:moveTo>
                    <a:pt x="1242" y="0"/>
                  </a:moveTo>
                  <a:cubicBezTo>
                    <a:pt x="1056" y="0"/>
                    <a:pt x="861" y="51"/>
                    <a:pt x="678" y="158"/>
                  </a:cubicBezTo>
                  <a:cubicBezTo>
                    <a:pt x="181" y="429"/>
                    <a:pt x="1" y="1106"/>
                    <a:pt x="317" y="1602"/>
                  </a:cubicBezTo>
                  <a:cubicBezTo>
                    <a:pt x="502" y="1942"/>
                    <a:pt x="878" y="2134"/>
                    <a:pt x="1257" y="2134"/>
                  </a:cubicBezTo>
                  <a:cubicBezTo>
                    <a:pt x="1431" y="2134"/>
                    <a:pt x="1605" y="2094"/>
                    <a:pt x="1761" y="2008"/>
                  </a:cubicBezTo>
                  <a:cubicBezTo>
                    <a:pt x="2258" y="1692"/>
                    <a:pt x="2438" y="1060"/>
                    <a:pt x="2122" y="519"/>
                  </a:cubicBezTo>
                  <a:cubicBezTo>
                    <a:pt x="1943" y="191"/>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0"/>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0"/>
            <p:cNvSpPr/>
            <p:nvPr/>
          </p:nvSpPr>
          <p:spPr>
            <a:xfrm>
              <a:off x="3278794" y="87919"/>
              <a:ext cx="57987" cy="50712"/>
            </a:xfrm>
            <a:custGeom>
              <a:avLst/>
              <a:gdLst/>
              <a:ahLst/>
              <a:cxnLst/>
              <a:rect l="l" t="t" r="r" b="b"/>
              <a:pathLst>
                <a:path w="2439" h="2133" extrusionOk="0">
                  <a:moveTo>
                    <a:pt x="1191"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0"/>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0"/>
            <p:cNvSpPr/>
            <p:nvPr/>
          </p:nvSpPr>
          <p:spPr>
            <a:xfrm>
              <a:off x="3523510"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0"/>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0"/>
            <p:cNvSpPr/>
            <p:nvPr/>
          </p:nvSpPr>
          <p:spPr>
            <a:xfrm>
              <a:off x="3643716"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0"/>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0"/>
            <p:cNvSpPr/>
            <p:nvPr/>
          </p:nvSpPr>
          <p:spPr>
            <a:xfrm>
              <a:off x="3519207" y="506121"/>
              <a:ext cx="57987" cy="50760"/>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0"/>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0"/>
            <p:cNvSpPr/>
            <p:nvPr/>
          </p:nvSpPr>
          <p:spPr>
            <a:xfrm>
              <a:off x="3640483" y="297162"/>
              <a:ext cx="57987" cy="50760"/>
            </a:xfrm>
            <a:custGeom>
              <a:avLst/>
              <a:gdLst/>
              <a:ahLst/>
              <a:cxnLst/>
              <a:rect l="l" t="t" r="r" b="b"/>
              <a:pathLst>
                <a:path w="2439" h="2135" extrusionOk="0">
                  <a:moveTo>
                    <a:pt x="1195" y="0"/>
                  </a:moveTo>
                  <a:cubicBezTo>
                    <a:pt x="827" y="0"/>
                    <a:pt x="480" y="191"/>
                    <a:pt x="271" y="519"/>
                  </a:cubicBezTo>
                  <a:cubicBezTo>
                    <a:pt x="1" y="1060"/>
                    <a:pt x="181" y="1692"/>
                    <a:pt x="678" y="2008"/>
                  </a:cubicBezTo>
                  <a:cubicBezTo>
                    <a:pt x="834" y="2094"/>
                    <a:pt x="1008" y="2134"/>
                    <a:pt x="1182" y="2134"/>
                  </a:cubicBezTo>
                  <a:cubicBezTo>
                    <a:pt x="1560" y="2134"/>
                    <a:pt x="1937" y="1942"/>
                    <a:pt x="2122" y="1602"/>
                  </a:cubicBezTo>
                  <a:cubicBezTo>
                    <a:pt x="2438" y="1106"/>
                    <a:pt x="2258" y="429"/>
                    <a:pt x="1761" y="158"/>
                  </a:cubicBezTo>
                  <a:cubicBezTo>
                    <a:pt x="1577" y="51"/>
                    <a:pt x="1383"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0"/>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0"/>
            <p:cNvSpPr/>
            <p:nvPr/>
          </p:nvSpPr>
          <p:spPr>
            <a:xfrm>
              <a:off x="3885199"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0"/>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0"/>
            <p:cNvSpPr/>
            <p:nvPr/>
          </p:nvSpPr>
          <p:spPr>
            <a:xfrm>
              <a:off x="2554346" y="87871"/>
              <a:ext cx="57987" cy="50760"/>
            </a:xfrm>
            <a:custGeom>
              <a:avLst/>
              <a:gdLst/>
              <a:ahLst/>
              <a:cxnLst/>
              <a:rect l="l" t="t" r="r" b="b"/>
              <a:pathLst>
                <a:path w="2439" h="2135" extrusionOk="0">
                  <a:moveTo>
                    <a:pt x="1222" y="1"/>
                  </a:moveTo>
                  <a:cubicBezTo>
                    <a:pt x="1035"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0"/>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0"/>
            <p:cNvSpPr/>
            <p:nvPr/>
          </p:nvSpPr>
          <p:spPr>
            <a:xfrm>
              <a:off x="2433070" y="297162"/>
              <a:ext cx="57987" cy="50427"/>
            </a:xfrm>
            <a:custGeom>
              <a:avLst/>
              <a:gdLst/>
              <a:ahLst/>
              <a:cxnLst/>
              <a:rect l="l" t="t" r="r" b="b"/>
              <a:pathLst>
                <a:path w="2439" h="2121" extrusionOk="0">
                  <a:moveTo>
                    <a:pt x="1217" y="0"/>
                  </a:moveTo>
                  <a:cubicBezTo>
                    <a:pt x="852" y="0"/>
                    <a:pt x="496" y="191"/>
                    <a:pt x="317" y="519"/>
                  </a:cubicBezTo>
                  <a:cubicBezTo>
                    <a:pt x="1" y="1060"/>
                    <a:pt x="181" y="1692"/>
                    <a:pt x="678" y="1963"/>
                  </a:cubicBezTo>
                  <a:cubicBezTo>
                    <a:pt x="861" y="2070"/>
                    <a:pt x="1056" y="2121"/>
                    <a:pt x="1244" y="2121"/>
                  </a:cubicBezTo>
                  <a:cubicBezTo>
                    <a:pt x="1612" y="2121"/>
                    <a:pt x="1959" y="1930"/>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0"/>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0"/>
            <p:cNvSpPr/>
            <p:nvPr/>
          </p:nvSpPr>
          <p:spPr>
            <a:xfrm>
              <a:off x="2195890"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8" name="Google Shape;6008;p30"/>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0"/>
            <p:cNvSpPr/>
            <p:nvPr/>
          </p:nvSpPr>
          <p:spPr>
            <a:xfrm>
              <a:off x="2437373"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0"/>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0"/>
            <p:cNvSpPr/>
            <p:nvPr/>
          </p:nvSpPr>
          <p:spPr>
            <a:xfrm>
              <a:off x="2916035" y="-121373"/>
              <a:ext cx="57987" cy="50712"/>
            </a:xfrm>
            <a:custGeom>
              <a:avLst/>
              <a:gdLst/>
              <a:ahLst/>
              <a:cxnLst/>
              <a:rect l="l" t="t" r="r" b="b"/>
              <a:pathLst>
                <a:path w="2439" h="2133" extrusionOk="0">
                  <a:moveTo>
                    <a:pt x="1233" y="1"/>
                  </a:moveTo>
                  <a:cubicBezTo>
                    <a:pt x="1049" y="1"/>
                    <a:pt x="858" y="51"/>
                    <a:pt x="678" y="156"/>
                  </a:cubicBezTo>
                  <a:cubicBezTo>
                    <a:pt x="181" y="427"/>
                    <a:pt x="1" y="1104"/>
                    <a:pt x="317" y="1601"/>
                  </a:cubicBezTo>
                  <a:cubicBezTo>
                    <a:pt x="502" y="1941"/>
                    <a:pt x="878" y="2133"/>
                    <a:pt x="1257" y="2133"/>
                  </a:cubicBezTo>
                  <a:cubicBezTo>
                    <a:pt x="1431" y="2133"/>
                    <a:pt x="1605" y="2092"/>
                    <a:pt x="1761" y="2007"/>
                  </a:cubicBezTo>
                  <a:cubicBezTo>
                    <a:pt x="2258" y="1691"/>
                    <a:pt x="2438" y="1059"/>
                    <a:pt x="2122" y="563"/>
                  </a:cubicBezTo>
                  <a:cubicBezTo>
                    <a:pt x="1942" y="201"/>
                    <a:pt x="1601" y="1"/>
                    <a:pt x="123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0"/>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3" name="Google Shape;6013;p30"/>
            <p:cNvSpPr/>
            <p:nvPr/>
          </p:nvSpPr>
          <p:spPr>
            <a:xfrm>
              <a:off x="2795829"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4" name="Google Shape;6014;p30"/>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5" name="Google Shape;6015;p30"/>
            <p:cNvSpPr/>
            <p:nvPr/>
          </p:nvSpPr>
          <p:spPr>
            <a:xfrm>
              <a:off x="2557579"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0"/>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0"/>
            <p:cNvSpPr/>
            <p:nvPr/>
          </p:nvSpPr>
          <p:spPr>
            <a:xfrm>
              <a:off x="2433070" y="-121373"/>
              <a:ext cx="57987" cy="50950"/>
            </a:xfrm>
            <a:custGeom>
              <a:avLst/>
              <a:gdLst/>
              <a:ahLst/>
              <a:cxnLst/>
              <a:rect l="l" t="t" r="r" b="b"/>
              <a:pathLst>
                <a:path w="2439" h="2143" extrusionOk="0">
                  <a:moveTo>
                    <a:pt x="1235" y="1"/>
                  </a:moveTo>
                  <a:cubicBezTo>
                    <a:pt x="1049" y="1"/>
                    <a:pt x="858" y="51"/>
                    <a:pt x="678" y="156"/>
                  </a:cubicBezTo>
                  <a:cubicBezTo>
                    <a:pt x="181" y="472"/>
                    <a:pt x="1" y="1104"/>
                    <a:pt x="317" y="1601"/>
                  </a:cubicBezTo>
                  <a:cubicBezTo>
                    <a:pt x="497" y="1962"/>
                    <a:pt x="858" y="2143"/>
                    <a:pt x="1226" y="2143"/>
                  </a:cubicBezTo>
                  <a:cubicBezTo>
                    <a:pt x="1410" y="2143"/>
                    <a:pt x="1596" y="2097"/>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0"/>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0"/>
            <p:cNvSpPr/>
            <p:nvPr/>
          </p:nvSpPr>
          <p:spPr>
            <a:xfrm>
              <a:off x="2554346" y="-329951"/>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0"/>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0"/>
            <p:cNvSpPr/>
            <p:nvPr/>
          </p:nvSpPr>
          <p:spPr>
            <a:xfrm>
              <a:off x="2799062"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0"/>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0"/>
            <p:cNvSpPr/>
            <p:nvPr/>
          </p:nvSpPr>
          <p:spPr>
            <a:xfrm>
              <a:off x="3277724"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33" y="1943"/>
                    <a:pt x="898" y="2135"/>
                    <a:pt x="1266" y="2135"/>
                  </a:cubicBezTo>
                  <a:cubicBezTo>
                    <a:pt x="1435"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0"/>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0"/>
            <p:cNvSpPr/>
            <p:nvPr/>
          </p:nvSpPr>
          <p:spPr>
            <a:xfrm>
              <a:off x="3157518"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2" y="2134"/>
                  </a:cubicBezTo>
                  <a:cubicBezTo>
                    <a:pt x="1582" y="2134"/>
                    <a:pt x="1937" y="1942"/>
                    <a:pt x="2122"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0"/>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0"/>
            <p:cNvSpPr/>
            <p:nvPr/>
          </p:nvSpPr>
          <p:spPr>
            <a:xfrm>
              <a:off x="2920338"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0"/>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0"/>
            <p:cNvSpPr/>
            <p:nvPr/>
          </p:nvSpPr>
          <p:spPr>
            <a:xfrm>
              <a:off x="2795829" y="87871"/>
              <a:ext cx="57987" cy="50760"/>
            </a:xfrm>
            <a:custGeom>
              <a:avLst/>
              <a:gdLst/>
              <a:ahLst/>
              <a:cxnLst/>
              <a:rect l="l" t="t" r="r" b="b"/>
              <a:pathLst>
                <a:path w="2439" h="2135" extrusionOk="0">
                  <a:moveTo>
                    <a:pt x="1212" y="1"/>
                  </a:moveTo>
                  <a:cubicBezTo>
                    <a:pt x="1030"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14" y="191"/>
                    <a:pt x="1567" y="1"/>
                    <a:pt x="121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0" name="Google Shape;6030;p30"/>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1" name="Google Shape;6031;p30"/>
            <p:cNvSpPr/>
            <p:nvPr/>
          </p:nvSpPr>
          <p:spPr>
            <a:xfrm>
              <a:off x="2916035"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0"/>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0"/>
            <p:cNvSpPr/>
            <p:nvPr/>
          </p:nvSpPr>
          <p:spPr>
            <a:xfrm>
              <a:off x="3161821"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0"/>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0"/>
            <p:cNvSpPr/>
            <p:nvPr/>
          </p:nvSpPr>
          <p:spPr>
            <a:xfrm>
              <a:off x="3520277" y="87919"/>
              <a:ext cx="57987" cy="50712"/>
            </a:xfrm>
            <a:custGeom>
              <a:avLst/>
              <a:gdLst/>
              <a:ahLst/>
              <a:cxnLst/>
              <a:rect l="l" t="t" r="r" b="b"/>
              <a:pathLst>
                <a:path w="2439" h="2133" extrusionOk="0">
                  <a:moveTo>
                    <a:pt x="1191" y="0"/>
                  </a:moveTo>
                  <a:cubicBezTo>
                    <a:pt x="833" y="0"/>
                    <a:pt x="482" y="201"/>
                    <a:pt x="272" y="562"/>
                  </a:cubicBezTo>
                  <a:cubicBezTo>
                    <a:pt x="1" y="1059"/>
                    <a:pt x="136" y="1691"/>
                    <a:pt x="678" y="2007"/>
                  </a:cubicBezTo>
                  <a:cubicBezTo>
                    <a:pt x="834" y="2092"/>
                    <a:pt x="1004" y="2133"/>
                    <a:pt x="1173" y="2133"/>
                  </a:cubicBezTo>
                  <a:cubicBezTo>
                    <a:pt x="1541" y="2133"/>
                    <a:pt x="1906" y="1941"/>
                    <a:pt x="2122" y="1600"/>
                  </a:cubicBezTo>
                  <a:cubicBezTo>
                    <a:pt x="2438" y="1104"/>
                    <a:pt x="2258" y="472"/>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0"/>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7" name="Google Shape;6037;p30"/>
            <p:cNvSpPr/>
            <p:nvPr/>
          </p:nvSpPr>
          <p:spPr>
            <a:xfrm>
              <a:off x="3282027"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8" name="Google Shape;6038;p30"/>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0"/>
            <p:cNvSpPr/>
            <p:nvPr/>
          </p:nvSpPr>
          <p:spPr>
            <a:xfrm>
              <a:off x="3157518" y="-121373"/>
              <a:ext cx="57987" cy="50712"/>
            </a:xfrm>
            <a:custGeom>
              <a:avLst/>
              <a:gdLst/>
              <a:ahLst/>
              <a:cxnLst/>
              <a:rect l="l" t="t" r="r" b="b"/>
              <a:pathLst>
                <a:path w="2439" h="2133" extrusionOk="0">
                  <a:moveTo>
                    <a:pt x="1213" y="1"/>
                  </a:moveTo>
                  <a:cubicBezTo>
                    <a:pt x="1029" y="1"/>
                    <a:pt x="843" y="51"/>
                    <a:pt x="678" y="156"/>
                  </a:cubicBezTo>
                  <a:cubicBezTo>
                    <a:pt x="181" y="427"/>
                    <a:pt x="1" y="1104"/>
                    <a:pt x="317" y="1601"/>
                  </a:cubicBezTo>
                  <a:cubicBezTo>
                    <a:pt x="502" y="1941"/>
                    <a:pt x="857" y="2133"/>
                    <a:pt x="1237" y="2133"/>
                  </a:cubicBezTo>
                  <a:cubicBezTo>
                    <a:pt x="1411" y="2133"/>
                    <a:pt x="1591" y="2092"/>
                    <a:pt x="1761" y="2007"/>
                  </a:cubicBezTo>
                  <a:cubicBezTo>
                    <a:pt x="2258" y="1691"/>
                    <a:pt x="2438" y="1059"/>
                    <a:pt x="2122" y="563"/>
                  </a:cubicBezTo>
                  <a:cubicBezTo>
                    <a:pt x="1942" y="20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0"/>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0"/>
            <p:cNvSpPr/>
            <p:nvPr/>
          </p:nvSpPr>
          <p:spPr>
            <a:xfrm>
              <a:off x="3278794" y="-329951"/>
              <a:ext cx="56917" cy="50760"/>
            </a:xfrm>
            <a:custGeom>
              <a:avLst/>
              <a:gdLst/>
              <a:ahLst/>
              <a:cxnLst/>
              <a:rect l="l" t="t" r="r" b="b"/>
              <a:pathLst>
                <a:path w="2394" h="2135" extrusionOk="0">
                  <a:moveTo>
                    <a:pt x="1221" y="1"/>
                  </a:moveTo>
                  <a:cubicBezTo>
                    <a:pt x="853" y="1"/>
                    <a:pt x="488" y="193"/>
                    <a:pt x="272" y="533"/>
                  </a:cubicBezTo>
                  <a:cubicBezTo>
                    <a:pt x="1" y="1029"/>
                    <a:pt x="136" y="1707"/>
                    <a:pt x="678" y="1977"/>
                  </a:cubicBezTo>
                  <a:cubicBezTo>
                    <a:pt x="846" y="2085"/>
                    <a:pt x="1030" y="2135"/>
                    <a:pt x="1212" y="2135"/>
                  </a:cubicBezTo>
                  <a:cubicBezTo>
                    <a:pt x="1567" y="2135"/>
                    <a:pt x="1914" y="1944"/>
                    <a:pt x="2122" y="1616"/>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0"/>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0"/>
            <p:cNvSpPr/>
            <p:nvPr/>
          </p:nvSpPr>
          <p:spPr>
            <a:xfrm>
              <a:off x="3643716"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0"/>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0"/>
            <p:cNvSpPr/>
            <p:nvPr/>
          </p:nvSpPr>
          <p:spPr>
            <a:xfrm>
              <a:off x="3519207"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02" y="1943"/>
                    <a:pt x="878" y="2135"/>
                    <a:pt x="1257" y="2135"/>
                  </a:cubicBezTo>
                  <a:cubicBezTo>
                    <a:pt x="1430"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0"/>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0"/>
            <p:cNvSpPr/>
            <p:nvPr/>
          </p:nvSpPr>
          <p:spPr>
            <a:xfrm>
              <a:off x="3640483"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3" y="2133"/>
                  </a:cubicBezTo>
                  <a:cubicBezTo>
                    <a:pt x="1601" y="2133"/>
                    <a:pt x="1942" y="1932"/>
                    <a:pt x="2122"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8" name="Google Shape;6048;p30"/>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9" name="Google Shape;6049;p30"/>
            <p:cNvSpPr/>
            <p:nvPr/>
          </p:nvSpPr>
          <p:spPr>
            <a:xfrm>
              <a:off x="2554346" y="-329951"/>
              <a:ext cx="57987" cy="50760"/>
            </a:xfrm>
            <a:custGeom>
              <a:avLst/>
              <a:gdLst/>
              <a:ahLst/>
              <a:cxnLst/>
              <a:rect l="l" t="t" r="r" b="b"/>
              <a:pathLst>
                <a:path w="2439" h="2135" extrusionOk="0">
                  <a:moveTo>
                    <a:pt x="1182" y="1"/>
                  </a:moveTo>
                  <a:cubicBezTo>
                    <a:pt x="1008" y="1"/>
                    <a:pt x="834" y="41"/>
                    <a:pt x="678" y="127"/>
                  </a:cubicBezTo>
                  <a:cubicBezTo>
                    <a:pt x="181" y="443"/>
                    <a:pt x="1" y="1075"/>
                    <a:pt x="272" y="1616"/>
                  </a:cubicBezTo>
                  <a:cubicBezTo>
                    <a:pt x="480" y="1944"/>
                    <a:pt x="827" y="2135"/>
                    <a:pt x="1195" y="2135"/>
                  </a:cubicBezTo>
                  <a:cubicBezTo>
                    <a:pt x="1384" y="2135"/>
                    <a:pt x="1578" y="2085"/>
                    <a:pt x="1761"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0"/>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0"/>
            <p:cNvSpPr/>
            <p:nvPr/>
          </p:nvSpPr>
          <p:spPr>
            <a:xfrm>
              <a:off x="2433070" y="-120897"/>
              <a:ext cx="57987" cy="50474"/>
            </a:xfrm>
            <a:custGeom>
              <a:avLst/>
              <a:gdLst/>
              <a:ahLst/>
              <a:cxnLst/>
              <a:rect l="l" t="t" r="r" b="b"/>
              <a:pathLst>
                <a:path w="2439" h="2123" extrusionOk="0">
                  <a:moveTo>
                    <a:pt x="1226" y="1"/>
                  </a:moveTo>
                  <a:cubicBezTo>
                    <a:pt x="858" y="1"/>
                    <a:pt x="497" y="181"/>
                    <a:pt x="317" y="543"/>
                  </a:cubicBezTo>
                  <a:cubicBezTo>
                    <a:pt x="1" y="1039"/>
                    <a:pt x="181" y="1671"/>
                    <a:pt x="723" y="1987"/>
                  </a:cubicBezTo>
                  <a:cubicBezTo>
                    <a:pt x="888" y="2077"/>
                    <a:pt x="1069" y="2123"/>
                    <a:pt x="1248" y="2123"/>
                  </a:cubicBezTo>
                  <a:cubicBezTo>
                    <a:pt x="1606" y="2123"/>
                    <a:pt x="1957" y="1942"/>
                    <a:pt x="2167" y="1581"/>
                  </a:cubicBezTo>
                  <a:cubicBezTo>
                    <a:pt x="2438"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0"/>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0"/>
            <p:cNvSpPr/>
            <p:nvPr/>
          </p:nvSpPr>
          <p:spPr>
            <a:xfrm>
              <a:off x="2195890"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0"/>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0"/>
            <p:cNvSpPr/>
            <p:nvPr/>
          </p:nvSpPr>
          <p:spPr>
            <a:xfrm>
              <a:off x="2795829" y="-329951"/>
              <a:ext cx="57987" cy="50760"/>
            </a:xfrm>
            <a:custGeom>
              <a:avLst/>
              <a:gdLst/>
              <a:ahLst/>
              <a:cxnLst/>
              <a:rect l="l" t="t" r="r" b="b"/>
              <a:pathLst>
                <a:path w="2439" h="2135" extrusionOk="0">
                  <a:moveTo>
                    <a:pt x="1221" y="1"/>
                  </a:moveTo>
                  <a:cubicBezTo>
                    <a:pt x="853" y="1"/>
                    <a:pt x="488" y="193"/>
                    <a:pt x="272" y="533"/>
                  </a:cubicBezTo>
                  <a:cubicBezTo>
                    <a:pt x="1" y="1029"/>
                    <a:pt x="181" y="1707"/>
                    <a:pt x="678" y="1977"/>
                  </a:cubicBezTo>
                  <a:cubicBezTo>
                    <a:pt x="846" y="2085"/>
                    <a:pt x="1035" y="2135"/>
                    <a:pt x="1222" y="2135"/>
                  </a:cubicBezTo>
                  <a:cubicBezTo>
                    <a:pt x="1587" y="2135"/>
                    <a:pt x="1943" y="1944"/>
                    <a:pt x="2122" y="1616"/>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0"/>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0"/>
            <p:cNvSpPr/>
            <p:nvPr/>
          </p:nvSpPr>
          <p:spPr>
            <a:xfrm>
              <a:off x="2557579"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0"/>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0"/>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0"/>
            <p:cNvSpPr/>
            <p:nvPr/>
          </p:nvSpPr>
          <p:spPr>
            <a:xfrm>
              <a:off x="3157518"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0"/>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0"/>
            <p:cNvSpPr/>
            <p:nvPr/>
          </p:nvSpPr>
          <p:spPr>
            <a:xfrm>
              <a:off x="2920338"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0"/>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0"/>
            <p:cNvSpPr/>
            <p:nvPr/>
          </p:nvSpPr>
          <p:spPr>
            <a:xfrm>
              <a:off x="2795829" y="-329951"/>
              <a:ext cx="57987" cy="50712"/>
            </a:xfrm>
            <a:custGeom>
              <a:avLst/>
              <a:gdLst/>
              <a:ahLst/>
              <a:cxnLst/>
              <a:rect l="l" t="t" r="r" b="b"/>
              <a:pathLst>
                <a:path w="2439" h="2133" extrusionOk="0">
                  <a:moveTo>
                    <a:pt x="1182" y="1"/>
                  </a:moveTo>
                  <a:cubicBezTo>
                    <a:pt x="1008"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0"/>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66" name="Google Shape;6066;p30"/>
          <p:cNvSpPr txBox="1">
            <a:spLocks noGrp="1"/>
          </p:cNvSpPr>
          <p:nvPr>
            <p:ph type="title"/>
          </p:nvPr>
        </p:nvSpPr>
        <p:spPr>
          <a:xfrm>
            <a:off x="950967" y="4894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067" name="Google Shape;6067;p30"/>
          <p:cNvSpPr txBox="1">
            <a:spLocks noGrp="1"/>
          </p:cNvSpPr>
          <p:nvPr>
            <p:ph type="subTitle" idx="1"/>
          </p:nvPr>
        </p:nvSpPr>
        <p:spPr>
          <a:xfrm>
            <a:off x="4977901" y="2993200"/>
            <a:ext cx="3096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Encode Sans"/>
              <a:buNone/>
              <a:defRPr sz="2933" b="1">
                <a:latin typeface="Encode Sans"/>
                <a:ea typeface="Encode Sans"/>
                <a:cs typeface="Encode Sans"/>
                <a:sym typeface="Encode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68" name="Google Shape;6068;p30"/>
          <p:cNvSpPr txBox="1">
            <a:spLocks noGrp="1"/>
          </p:cNvSpPr>
          <p:nvPr>
            <p:ph type="subTitle" idx="2"/>
          </p:nvPr>
        </p:nvSpPr>
        <p:spPr>
          <a:xfrm>
            <a:off x="4971567" y="3655200"/>
            <a:ext cx="3096800" cy="134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69" name="Google Shape;6069;p30"/>
          <p:cNvSpPr txBox="1">
            <a:spLocks noGrp="1"/>
          </p:cNvSpPr>
          <p:nvPr>
            <p:ph type="subTitle" idx="3"/>
          </p:nvPr>
        </p:nvSpPr>
        <p:spPr>
          <a:xfrm>
            <a:off x="8239817" y="2993200"/>
            <a:ext cx="3102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Encode Sans"/>
              <a:buNone/>
              <a:defRPr sz="2933" b="1">
                <a:latin typeface="Encode Sans"/>
                <a:ea typeface="Encode Sans"/>
                <a:cs typeface="Encode Sans"/>
                <a:sym typeface="Encode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70" name="Google Shape;6070;p30"/>
          <p:cNvSpPr txBox="1">
            <a:spLocks noGrp="1"/>
          </p:cNvSpPr>
          <p:nvPr>
            <p:ph type="subTitle" idx="4"/>
          </p:nvPr>
        </p:nvSpPr>
        <p:spPr>
          <a:xfrm>
            <a:off x="8233495" y="3655200"/>
            <a:ext cx="3102800" cy="134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71" name="Google Shape;6071;p30"/>
          <p:cNvSpPr txBox="1">
            <a:spLocks noGrp="1"/>
          </p:cNvSpPr>
          <p:nvPr>
            <p:ph type="title" idx="5" hasCustomPrompt="1"/>
          </p:nvPr>
        </p:nvSpPr>
        <p:spPr>
          <a:xfrm>
            <a:off x="4971567" y="2229600"/>
            <a:ext cx="3096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200">
                <a:solidFill>
                  <a:schemeClr val="accent1"/>
                </a:solidFill>
              </a:defRPr>
            </a:lvl1pPr>
            <a:lvl2pPr lvl="1" algn="r" rtl="0">
              <a:spcBef>
                <a:spcPts val="0"/>
              </a:spcBef>
              <a:spcAft>
                <a:spcPts val="0"/>
              </a:spcAft>
              <a:buSzPts val="3500"/>
              <a:buNone/>
              <a:defRPr sz="4667"/>
            </a:lvl2pPr>
            <a:lvl3pPr lvl="2" algn="r" rtl="0">
              <a:spcBef>
                <a:spcPts val="0"/>
              </a:spcBef>
              <a:spcAft>
                <a:spcPts val="0"/>
              </a:spcAft>
              <a:buSzPts val="3500"/>
              <a:buNone/>
              <a:defRPr sz="4667"/>
            </a:lvl3pPr>
            <a:lvl4pPr lvl="3" algn="r" rtl="0">
              <a:spcBef>
                <a:spcPts val="0"/>
              </a:spcBef>
              <a:spcAft>
                <a:spcPts val="0"/>
              </a:spcAft>
              <a:buSzPts val="3500"/>
              <a:buNone/>
              <a:defRPr sz="4667"/>
            </a:lvl4pPr>
            <a:lvl5pPr lvl="4" algn="r" rtl="0">
              <a:spcBef>
                <a:spcPts val="0"/>
              </a:spcBef>
              <a:spcAft>
                <a:spcPts val="0"/>
              </a:spcAft>
              <a:buSzPts val="3500"/>
              <a:buNone/>
              <a:defRPr sz="4667"/>
            </a:lvl5pPr>
            <a:lvl6pPr lvl="5" algn="r" rtl="0">
              <a:spcBef>
                <a:spcPts val="0"/>
              </a:spcBef>
              <a:spcAft>
                <a:spcPts val="0"/>
              </a:spcAft>
              <a:buSzPts val="3500"/>
              <a:buNone/>
              <a:defRPr sz="4667"/>
            </a:lvl6pPr>
            <a:lvl7pPr lvl="6" algn="r" rtl="0">
              <a:spcBef>
                <a:spcPts val="0"/>
              </a:spcBef>
              <a:spcAft>
                <a:spcPts val="0"/>
              </a:spcAft>
              <a:buSzPts val="3500"/>
              <a:buNone/>
              <a:defRPr sz="4667"/>
            </a:lvl7pPr>
            <a:lvl8pPr lvl="7" algn="r" rtl="0">
              <a:spcBef>
                <a:spcPts val="0"/>
              </a:spcBef>
              <a:spcAft>
                <a:spcPts val="0"/>
              </a:spcAft>
              <a:buSzPts val="3500"/>
              <a:buNone/>
              <a:defRPr sz="4667"/>
            </a:lvl8pPr>
            <a:lvl9pPr lvl="8" algn="r" rtl="0">
              <a:spcBef>
                <a:spcPts val="0"/>
              </a:spcBef>
              <a:spcAft>
                <a:spcPts val="0"/>
              </a:spcAft>
              <a:buSzPts val="3500"/>
              <a:buNone/>
              <a:defRPr sz="4667"/>
            </a:lvl9pPr>
          </a:lstStyle>
          <a:p>
            <a:r>
              <a:t>xx%</a:t>
            </a:r>
          </a:p>
        </p:txBody>
      </p:sp>
      <p:sp>
        <p:nvSpPr>
          <p:cNvPr id="6072" name="Google Shape;6072;p30"/>
          <p:cNvSpPr txBox="1">
            <a:spLocks noGrp="1"/>
          </p:cNvSpPr>
          <p:nvPr>
            <p:ph type="title" idx="6" hasCustomPrompt="1"/>
          </p:nvPr>
        </p:nvSpPr>
        <p:spPr>
          <a:xfrm>
            <a:off x="8242833" y="2229600"/>
            <a:ext cx="3096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200">
                <a:solidFill>
                  <a:schemeClr val="accent1"/>
                </a:solidFill>
              </a:defRPr>
            </a:lvl1pPr>
            <a:lvl2pPr lvl="1" algn="r" rtl="0">
              <a:spcBef>
                <a:spcPts val="0"/>
              </a:spcBef>
              <a:spcAft>
                <a:spcPts val="0"/>
              </a:spcAft>
              <a:buSzPts val="3500"/>
              <a:buNone/>
              <a:defRPr sz="4667"/>
            </a:lvl2pPr>
            <a:lvl3pPr lvl="2" algn="r" rtl="0">
              <a:spcBef>
                <a:spcPts val="0"/>
              </a:spcBef>
              <a:spcAft>
                <a:spcPts val="0"/>
              </a:spcAft>
              <a:buSzPts val="3500"/>
              <a:buNone/>
              <a:defRPr sz="4667"/>
            </a:lvl3pPr>
            <a:lvl4pPr lvl="3" algn="r" rtl="0">
              <a:spcBef>
                <a:spcPts val="0"/>
              </a:spcBef>
              <a:spcAft>
                <a:spcPts val="0"/>
              </a:spcAft>
              <a:buSzPts val="3500"/>
              <a:buNone/>
              <a:defRPr sz="4667"/>
            </a:lvl4pPr>
            <a:lvl5pPr lvl="4" algn="r" rtl="0">
              <a:spcBef>
                <a:spcPts val="0"/>
              </a:spcBef>
              <a:spcAft>
                <a:spcPts val="0"/>
              </a:spcAft>
              <a:buSzPts val="3500"/>
              <a:buNone/>
              <a:defRPr sz="4667"/>
            </a:lvl5pPr>
            <a:lvl6pPr lvl="5" algn="r" rtl="0">
              <a:spcBef>
                <a:spcPts val="0"/>
              </a:spcBef>
              <a:spcAft>
                <a:spcPts val="0"/>
              </a:spcAft>
              <a:buSzPts val="3500"/>
              <a:buNone/>
              <a:defRPr sz="4667"/>
            </a:lvl6pPr>
            <a:lvl7pPr lvl="6" algn="r" rtl="0">
              <a:spcBef>
                <a:spcPts val="0"/>
              </a:spcBef>
              <a:spcAft>
                <a:spcPts val="0"/>
              </a:spcAft>
              <a:buSzPts val="3500"/>
              <a:buNone/>
              <a:defRPr sz="4667"/>
            </a:lvl7pPr>
            <a:lvl8pPr lvl="7" algn="r" rtl="0">
              <a:spcBef>
                <a:spcPts val="0"/>
              </a:spcBef>
              <a:spcAft>
                <a:spcPts val="0"/>
              </a:spcAft>
              <a:buSzPts val="3500"/>
              <a:buNone/>
              <a:defRPr sz="4667"/>
            </a:lvl8pPr>
            <a:lvl9pPr lvl="8" algn="r" rtl="0">
              <a:spcBef>
                <a:spcPts val="0"/>
              </a:spcBef>
              <a:spcAft>
                <a:spcPts val="0"/>
              </a:spcAft>
              <a:buSzPts val="3500"/>
              <a:buNone/>
              <a:defRPr sz="4667"/>
            </a:lvl9pPr>
          </a:lstStyle>
          <a:p>
            <a:r>
              <a:t>xx%</a:t>
            </a:r>
          </a:p>
        </p:txBody>
      </p:sp>
      <p:grpSp>
        <p:nvGrpSpPr>
          <p:cNvPr id="6073" name="Google Shape;6073;p30"/>
          <p:cNvGrpSpPr/>
          <p:nvPr/>
        </p:nvGrpSpPr>
        <p:grpSpPr>
          <a:xfrm rot="-2569675">
            <a:off x="7316644" y="5398354"/>
            <a:ext cx="1474991" cy="1858069"/>
            <a:chOff x="7298830" y="2566587"/>
            <a:chExt cx="1106241" cy="1393550"/>
          </a:xfrm>
        </p:grpSpPr>
        <p:sp>
          <p:nvSpPr>
            <p:cNvPr id="6074" name="Google Shape;6074;p30"/>
            <p:cNvSpPr/>
            <p:nvPr/>
          </p:nvSpPr>
          <p:spPr>
            <a:xfrm rot="10800000">
              <a:off x="7298830" y="2995780"/>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0"/>
            <p:cNvSpPr/>
            <p:nvPr/>
          </p:nvSpPr>
          <p:spPr>
            <a:xfrm rot="10800000">
              <a:off x="8088391" y="2612763"/>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0"/>
            <p:cNvSpPr/>
            <p:nvPr/>
          </p:nvSpPr>
          <p:spPr>
            <a:xfrm rot="10800000">
              <a:off x="8040025" y="2567074"/>
              <a:ext cx="118791" cy="1039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0"/>
            <p:cNvSpPr/>
            <p:nvPr/>
          </p:nvSpPr>
          <p:spPr>
            <a:xfrm rot="10800000">
              <a:off x="8292904" y="2995341"/>
              <a:ext cx="105544" cy="103352"/>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0"/>
            <p:cNvSpPr/>
            <p:nvPr/>
          </p:nvSpPr>
          <p:spPr>
            <a:xfrm rot="10800000">
              <a:off x="8040025" y="2567074"/>
              <a:ext cx="118791" cy="1039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0"/>
            <p:cNvSpPr/>
            <p:nvPr/>
          </p:nvSpPr>
          <p:spPr>
            <a:xfrm rot="10800000">
              <a:off x="7551947" y="2566587"/>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0"/>
            <p:cNvSpPr/>
            <p:nvPr/>
          </p:nvSpPr>
          <p:spPr>
            <a:xfrm rot="10800000">
              <a:off x="7545324" y="2567074"/>
              <a:ext cx="118791" cy="103888"/>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0"/>
            <p:cNvSpPr/>
            <p:nvPr/>
          </p:nvSpPr>
          <p:spPr>
            <a:xfrm rot="10800000">
              <a:off x="7347435" y="2612763"/>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2" name="Google Shape;6082;p30"/>
            <p:cNvSpPr/>
            <p:nvPr/>
          </p:nvSpPr>
          <p:spPr>
            <a:xfrm rot="10800000">
              <a:off x="8088391" y="3470223"/>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3" name="Google Shape;6083;p30"/>
            <p:cNvSpPr/>
            <p:nvPr/>
          </p:nvSpPr>
          <p:spPr>
            <a:xfrm rot="10800000">
              <a:off x="8040025" y="3424047"/>
              <a:ext cx="118791" cy="103401"/>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4" name="Google Shape;6084;p30"/>
            <p:cNvSpPr/>
            <p:nvPr/>
          </p:nvSpPr>
          <p:spPr>
            <a:xfrm rot="10800000">
              <a:off x="8088391" y="3041517"/>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0"/>
            <p:cNvSpPr/>
            <p:nvPr/>
          </p:nvSpPr>
          <p:spPr>
            <a:xfrm rot="10800000">
              <a:off x="8286280" y="2995341"/>
              <a:ext cx="118791" cy="103352"/>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6" name="Google Shape;6086;p30"/>
            <p:cNvSpPr/>
            <p:nvPr/>
          </p:nvSpPr>
          <p:spPr>
            <a:xfrm rot="10800000">
              <a:off x="7347435" y="3041517"/>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7" name="Google Shape;6087;p30"/>
            <p:cNvSpPr/>
            <p:nvPr/>
          </p:nvSpPr>
          <p:spPr>
            <a:xfrm rot="10800000">
              <a:off x="7347435" y="2612763"/>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0"/>
            <p:cNvSpPr/>
            <p:nvPr/>
          </p:nvSpPr>
          <p:spPr>
            <a:xfrm rot="10800000">
              <a:off x="7545324" y="2567074"/>
              <a:ext cx="118791" cy="1039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0"/>
            <p:cNvSpPr/>
            <p:nvPr/>
          </p:nvSpPr>
          <p:spPr>
            <a:xfrm rot="10800000">
              <a:off x="7604699" y="2608376"/>
              <a:ext cx="494745" cy="22015"/>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0"/>
            <p:cNvSpPr/>
            <p:nvPr/>
          </p:nvSpPr>
          <p:spPr>
            <a:xfrm rot="10800000">
              <a:off x="8046649" y="2566587"/>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0"/>
            <p:cNvSpPr/>
            <p:nvPr/>
          </p:nvSpPr>
          <p:spPr>
            <a:xfrm rot="10800000">
              <a:off x="8088391" y="2612763"/>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2" name="Google Shape;6092;p30"/>
            <p:cNvSpPr/>
            <p:nvPr/>
          </p:nvSpPr>
          <p:spPr>
            <a:xfrm rot="10800000">
              <a:off x="8286280" y="2995780"/>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3" name="Google Shape;6093;p30"/>
            <p:cNvSpPr/>
            <p:nvPr/>
          </p:nvSpPr>
          <p:spPr>
            <a:xfrm rot="10800000">
              <a:off x="8088391" y="3041517"/>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4" name="Google Shape;6094;p30"/>
            <p:cNvSpPr/>
            <p:nvPr/>
          </p:nvSpPr>
          <p:spPr>
            <a:xfrm rot="10800000">
              <a:off x="8040025" y="3423024"/>
              <a:ext cx="116600" cy="1039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0"/>
            <p:cNvSpPr/>
            <p:nvPr/>
          </p:nvSpPr>
          <p:spPr>
            <a:xfrm rot="10800000">
              <a:off x="7604699" y="3463644"/>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0"/>
            <p:cNvSpPr/>
            <p:nvPr/>
          </p:nvSpPr>
          <p:spPr>
            <a:xfrm rot="10800000">
              <a:off x="7551947" y="3424047"/>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0"/>
            <p:cNvSpPr/>
            <p:nvPr/>
          </p:nvSpPr>
          <p:spPr>
            <a:xfrm rot="10800000">
              <a:off x="7347435" y="3041517"/>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0"/>
            <p:cNvSpPr/>
            <p:nvPr/>
          </p:nvSpPr>
          <p:spPr>
            <a:xfrm rot="10800000">
              <a:off x="7545324" y="3423073"/>
              <a:ext cx="118791" cy="103888"/>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0"/>
            <p:cNvSpPr/>
            <p:nvPr/>
          </p:nvSpPr>
          <p:spPr>
            <a:xfrm rot="10800000">
              <a:off x="7347435" y="3470223"/>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0" name="Google Shape;6100;p30"/>
            <p:cNvSpPr/>
            <p:nvPr/>
          </p:nvSpPr>
          <p:spPr>
            <a:xfrm rot="10800000">
              <a:off x="7347435" y="3470223"/>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1" name="Google Shape;6101;p30"/>
            <p:cNvSpPr/>
            <p:nvPr/>
          </p:nvSpPr>
          <p:spPr>
            <a:xfrm rot="10800000">
              <a:off x="7545324" y="3423024"/>
              <a:ext cx="118791" cy="1039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0"/>
            <p:cNvSpPr/>
            <p:nvPr/>
          </p:nvSpPr>
          <p:spPr>
            <a:xfrm rot="10800000">
              <a:off x="7604699" y="3463644"/>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0"/>
            <p:cNvSpPr/>
            <p:nvPr/>
          </p:nvSpPr>
          <p:spPr>
            <a:xfrm rot="10800000">
              <a:off x="8046649" y="3424047"/>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0"/>
            <p:cNvSpPr/>
            <p:nvPr/>
          </p:nvSpPr>
          <p:spPr>
            <a:xfrm rot="10800000">
              <a:off x="8088391" y="3470223"/>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0"/>
            <p:cNvSpPr/>
            <p:nvPr/>
          </p:nvSpPr>
          <p:spPr>
            <a:xfrm rot="10800000">
              <a:off x="8290872" y="3855762"/>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0"/>
            <p:cNvSpPr/>
            <p:nvPr/>
          </p:nvSpPr>
          <p:spPr>
            <a:xfrm rot="10800000">
              <a:off x="8284249" y="3856249"/>
              <a:ext cx="118791" cy="103888"/>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8590969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gradFill>
          <a:gsLst>
            <a:gs pos="0">
              <a:schemeClr val="lt1"/>
            </a:gs>
            <a:gs pos="100000">
              <a:srgbClr val="EBF2F9"/>
            </a:gs>
          </a:gsLst>
          <a:lin ang="10801400" scaled="0"/>
        </a:gradFill>
        <a:effectLst/>
      </p:bgPr>
    </p:bg>
    <p:spTree>
      <p:nvGrpSpPr>
        <p:cNvPr id="1" name="Shape 6107"/>
        <p:cNvGrpSpPr/>
        <p:nvPr/>
      </p:nvGrpSpPr>
      <p:grpSpPr>
        <a:xfrm>
          <a:off x="0" y="0"/>
          <a:ext cx="0" cy="0"/>
          <a:chOff x="0" y="0"/>
          <a:chExt cx="0" cy="0"/>
        </a:xfrm>
      </p:grpSpPr>
      <p:grpSp>
        <p:nvGrpSpPr>
          <p:cNvPr id="6108" name="Google Shape;6108;p31"/>
          <p:cNvGrpSpPr/>
          <p:nvPr/>
        </p:nvGrpSpPr>
        <p:grpSpPr>
          <a:xfrm>
            <a:off x="-46571" y="1373761"/>
            <a:ext cx="9242648" cy="4319783"/>
            <a:chOff x="3274732" y="1566371"/>
            <a:chExt cx="5981006" cy="2795373"/>
          </a:xfrm>
        </p:grpSpPr>
        <p:sp>
          <p:nvSpPr>
            <p:cNvPr id="6109" name="Google Shape;6109;p31"/>
            <p:cNvSpPr/>
            <p:nvPr/>
          </p:nvSpPr>
          <p:spPr>
            <a:xfrm>
              <a:off x="3274732"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3" y="2133"/>
                    <a:pt x="1205" y="2133"/>
                  </a:cubicBezTo>
                  <a:cubicBezTo>
                    <a:pt x="1390" y="2133"/>
                    <a:pt x="1581"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0" name="Google Shape;6110;p31"/>
            <p:cNvSpPr/>
            <p:nvPr/>
          </p:nvSpPr>
          <p:spPr>
            <a:xfrm>
              <a:off x="3771297" y="3916528"/>
              <a:ext cx="245343" cy="40210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1"/>
            <p:cNvSpPr/>
            <p:nvPr/>
          </p:nvSpPr>
          <p:spPr>
            <a:xfrm>
              <a:off x="3952243" y="4266751"/>
              <a:ext cx="108621" cy="94993"/>
            </a:xfrm>
            <a:custGeom>
              <a:avLst/>
              <a:gdLst/>
              <a:ahLst/>
              <a:cxnLst/>
              <a:rect l="l" t="t" r="r" b="b"/>
              <a:pathLst>
                <a:path w="2439" h="2133" extrusionOk="0">
                  <a:moveTo>
                    <a:pt x="1204" y="0"/>
                  </a:moveTo>
                  <a:cubicBezTo>
                    <a:pt x="1028" y="0"/>
                    <a:pt x="848" y="41"/>
                    <a:pt x="678" y="126"/>
                  </a:cubicBezTo>
                  <a:cubicBezTo>
                    <a:pt x="181" y="442"/>
                    <a:pt x="1" y="1074"/>
                    <a:pt x="317" y="1571"/>
                  </a:cubicBezTo>
                  <a:cubicBezTo>
                    <a:pt x="497" y="1932"/>
                    <a:pt x="858" y="2133"/>
                    <a:pt x="1226" y="2133"/>
                  </a:cubicBezTo>
                  <a:cubicBezTo>
                    <a:pt x="1410" y="2133"/>
                    <a:pt x="1596" y="2082"/>
                    <a:pt x="1761" y="1977"/>
                  </a:cubicBezTo>
                  <a:cubicBezTo>
                    <a:pt x="2258" y="1661"/>
                    <a:pt x="2438" y="1029"/>
                    <a:pt x="2168" y="533"/>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1"/>
            <p:cNvSpPr/>
            <p:nvPr/>
          </p:nvSpPr>
          <p:spPr>
            <a:xfrm>
              <a:off x="3274732" y="3875333"/>
              <a:ext cx="108621" cy="94459"/>
            </a:xfrm>
            <a:custGeom>
              <a:avLst/>
              <a:gdLst/>
              <a:ahLst/>
              <a:cxnLst/>
              <a:rect l="l" t="t" r="r" b="b"/>
              <a:pathLst>
                <a:path w="2439" h="2121" extrusionOk="0">
                  <a:moveTo>
                    <a:pt x="1195" y="0"/>
                  </a:moveTo>
                  <a:cubicBezTo>
                    <a:pt x="827" y="0"/>
                    <a:pt x="481" y="191"/>
                    <a:pt x="272" y="519"/>
                  </a:cubicBezTo>
                  <a:cubicBezTo>
                    <a:pt x="1" y="1015"/>
                    <a:pt x="181" y="1693"/>
                    <a:pt x="678" y="1963"/>
                  </a:cubicBezTo>
                  <a:cubicBezTo>
                    <a:pt x="846" y="2071"/>
                    <a:pt x="1036" y="2121"/>
                    <a:pt x="1223" y="2121"/>
                  </a:cubicBezTo>
                  <a:cubicBezTo>
                    <a:pt x="1587" y="2121"/>
                    <a:pt x="1944" y="1930"/>
                    <a:pt x="2123" y="1602"/>
                  </a:cubicBezTo>
                  <a:cubicBezTo>
                    <a:pt x="2439" y="1061"/>
                    <a:pt x="2258" y="429"/>
                    <a:pt x="1761" y="158"/>
                  </a:cubicBezTo>
                  <a:cubicBezTo>
                    <a:pt x="1578" y="51"/>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1"/>
            <p:cNvSpPr/>
            <p:nvPr/>
          </p:nvSpPr>
          <p:spPr>
            <a:xfrm>
              <a:off x="3329020"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1"/>
            <p:cNvSpPr/>
            <p:nvPr/>
          </p:nvSpPr>
          <p:spPr>
            <a:xfrm>
              <a:off x="3733131" y="3874309"/>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1"/>
            <p:cNvSpPr/>
            <p:nvPr/>
          </p:nvSpPr>
          <p:spPr>
            <a:xfrm>
              <a:off x="4450857" y="3524486"/>
              <a:ext cx="243295" cy="402107"/>
            </a:xfrm>
            <a:custGeom>
              <a:avLst/>
              <a:gdLst/>
              <a:ahLst/>
              <a:cxnLst/>
              <a:rect l="l" t="t" r="r" b="b"/>
              <a:pathLst>
                <a:path w="5463" h="9029" extrusionOk="0">
                  <a:moveTo>
                    <a:pt x="406" y="0"/>
                  </a:moveTo>
                  <a:lnTo>
                    <a:pt x="0" y="271"/>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1"/>
            <p:cNvSpPr/>
            <p:nvPr/>
          </p:nvSpPr>
          <p:spPr>
            <a:xfrm>
              <a:off x="4631758" y="3874709"/>
              <a:ext cx="106617" cy="94993"/>
            </a:xfrm>
            <a:custGeom>
              <a:avLst/>
              <a:gdLst/>
              <a:ahLst/>
              <a:cxnLst/>
              <a:rect l="l" t="t" r="r" b="b"/>
              <a:pathLst>
                <a:path w="2394" h="2133" extrusionOk="0">
                  <a:moveTo>
                    <a:pt x="1173" y="1"/>
                  </a:moveTo>
                  <a:cubicBezTo>
                    <a:pt x="1004" y="1"/>
                    <a:pt x="834" y="41"/>
                    <a:pt x="678" y="127"/>
                  </a:cubicBezTo>
                  <a:cubicBezTo>
                    <a:pt x="136" y="443"/>
                    <a:pt x="1" y="1075"/>
                    <a:pt x="272" y="1571"/>
                  </a:cubicBezTo>
                  <a:cubicBezTo>
                    <a:pt x="482" y="1932"/>
                    <a:pt x="833" y="2133"/>
                    <a:pt x="1191" y="2133"/>
                  </a:cubicBezTo>
                  <a:cubicBezTo>
                    <a:pt x="1370" y="2133"/>
                    <a:pt x="1551" y="2083"/>
                    <a:pt x="1716" y="1977"/>
                  </a:cubicBezTo>
                  <a:cubicBezTo>
                    <a:pt x="2258" y="1707"/>
                    <a:pt x="2393" y="1029"/>
                    <a:pt x="2123" y="533"/>
                  </a:cubicBezTo>
                  <a:cubicBezTo>
                    <a:pt x="1906" y="193"/>
                    <a:pt x="1541" y="1"/>
                    <a:pt x="117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1"/>
            <p:cNvSpPr/>
            <p:nvPr/>
          </p:nvSpPr>
          <p:spPr>
            <a:xfrm>
              <a:off x="4448808" y="3916528"/>
              <a:ext cx="245343" cy="402107"/>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1"/>
            <p:cNvSpPr/>
            <p:nvPr/>
          </p:nvSpPr>
          <p:spPr>
            <a:xfrm>
              <a:off x="4404585" y="4266751"/>
              <a:ext cx="108621" cy="94993"/>
            </a:xfrm>
            <a:custGeom>
              <a:avLst/>
              <a:gdLst/>
              <a:ahLst/>
              <a:cxnLst/>
              <a:rect l="l" t="t" r="r" b="b"/>
              <a:pathLst>
                <a:path w="2439" h="2133" extrusionOk="0">
                  <a:moveTo>
                    <a:pt x="1257" y="0"/>
                  </a:moveTo>
                  <a:cubicBezTo>
                    <a:pt x="879" y="0"/>
                    <a:pt x="502" y="192"/>
                    <a:pt x="317" y="533"/>
                  </a:cubicBezTo>
                  <a:cubicBezTo>
                    <a:pt x="1" y="1029"/>
                    <a:pt x="181" y="1706"/>
                    <a:pt x="678" y="1977"/>
                  </a:cubicBezTo>
                  <a:cubicBezTo>
                    <a:pt x="858" y="2082"/>
                    <a:pt x="1049" y="2133"/>
                    <a:pt x="1235" y="2133"/>
                  </a:cubicBezTo>
                  <a:cubicBezTo>
                    <a:pt x="1606" y="2133"/>
                    <a:pt x="1957" y="1932"/>
                    <a:pt x="2168"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9" name="Google Shape;6119;p31"/>
            <p:cNvSpPr/>
            <p:nvPr/>
          </p:nvSpPr>
          <p:spPr>
            <a:xfrm>
              <a:off x="3771297" y="3916528"/>
              <a:ext cx="245343" cy="40210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0" name="Google Shape;6120;p31"/>
            <p:cNvSpPr/>
            <p:nvPr/>
          </p:nvSpPr>
          <p:spPr>
            <a:xfrm>
              <a:off x="3727074"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1" name="Google Shape;6121;p31"/>
            <p:cNvSpPr/>
            <p:nvPr/>
          </p:nvSpPr>
          <p:spPr>
            <a:xfrm>
              <a:off x="3771297" y="3524486"/>
              <a:ext cx="245343" cy="402107"/>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2" name="Google Shape;6122;p31"/>
            <p:cNvSpPr/>
            <p:nvPr/>
          </p:nvSpPr>
          <p:spPr>
            <a:xfrm>
              <a:off x="3952243" y="3483291"/>
              <a:ext cx="108621" cy="95082"/>
            </a:xfrm>
            <a:custGeom>
              <a:avLst/>
              <a:gdLst/>
              <a:ahLst/>
              <a:cxnLst/>
              <a:rect l="l" t="t" r="r" b="b"/>
              <a:pathLst>
                <a:path w="2439" h="2135" extrusionOk="0">
                  <a:moveTo>
                    <a:pt x="1217" y="1"/>
                  </a:moveTo>
                  <a:cubicBezTo>
                    <a:pt x="852" y="1"/>
                    <a:pt x="496" y="191"/>
                    <a:pt x="317" y="519"/>
                  </a:cubicBezTo>
                  <a:cubicBezTo>
                    <a:pt x="1" y="1061"/>
                    <a:pt x="181" y="1693"/>
                    <a:pt x="678" y="2009"/>
                  </a:cubicBezTo>
                  <a:cubicBezTo>
                    <a:pt x="848" y="2094"/>
                    <a:pt x="1028" y="2135"/>
                    <a:pt x="1204" y="2135"/>
                  </a:cubicBezTo>
                  <a:cubicBezTo>
                    <a:pt x="1586" y="2135"/>
                    <a:pt x="1951" y="1943"/>
                    <a:pt x="2168" y="1603"/>
                  </a:cubicBezTo>
                  <a:cubicBezTo>
                    <a:pt x="2438" y="1106"/>
                    <a:pt x="2258" y="429"/>
                    <a:pt x="1761" y="158"/>
                  </a:cubicBezTo>
                  <a:cubicBezTo>
                    <a:pt x="1593" y="51"/>
                    <a:pt x="1404" y="1"/>
                    <a:pt x="121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1"/>
            <p:cNvSpPr/>
            <p:nvPr/>
          </p:nvSpPr>
          <p:spPr>
            <a:xfrm>
              <a:off x="4006531"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1"/>
            <p:cNvSpPr/>
            <p:nvPr/>
          </p:nvSpPr>
          <p:spPr>
            <a:xfrm>
              <a:off x="4412646" y="3482267"/>
              <a:ext cx="94548" cy="96552"/>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25" y="2167"/>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1"/>
            <p:cNvSpPr/>
            <p:nvPr/>
          </p:nvSpPr>
          <p:spPr>
            <a:xfrm>
              <a:off x="5128323" y="3916528"/>
              <a:ext cx="243339" cy="40210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1"/>
            <p:cNvSpPr/>
            <p:nvPr/>
          </p:nvSpPr>
          <p:spPr>
            <a:xfrm>
              <a:off x="5309269" y="4266751"/>
              <a:ext cx="108621" cy="94993"/>
            </a:xfrm>
            <a:custGeom>
              <a:avLst/>
              <a:gdLst/>
              <a:ahLst/>
              <a:cxnLst/>
              <a:rect l="l" t="t" r="r" b="b"/>
              <a:pathLst>
                <a:path w="2439" h="2133" extrusionOk="0">
                  <a:moveTo>
                    <a:pt x="1182" y="0"/>
                  </a:moveTo>
                  <a:cubicBezTo>
                    <a:pt x="1008" y="0"/>
                    <a:pt x="834" y="41"/>
                    <a:pt x="678" y="126"/>
                  </a:cubicBezTo>
                  <a:cubicBezTo>
                    <a:pt x="181" y="442"/>
                    <a:pt x="1" y="1074"/>
                    <a:pt x="317" y="1571"/>
                  </a:cubicBezTo>
                  <a:cubicBezTo>
                    <a:pt x="497" y="1932"/>
                    <a:pt x="838" y="2133"/>
                    <a:pt x="1206" y="2133"/>
                  </a:cubicBezTo>
                  <a:cubicBezTo>
                    <a:pt x="1390" y="2133"/>
                    <a:pt x="1581" y="2082"/>
                    <a:pt x="1761" y="1977"/>
                  </a:cubicBezTo>
                  <a:cubicBezTo>
                    <a:pt x="2258" y="1706"/>
                    <a:pt x="2438" y="1029"/>
                    <a:pt x="2122" y="533"/>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1"/>
            <p:cNvSpPr/>
            <p:nvPr/>
          </p:nvSpPr>
          <p:spPr>
            <a:xfrm>
              <a:off x="4448808" y="3916528"/>
              <a:ext cx="245343" cy="402107"/>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1"/>
            <p:cNvSpPr/>
            <p:nvPr/>
          </p:nvSpPr>
          <p:spPr>
            <a:xfrm>
              <a:off x="4631758" y="3875333"/>
              <a:ext cx="108621" cy="94459"/>
            </a:xfrm>
            <a:custGeom>
              <a:avLst/>
              <a:gdLst/>
              <a:ahLst/>
              <a:cxnLst/>
              <a:rect l="l" t="t" r="r" b="b"/>
              <a:pathLst>
                <a:path w="2439" h="2121" extrusionOk="0">
                  <a:moveTo>
                    <a:pt x="1182" y="0"/>
                  </a:moveTo>
                  <a:cubicBezTo>
                    <a:pt x="827" y="0"/>
                    <a:pt x="481" y="191"/>
                    <a:pt x="272" y="519"/>
                  </a:cubicBezTo>
                  <a:cubicBezTo>
                    <a:pt x="1" y="1015"/>
                    <a:pt x="181" y="1693"/>
                    <a:pt x="678" y="1963"/>
                  </a:cubicBezTo>
                  <a:cubicBezTo>
                    <a:pt x="846" y="2071"/>
                    <a:pt x="1035" y="2121"/>
                    <a:pt x="1223" y="2121"/>
                  </a:cubicBezTo>
                  <a:cubicBezTo>
                    <a:pt x="1587" y="2121"/>
                    <a:pt x="1944" y="1930"/>
                    <a:pt x="2123" y="1602"/>
                  </a:cubicBezTo>
                  <a:cubicBezTo>
                    <a:pt x="2439" y="1061"/>
                    <a:pt x="2258" y="429"/>
                    <a:pt x="1716" y="158"/>
                  </a:cubicBezTo>
                  <a:cubicBezTo>
                    <a:pt x="1548" y="51"/>
                    <a:pt x="1364"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1"/>
            <p:cNvSpPr/>
            <p:nvPr/>
          </p:nvSpPr>
          <p:spPr>
            <a:xfrm>
              <a:off x="4686046"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1"/>
            <p:cNvSpPr/>
            <p:nvPr/>
          </p:nvSpPr>
          <p:spPr>
            <a:xfrm>
              <a:off x="5090156" y="3874309"/>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1"/>
            <p:cNvSpPr/>
            <p:nvPr/>
          </p:nvSpPr>
          <p:spPr>
            <a:xfrm>
              <a:off x="5128323" y="3916528"/>
              <a:ext cx="243339" cy="40210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1"/>
            <p:cNvSpPr/>
            <p:nvPr/>
          </p:nvSpPr>
          <p:spPr>
            <a:xfrm>
              <a:off x="5084100" y="3874709"/>
              <a:ext cx="106617" cy="94993"/>
            </a:xfrm>
            <a:custGeom>
              <a:avLst/>
              <a:gdLst/>
              <a:ahLst/>
              <a:cxnLst/>
              <a:rect l="l" t="t" r="r" b="b"/>
              <a:pathLst>
                <a:path w="2394" h="2133" extrusionOk="0">
                  <a:moveTo>
                    <a:pt x="1173" y="1"/>
                  </a:moveTo>
                  <a:cubicBezTo>
                    <a:pt x="1004" y="1"/>
                    <a:pt x="834" y="41"/>
                    <a:pt x="678" y="127"/>
                  </a:cubicBezTo>
                  <a:cubicBezTo>
                    <a:pt x="136" y="443"/>
                    <a:pt x="1" y="1075"/>
                    <a:pt x="272" y="1571"/>
                  </a:cubicBezTo>
                  <a:cubicBezTo>
                    <a:pt x="482" y="1932"/>
                    <a:pt x="833" y="2133"/>
                    <a:pt x="1191" y="2133"/>
                  </a:cubicBezTo>
                  <a:cubicBezTo>
                    <a:pt x="1370" y="2133"/>
                    <a:pt x="1551" y="2083"/>
                    <a:pt x="1716" y="1977"/>
                  </a:cubicBezTo>
                  <a:cubicBezTo>
                    <a:pt x="2258" y="1707"/>
                    <a:pt x="2393" y="1029"/>
                    <a:pt x="2123" y="533"/>
                  </a:cubicBezTo>
                  <a:cubicBezTo>
                    <a:pt x="1906" y="193"/>
                    <a:pt x="1541" y="1"/>
                    <a:pt x="117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1"/>
            <p:cNvSpPr/>
            <p:nvPr/>
          </p:nvSpPr>
          <p:spPr>
            <a:xfrm>
              <a:off x="5128323" y="3524486"/>
              <a:ext cx="243339" cy="402107"/>
            </a:xfrm>
            <a:custGeom>
              <a:avLst/>
              <a:gdLst/>
              <a:ahLst/>
              <a:cxnLst/>
              <a:rect l="l" t="t" r="r" b="b"/>
              <a:pathLst>
                <a:path w="5464" h="9029" extrusionOk="0">
                  <a:moveTo>
                    <a:pt x="5057" y="0"/>
                  </a:moveTo>
                  <a:lnTo>
                    <a:pt x="1" y="8803"/>
                  </a:lnTo>
                  <a:lnTo>
                    <a:pt x="407" y="9029"/>
                  </a:lnTo>
                  <a:lnTo>
                    <a:pt x="5463" y="271"/>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1"/>
            <p:cNvSpPr/>
            <p:nvPr/>
          </p:nvSpPr>
          <p:spPr>
            <a:xfrm>
              <a:off x="5309269" y="3483291"/>
              <a:ext cx="108621" cy="95082"/>
            </a:xfrm>
            <a:custGeom>
              <a:avLst/>
              <a:gdLst/>
              <a:ahLst/>
              <a:cxnLst/>
              <a:rect l="l" t="t" r="r" b="b"/>
              <a:pathLst>
                <a:path w="2439" h="2135" extrusionOk="0">
                  <a:moveTo>
                    <a:pt x="1197" y="1"/>
                  </a:moveTo>
                  <a:cubicBezTo>
                    <a:pt x="833" y="1"/>
                    <a:pt x="496" y="191"/>
                    <a:pt x="317"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5" name="Google Shape;6135;p31"/>
            <p:cNvSpPr/>
            <p:nvPr/>
          </p:nvSpPr>
          <p:spPr>
            <a:xfrm>
              <a:off x="5363557"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6" name="Google Shape;6136;p31"/>
            <p:cNvSpPr/>
            <p:nvPr/>
          </p:nvSpPr>
          <p:spPr>
            <a:xfrm>
              <a:off x="5767667" y="3482267"/>
              <a:ext cx="96507" cy="96552"/>
            </a:xfrm>
            <a:custGeom>
              <a:avLst/>
              <a:gdLst/>
              <a:ahLst/>
              <a:cxnLst/>
              <a:rect l="l" t="t" r="r" b="b"/>
              <a:pathLst>
                <a:path w="2167" h="2168" extrusionOk="0">
                  <a:moveTo>
                    <a:pt x="1084" y="0"/>
                  </a:moveTo>
                  <a:cubicBezTo>
                    <a:pt x="497" y="0"/>
                    <a:pt x="0" y="497"/>
                    <a:pt x="0" y="1084"/>
                  </a:cubicBezTo>
                  <a:cubicBezTo>
                    <a:pt x="0" y="1671"/>
                    <a:pt x="497" y="2167"/>
                    <a:pt x="1084" y="2167"/>
                  </a:cubicBezTo>
                  <a:cubicBezTo>
                    <a:pt x="1670" y="2167"/>
                    <a:pt x="2167" y="1671"/>
                    <a:pt x="2167" y="1084"/>
                  </a:cubicBezTo>
                  <a:cubicBezTo>
                    <a:pt x="2167"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1"/>
            <p:cNvSpPr/>
            <p:nvPr/>
          </p:nvSpPr>
          <p:spPr>
            <a:xfrm>
              <a:off x="7162860" y="3524486"/>
              <a:ext cx="245343" cy="40210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1"/>
            <p:cNvSpPr/>
            <p:nvPr/>
          </p:nvSpPr>
          <p:spPr>
            <a:xfrm>
              <a:off x="7343806" y="3874709"/>
              <a:ext cx="108621" cy="94993"/>
            </a:xfrm>
            <a:custGeom>
              <a:avLst/>
              <a:gdLst/>
              <a:ahLst/>
              <a:cxnLst/>
              <a:rect l="l" t="t" r="r" b="b"/>
              <a:pathLst>
                <a:path w="2439" h="2133" extrusionOk="0">
                  <a:moveTo>
                    <a:pt x="1202" y="1"/>
                  </a:moveTo>
                  <a:cubicBezTo>
                    <a:pt x="1028" y="1"/>
                    <a:pt x="848" y="41"/>
                    <a:pt x="678" y="127"/>
                  </a:cubicBezTo>
                  <a:cubicBezTo>
                    <a:pt x="181" y="443"/>
                    <a:pt x="1" y="1075"/>
                    <a:pt x="317" y="1571"/>
                  </a:cubicBezTo>
                  <a:cubicBezTo>
                    <a:pt x="497" y="1932"/>
                    <a:pt x="858" y="2133"/>
                    <a:pt x="1226" y="2133"/>
                  </a:cubicBezTo>
                  <a:cubicBezTo>
                    <a:pt x="1410" y="2133"/>
                    <a:pt x="1596" y="2083"/>
                    <a:pt x="1761" y="1977"/>
                  </a:cubicBezTo>
                  <a:cubicBezTo>
                    <a:pt x="2258" y="1707"/>
                    <a:pt x="2438" y="1029"/>
                    <a:pt x="2122" y="533"/>
                  </a:cubicBezTo>
                  <a:cubicBezTo>
                    <a:pt x="1937" y="193"/>
                    <a:pt x="1582" y="1"/>
                    <a:pt x="120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1"/>
            <p:cNvSpPr/>
            <p:nvPr/>
          </p:nvSpPr>
          <p:spPr>
            <a:xfrm>
              <a:off x="67205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1"/>
            <p:cNvSpPr/>
            <p:nvPr/>
          </p:nvSpPr>
          <p:spPr>
            <a:xfrm>
              <a:off x="7124693" y="3482267"/>
              <a:ext cx="94503" cy="96552"/>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1"/>
            <p:cNvSpPr/>
            <p:nvPr/>
          </p:nvSpPr>
          <p:spPr>
            <a:xfrm>
              <a:off x="3274732" y="3091294"/>
              <a:ext cx="108621" cy="95038"/>
            </a:xfrm>
            <a:custGeom>
              <a:avLst/>
              <a:gdLst/>
              <a:ahLst/>
              <a:cxnLst/>
              <a:rect l="l" t="t" r="r" b="b"/>
              <a:pathLst>
                <a:path w="2439" h="2134" extrusionOk="0">
                  <a:moveTo>
                    <a:pt x="1223" y="0"/>
                  </a:moveTo>
                  <a:cubicBezTo>
                    <a:pt x="1036" y="0"/>
                    <a:pt x="846" y="50"/>
                    <a:pt x="678" y="157"/>
                  </a:cubicBezTo>
                  <a:cubicBezTo>
                    <a:pt x="181" y="428"/>
                    <a:pt x="1" y="1105"/>
                    <a:pt x="272" y="1602"/>
                  </a:cubicBezTo>
                  <a:cubicBezTo>
                    <a:pt x="488" y="1942"/>
                    <a:pt x="853" y="2134"/>
                    <a:pt x="1236" y="2134"/>
                  </a:cubicBezTo>
                  <a:cubicBezTo>
                    <a:pt x="1411" y="2134"/>
                    <a:pt x="1591"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2" name="Google Shape;6142;p31"/>
            <p:cNvSpPr/>
            <p:nvPr/>
          </p:nvSpPr>
          <p:spPr>
            <a:xfrm>
              <a:off x="3771297" y="3132445"/>
              <a:ext cx="245343" cy="402151"/>
            </a:xfrm>
            <a:custGeom>
              <a:avLst/>
              <a:gdLst/>
              <a:ahLst/>
              <a:cxnLst/>
              <a:rect l="l" t="t" r="r" b="b"/>
              <a:pathLst>
                <a:path w="5509" h="9030" extrusionOk="0">
                  <a:moveTo>
                    <a:pt x="407" y="1"/>
                  </a:moveTo>
                  <a:lnTo>
                    <a:pt x="1" y="272"/>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3" name="Google Shape;6143;p31"/>
            <p:cNvSpPr/>
            <p:nvPr/>
          </p:nvSpPr>
          <p:spPr>
            <a:xfrm>
              <a:off x="3952243" y="3482712"/>
              <a:ext cx="108621" cy="95038"/>
            </a:xfrm>
            <a:custGeom>
              <a:avLst/>
              <a:gdLst/>
              <a:ahLst/>
              <a:cxnLst/>
              <a:rect l="l" t="t" r="r" b="b"/>
              <a:pathLst>
                <a:path w="2439" h="2134" extrusionOk="0">
                  <a:moveTo>
                    <a:pt x="1204" y="0"/>
                  </a:moveTo>
                  <a:cubicBezTo>
                    <a:pt x="1028" y="0"/>
                    <a:pt x="848" y="41"/>
                    <a:pt x="678"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1"/>
            <p:cNvSpPr/>
            <p:nvPr/>
          </p:nvSpPr>
          <p:spPr>
            <a:xfrm>
              <a:off x="3771297" y="3524486"/>
              <a:ext cx="245343" cy="402107"/>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1"/>
            <p:cNvSpPr/>
            <p:nvPr/>
          </p:nvSpPr>
          <p:spPr>
            <a:xfrm>
              <a:off x="3727074" y="3874709"/>
              <a:ext cx="108621" cy="95082"/>
            </a:xfrm>
            <a:custGeom>
              <a:avLst/>
              <a:gdLst/>
              <a:ahLst/>
              <a:cxnLst/>
              <a:rect l="l" t="t" r="r" b="b"/>
              <a:pathLst>
                <a:path w="2439" h="2135" extrusionOk="0">
                  <a:moveTo>
                    <a:pt x="1236" y="1"/>
                  </a:moveTo>
                  <a:cubicBezTo>
                    <a:pt x="853" y="1"/>
                    <a:pt x="488" y="193"/>
                    <a:pt x="272" y="533"/>
                  </a:cubicBezTo>
                  <a:cubicBezTo>
                    <a:pt x="1" y="1029"/>
                    <a:pt x="181" y="1707"/>
                    <a:pt x="678" y="1977"/>
                  </a:cubicBezTo>
                  <a:cubicBezTo>
                    <a:pt x="846" y="2085"/>
                    <a:pt x="1036" y="2135"/>
                    <a:pt x="1223" y="2135"/>
                  </a:cubicBezTo>
                  <a:cubicBezTo>
                    <a:pt x="1587" y="2135"/>
                    <a:pt x="1944" y="1944"/>
                    <a:pt x="2123" y="1616"/>
                  </a:cubicBezTo>
                  <a:cubicBezTo>
                    <a:pt x="2439" y="1075"/>
                    <a:pt x="2258" y="443"/>
                    <a:pt x="1761" y="127"/>
                  </a:cubicBezTo>
                  <a:cubicBezTo>
                    <a:pt x="1591" y="41"/>
                    <a:pt x="1411" y="1"/>
                    <a:pt x="123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1"/>
            <p:cNvSpPr/>
            <p:nvPr/>
          </p:nvSpPr>
          <p:spPr>
            <a:xfrm>
              <a:off x="3329020"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1"/>
            <p:cNvSpPr/>
            <p:nvPr/>
          </p:nvSpPr>
          <p:spPr>
            <a:xfrm>
              <a:off x="3280789" y="3874309"/>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1"/>
            <p:cNvSpPr/>
            <p:nvPr/>
          </p:nvSpPr>
          <p:spPr>
            <a:xfrm>
              <a:off x="3274732" y="3091294"/>
              <a:ext cx="108621" cy="95038"/>
            </a:xfrm>
            <a:custGeom>
              <a:avLst/>
              <a:gdLst/>
              <a:ahLst/>
              <a:cxnLst/>
              <a:rect l="l" t="t" r="r" b="b"/>
              <a:pathLst>
                <a:path w="2439" h="2134" extrusionOk="0">
                  <a:moveTo>
                    <a:pt x="1195" y="0"/>
                  </a:moveTo>
                  <a:cubicBezTo>
                    <a:pt x="827" y="0"/>
                    <a:pt x="481" y="190"/>
                    <a:pt x="272"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1"/>
            <p:cNvSpPr/>
            <p:nvPr/>
          </p:nvSpPr>
          <p:spPr>
            <a:xfrm>
              <a:off x="3329020"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1"/>
            <p:cNvSpPr/>
            <p:nvPr/>
          </p:nvSpPr>
          <p:spPr>
            <a:xfrm>
              <a:off x="3733131" y="3092229"/>
              <a:ext cx="94503" cy="94548"/>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1"/>
            <p:cNvSpPr/>
            <p:nvPr/>
          </p:nvSpPr>
          <p:spPr>
            <a:xfrm>
              <a:off x="4450857"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1"/>
            <p:cNvSpPr/>
            <p:nvPr/>
          </p:nvSpPr>
          <p:spPr>
            <a:xfrm>
              <a:off x="4631758" y="3091294"/>
              <a:ext cx="106617" cy="95038"/>
            </a:xfrm>
            <a:custGeom>
              <a:avLst/>
              <a:gdLst/>
              <a:ahLst/>
              <a:cxnLst/>
              <a:rect l="l" t="t" r="r" b="b"/>
              <a:pathLst>
                <a:path w="2394" h="2134" extrusionOk="0">
                  <a:moveTo>
                    <a:pt x="1212" y="0"/>
                  </a:moveTo>
                  <a:cubicBezTo>
                    <a:pt x="1030" y="0"/>
                    <a:pt x="846" y="50"/>
                    <a:pt x="678" y="157"/>
                  </a:cubicBezTo>
                  <a:cubicBezTo>
                    <a:pt x="136" y="428"/>
                    <a:pt x="1" y="1105"/>
                    <a:pt x="272" y="1602"/>
                  </a:cubicBezTo>
                  <a:cubicBezTo>
                    <a:pt x="488" y="1942"/>
                    <a:pt x="853" y="2134"/>
                    <a:pt x="1221" y="2134"/>
                  </a:cubicBezTo>
                  <a:cubicBezTo>
                    <a:pt x="1390" y="2134"/>
                    <a:pt x="1560" y="2093"/>
                    <a:pt x="1716" y="2008"/>
                  </a:cubicBezTo>
                  <a:cubicBezTo>
                    <a:pt x="2258" y="1692"/>
                    <a:pt x="2393" y="1060"/>
                    <a:pt x="2123" y="518"/>
                  </a:cubicBezTo>
                  <a:cubicBezTo>
                    <a:pt x="1914" y="190"/>
                    <a:pt x="1567" y="0"/>
                    <a:pt x="121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1"/>
            <p:cNvSpPr/>
            <p:nvPr/>
          </p:nvSpPr>
          <p:spPr>
            <a:xfrm>
              <a:off x="4448808" y="3134449"/>
              <a:ext cx="245343" cy="402151"/>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1"/>
            <p:cNvSpPr/>
            <p:nvPr/>
          </p:nvSpPr>
          <p:spPr>
            <a:xfrm>
              <a:off x="4404585" y="3483291"/>
              <a:ext cx="108621" cy="95082"/>
            </a:xfrm>
            <a:custGeom>
              <a:avLst/>
              <a:gdLst/>
              <a:ahLst/>
              <a:cxnLst/>
              <a:rect l="l" t="t" r="r" b="b"/>
              <a:pathLst>
                <a:path w="2439" h="2135" extrusionOk="0">
                  <a:moveTo>
                    <a:pt x="1217" y="1"/>
                  </a:moveTo>
                  <a:cubicBezTo>
                    <a:pt x="852" y="1"/>
                    <a:pt x="496" y="191"/>
                    <a:pt x="317" y="519"/>
                  </a:cubicBezTo>
                  <a:cubicBezTo>
                    <a:pt x="1" y="1061"/>
                    <a:pt x="181" y="1693"/>
                    <a:pt x="678" y="2009"/>
                  </a:cubicBezTo>
                  <a:cubicBezTo>
                    <a:pt x="848" y="2094"/>
                    <a:pt x="1028" y="2135"/>
                    <a:pt x="1204" y="2135"/>
                  </a:cubicBezTo>
                  <a:cubicBezTo>
                    <a:pt x="1586" y="2135"/>
                    <a:pt x="1951" y="1943"/>
                    <a:pt x="2168" y="1603"/>
                  </a:cubicBezTo>
                  <a:cubicBezTo>
                    <a:pt x="2438" y="1106"/>
                    <a:pt x="2258" y="429"/>
                    <a:pt x="1761" y="158"/>
                  </a:cubicBezTo>
                  <a:cubicBezTo>
                    <a:pt x="1593" y="51"/>
                    <a:pt x="1404" y="1"/>
                    <a:pt x="121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1"/>
            <p:cNvSpPr/>
            <p:nvPr/>
          </p:nvSpPr>
          <p:spPr>
            <a:xfrm>
              <a:off x="4006531"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1"/>
            <p:cNvSpPr/>
            <p:nvPr/>
          </p:nvSpPr>
          <p:spPr>
            <a:xfrm>
              <a:off x="3960304" y="3482267"/>
              <a:ext cx="94548" cy="96552"/>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25" y="2167"/>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1"/>
            <p:cNvSpPr/>
            <p:nvPr/>
          </p:nvSpPr>
          <p:spPr>
            <a:xfrm>
              <a:off x="3771297" y="3132445"/>
              <a:ext cx="245343" cy="402151"/>
            </a:xfrm>
            <a:custGeom>
              <a:avLst/>
              <a:gdLst/>
              <a:ahLst/>
              <a:cxnLst/>
              <a:rect l="l" t="t" r="r" b="b"/>
              <a:pathLst>
                <a:path w="5509" h="9030" extrusionOk="0">
                  <a:moveTo>
                    <a:pt x="407" y="1"/>
                  </a:moveTo>
                  <a:lnTo>
                    <a:pt x="1" y="272"/>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1"/>
            <p:cNvSpPr/>
            <p:nvPr/>
          </p:nvSpPr>
          <p:spPr>
            <a:xfrm>
              <a:off x="3727074" y="3091294"/>
              <a:ext cx="108621" cy="95038"/>
            </a:xfrm>
            <a:custGeom>
              <a:avLst/>
              <a:gdLst/>
              <a:ahLst/>
              <a:cxnLst/>
              <a:rect l="l" t="t" r="r" b="b"/>
              <a:pathLst>
                <a:path w="2439" h="2134" extrusionOk="0">
                  <a:moveTo>
                    <a:pt x="1223" y="0"/>
                  </a:moveTo>
                  <a:cubicBezTo>
                    <a:pt x="1036" y="0"/>
                    <a:pt x="846" y="50"/>
                    <a:pt x="678" y="157"/>
                  </a:cubicBezTo>
                  <a:cubicBezTo>
                    <a:pt x="181" y="428"/>
                    <a:pt x="1" y="1105"/>
                    <a:pt x="272" y="1602"/>
                  </a:cubicBezTo>
                  <a:cubicBezTo>
                    <a:pt x="488" y="1942"/>
                    <a:pt x="853" y="2134"/>
                    <a:pt x="1221" y="2134"/>
                  </a:cubicBezTo>
                  <a:cubicBezTo>
                    <a:pt x="1390" y="2134"/>
                    <a:pt x="1560" y="2093"/>
                    <a:pt x="1716"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9" name="Google Shape;6159;p31"/>
            <p:cNvSpPr/>
            <p:nvPr/>
          </p:nvSpPr>
          <p:spPr>
            <a:xfrm>
              <a:off x="3771297" y="2742452"/>
              <a:ext cx="245343" cy="40210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0" name="Google Shape;6160;p31"/>
            <p:cNvSpPr/>
            <p:nvPr/>
          </p:nvSpPr>
          <p:spPr>
            <a:xfrm>
              <a:off x="3952243" y="2700232"/>
              <a:ext cx="108621" cy="94503"/>
            </a:xfrm>
            <a:custGeom>
              <a:avLst/>
              <a:gdLst/>
              <a:ahLst/>
              <a:cxnLst/>
              <a:rect l="l" t="t" r="r" b="b"/>
              <a:pathLst>
                <a:path w="2439" h="2122" extrusionOk="0">
                  <a:moveTo>
                    <a:pt x="1226" y="0"/>
                  </a:moveTo>
                  <a:cubicBezTo>
                    <a:pt x="858" y="0"/>
                    <a:pt x="497" y="181"/>
                    <a:pt x="317" y="542"/>
                  </a:cubicBezTo>
                  <a:cubicBezTo>
                    <a:pt x="1" y="1038"/>
                    <a:pt x="181" y="1670"/>
                    <a:pt x="678" y="1986"/>
                  </a:cubicBezTo>
                  <a:cubicBezTo>
                    <a:pt x="858" y="2077"/>
                    <a:pt x="1049" y="2122"/>
                    <a:pt x="1235" y="2122"/>
                  </a:cubicBezTo>
                  <a:cubicBezTo>
                    <a:pt x="1606" y="2122"/>
                    <a:pt x="1957" y="1941"/>
                    <a:pt x="2168" y="1580"/>
                  </a:cubicBezTo>
                  <a:cubicBezTo>
                    <a:pt x="2438" y="1084"/>
                    <a:pt x="2258" y="452"/>
                    <a:pt x="1761" y="136"/>
                  </a:cubicBezTo>
                  <a:cubicBezTo>
                    <a:pt x="1596" y="45"/>
                    <a:pt x="1410" y="0"/>
                    <a:pt x="122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1"/>
            <p:cNvSpPr/>
            <p:nvPr/>
          </p:nvSpPr>
          <p:spPr>
            <a:xfrm>
              <a:off x="4006531"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1"/>
            <p:cNvSpPr/>
            <p:nvPr/>
          </p:nvSpPr>
          <p:spPr>
            <a:xfrm>
              <a:off x="4412646" y="2700232"/>
              <a:ext cx="94548" cy="94503"/>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25" y="2122"/>
                    <a:pt x="2122" y="1625"/>
                    <a:pt x="2122" y="1038"/>
                  </a:cubicBezTo>
                  <a:cubicBezTo>
                    <a:pt x="2122" y="452"/>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1"/>
            <p:cNvSpPr/>
            <p:nvPr/>
          </p:nvSpPr>
          <p:spPr>
            <a:xfrm>
              <a:off x="5128323" y="3134449"/>
              <a:ext cx="243339" cy="402151"/>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1"/>
            <p:cNvSpPr/>
            <p:nvPr/>
          </p:nvSpPr>
          <p:spPr>
            <a:xfrm>
              <a:off x="5309269" y="3483291"/>
              <a:ext cx="108621" cy="94459"/>
            </a:xfrm>
            <a:custGeom>
              <a:avLst/>
              <a:gdLst/>
              <a:ahLst/>
              <a:cxnLst/>
              <a:rect l="l" t="t" r="r" b="b"/>
              <a:pathLst>
                <a:path w="2439" h="2121" extrusionOk="0">
                  <a:moveTo>
                    <a:pt x="1222" y="1"/>
                  </a:moveTo>
                  <a:cubicBezTo>
                    <a:pt x="1035" y="1"/>
                    <a:pt x="846" y="51"/>
                    <a:pt x="678" y="158"/>
                  </a:cubicBezTo>
                  <a:cubicBezTo>
                    <a:pt x="181" y="429"/>
                    <a:pt x="1" y="1061"/>
                    <a:pt x="272" y="1603"/>
                  </a:cubicBezTo>
                  <a:cubicBezTo>
                    <a:pt x="480" y="1931"/>
                    <a:pt x="827" y="2121"/>
                    <a:pt x="1195" y="2121"/>
                  </a:cubicBezTo>
                  <a:cubicBezTo>
                    <a:pt x="1384" y="2121"/>
                    <a:pt x="1578" y="2071"/>
                    <a:pt x="1761" y="1964"/>
                  </a:cubicBezTo>
                  <a:cubicBezTo>
                    <a:pt x="2258" y="1693"/>
                    <a:pt x="2438" y="1016"/>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1"/>
            <p:cNvSpPr/>
            <p:nvPr/>
          </p:nvSpPr>
          <p:spPr>
            <a:xfrm>
              <a:off x="5128323" y="3524486"/>
              <a:ext cx="243339" cy="402107"/>
            </a:xfrm>
            <a:custGeom>
              <a:avLst/>
              <a:gdLst/>
              <a:ahLst/>
              <a:cxnLst/>
              <a:rect l="l" t="t" r="r" b="b"/>
              <a:pathLst>
                <a:path w="5464" h="9029" extrusionOk="0">
                  <a:moveTo>
                    <a:pt x="5057" y="0"/>
                  </a:moveTo>
                  <a:lnTo>
                    <a:pt x="1" y="8803"/>
                  </a:lnTo>
                  <a:lnTo>
                    <a:pt x="407" y="9029"/>
                  </a:lnTo>
                  <a:lnTo>
                    <a:pt x="5463" y="271"/>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1"/>
            <p:cNvSpPr/>
            <p:nvPr/>
          </p:nvSpPr>
          <p:spPr>
            <a:xfrm>
              <a:off x="5084100" y="3875333"/>
              <a:ext cx="108621" cy="94459"/>
            </a:xfrm>
            <a:custGeom>
              <a:avLst/>
              <a:gdLst/>
              <a:ahLst/>
              <a:cxnLst/>
              <a:rect l="l" t="t" r="r" b="b"/>
              <a:pathLst>
                <a:path w="2439" h="2121" extrusionOk="0">
                  <a:moveTo>
                    <a:pt x="1182" y="0"/>
                  </a:moveTo>
                  <a:cubicBezTo>
                    <a:pt x="827" y="0"/>
                    <a:pt x="481" y="191"/>
                    <a:pt x="272" y="519"/>
                  </a:cubicBezTo>
                  <a:cubicBezTo>
                    <a:pt x="1" y="1015"/>
                    <a:pt x="136" y="1693"/>
                    <a:pt x="678" y="1963"/>
                  </a:cubicBezTo>
                  <a:cubicBezTo>
                    <a:pt x="846" y="2071"/>
                    <a:pt x="1030" y="2121"/>
                    <a:pt x="1212" y="2121"/>
                  </a:cubicBezTo>
                  <a:cubicBezTo>
                    <a:pt x="1567" y="2121"/>
                    <a:pt x="1914" y="1930"/>
                    <a:pt x="2123" y="1602"/>
                  </a:cubicBezTo>
                  <a:cubicBezTo>
                    <a:pt x="2439" y="1061"/>
                    <a:pt x="2258" y="429"/>
                    <a:pt x="1716" y="158"/>
                  </a:cubicBezTo>
                  <a:cubicBezTo>
                    <a:pt x="1548" y="51"/>
                    <a:pt x="1364"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1"/>
            <p:cNvSpPr/>
            <p:nvPr/>
          </p:nvSpPr>
          <p:spPr>
            <a:xfrm>
              <a:off x="4686046"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1"/>
            <p:cNvSpPr/>
            <p:nvPr/>
          </p:nvSpPr>
          <p:spPr>
            <a:xfrm>
              <a:off x="4637814" y="3874309"/>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1"/>
            <p:cNvSpPr/>
            <p:nvPr/>
          </p:nvSpPr>
          <p:spPr>
            <a:xfrm>
              <a:off x="4450857" y="3524486"/>
              <a:ext cx="243295" cy="402107"/>
            </a:xfrm>
            <a:custGeom>
              <a:avLst/>
              <a:gdLst/>
              <a:ahLst/>
              <a:cxnLst/>
              <a:rect l="l" t="t" r="r" b="b"/>
              <a:pathLst>
                <a:path w="5463" h="9029" extrusionOk="0">
                  <a:moveTo>
                    <a:pt x="406" y="0"/>
                  </a:moveTo>
                  <a:lnTo>
                    <a:pt x="0" y="271"/>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1"/>
            <p:cNvSpPr/>
            <p:nvPr/>
          </p:nvSpPr>
          <p:spPr>
            <a:xfrm>
              <a:off x="4404585" y="3482712"/>
              <a:ext cx="108621" cy="95038"/>
            </a:xfrm>
            <a:custGeom>
              <a:avLst/>
              <a:gdLst/>
              <a:ahLst/>
              <a:cxnLst/>
              <a:rect l="l" t="t" r="r" b="b"/>
              <a:pathLst>
                <a:path w="2439" h="2134" extrusionOk="0">
                  <a:moveTo>
                    <a:pt x="1202" y="0"/>
                  </a:moveTo>
                  <a:cubicBezTo>
                    <a:pt x="1028" y="0"/>
                    <a:pt x="848" y="41"/>
                    <a:pt x="678" y="126"/>
                  </a:cubicBezTo>
                  <a:cubicBezTo>
                    <a:pt x="181" y="442"/>
                    <a:pt x="1" y="1074"/>
                    <a:pt x="317" y="1616"/>
                  </a:cubicBezTo>
                  <a:cubicBezTo>
                    <a:pt x="496" y="1944"/>
                    <a:pt x="852" y="2134"/>
                    <a:pt x="1217" y="2134"/>
                  </a:cubicBezTo>
                  <a:cubicBezTo>
                    <a:pt x="1404" y="2134"/>
                    <a:pt x="1593" y="2084"/>
                    <a:pt x="1761" y="1977"/>
                  </a:cubicBezTo>
                  <a:cubicBezTo>
                    <a:pt x="2258" y="1706"/>
                    <a:pt x="2438" y="1029"/>
                    <a:pt x="2122" y="532"/>
                  </a:cubicBezTo>
                  <a:cubicBezTo>
                    <a:pt x="1937" y="192"/>
                    <a:pt x="1582" y="0"/>
                    <a:pt x="120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1"/>
            <p:cNvSpPr/>
            <p:nvPr/>
          </p:nvSpPr>
          <p:spPr>
            <a:xfrm>
              <a:off x="4448808" y="3134449"/>
              <a:ext cx="245343" cy="402151"/>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1"/>
            <p:cNvSpPr/>
            <p:nvPr/>
          </p:nvSpPr>
          <p:spPr>
            <a:xfrm>
              <a:off x="4631758" y="3091294"/>
              <a:ext cx="108621" cy="95038"/>
            </a:xfrm>
            <a:custGeom>
              <a:avLst/>
              <a:gdLst/>
              <a:ahLst/>
              <a:cxnLst/>
              <a:rect l="l" t="t" r="r" b="b"/>
              <a:pathLst>
                <a:path w="2439" h="2134" extrusionOk="0">
                  <a:moveTo>
                    <a:pt x="1182" y="0"/>
                  </a:moveTo>
                  <a:cubicBezTo>
                    <a:pt x="827" y="0"/>
                    <a:pt x="481" y="190"/>
                    <a:pt x="272" y="518"/>
                  </a:cubicBezTo>
                  <a:cubicBezTo>
                    <a:pt x="1" y="1060"/>
                    <a:pt x="136" y="1692"/>
                    <a:pt x="678" y="2008"/>
                  </a:cubicBezTo>
                  <a:cubicBezTo>
                    <a:pt x="834" y="2093"/>
                    <a:pt x="1004" y="2134"/>
                    <a:pt x="1173" y="2134"/>
                  </a:cubicBezTo>
                  <a:cubicBezTo>
                    <a:pt x="1541" y="2134"/>
                    <a:pt x="1906" y="1942"/>
                    <a:pt x="2123" y="1602"/>
                  </a:cubicBezTo>
                  <a:cubicBezTo>
                    <a:pt x="2439" y="1105"/>
                    <a:pt x="2258" y="428"/>
                    <a:pt x="1716" y="157"/>
                  </a:cubicBezTo>
                  <a:cubicBezTo>
                    <a:pt x="1548" y="50"/>
                    <a:pt x="1364"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1"/>
            <p:cNvSpPr/>
            <p:nvPr/>
          </p:nvSpPr>
          <p:spPr>
            <a:xfrm>
              <a:off x="4686046"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1"/>
            <p:cNvSpPr/>
            <p:nvPr/>
          </p:nvSpPr>
          <p:spPr>
            <a:xfrm>
              <a:off x="5090156" y="3092229"/>
              <a:ext cx="94503" cy="94548"/>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1"/>
            <p:cNvSpPr/>
            <p:nvPr/>
          </p:nvSpPr>
          <p:spPr>
            <a:xfrm>
              <a:off x="5805834" y="2742452"/>
              <a:ext cx="245343" cy="40210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1"/>
            <p:cNvSpPr/>
            <p:nvPr/>
          </p:nvSpPr>
          <p:spPr>
            <a:xfrm>
              <a:off x="5986780" y="3091294"/>
              <a:ext cx="108621" cy="95038"/>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1"/>
            <p:cNvSpPr/>
            <p:nvPr/>
          </p:nvSpPr>
          <p:spPr>
            <a:xfrm>
              <a:off x="5805834" y="3134449"/>
              <a:ext cx="245343" cy="402151"/>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1"/>
            <p:cNvSpPr/>
            <p:nvPr/>
          </p:nvSpPr>
          <p:spPr>
            <a:xfrm>
              <a:off x="5761611" y="3483291"/>
              <a:ext cx="108621" cy="95082"/>
            </a:xfrm>
            <a:custGeom>
              <a:avLst/>
              <a:gdLst/>
              <a:ahLst/>
              <a:cxnLst/>
              <a:rect l="l" t="t" r="r" b="b"/>
              <a:pathLst>
                <a:path w="2439" h="2135" extrusionOk="0">
                  <a:moveTo>
                    <a:pt x="1197" y="1"/>
                  </a:moveTo>
                  <a:cubicBezTo>
                    <a:pt x="833" y="1"/>
                    <a:pt x="496" y="191"/>
                    <a:pt x="317"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1"/>
            <p:cNvSpPr/>
            <p:nvPr/>
          </p:nvSpPr>
          <p:spPr>
            <a:xfrm>
              <a:off x="5363557"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1"/>
            <p:cNvSpPr/>
            <p:nvPr/>
          </p:nvSpPr>
          <p:spPr>
            <a:xfrm>
              <a:off x="5315325" y="3482267"/>
              <a:ext cx="96507" cy="96552"/>
            </a:xfrm>
            <a:custGeom>
              <a:avLst/>
              <a:gdLst/>
              <a:ahLst/>
              <a:cxnLst/>
              <a:rect l="l" t="t" r="r" b="b"/>
              <a:pathLst>
                <a:path w="2167" h="2168" extrusionOk="0">
                  <a:moveTo>
                    <a:pt x="1084" y="0"/>
                  </a:moveTo>
                  <a:cubicBezTo>
                    <a:pt x="497" y="0"/>
                    <a:pt x="0" y="497"/>
                    <a:pt x="0" y="1084"/>
                  </a:cubicBezTo>
                  <a:cubicBezTo>
                    <a:pt x="0" y="1671"/>
                    <a:pt x="497" y="2167"/>
                    <a:pt x="1084" y="2167"/>
                  </a:cubicBezTo>
                  <a:cubicBezTo>
                    <a:pt x="1670" y="2167"/>
                    <a:pt x="2167" y="1671"/>
                    <a:pt x="2167" y="1084"/>
                  </a:cubicBezTo>
                  <a:cubicBezTo>
                    <a:pt x="2167"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1"/>
            <p:cNvSpPr/>
            <p:nvPr/>
          </p:nvSpPr>
          <p:spPr>
            <a:xfrm>
              <a:off x="5128323" y="3134449"/>
              <a:ext cx="243339" cy="402151"/>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1"/>
            <p:cNvSpPr/>
            <p:nvPr/>
          </p:nvSpPr>
          <p:spPr>
            <a:xfrm>
              <a:off x="5084100" y="3091294"/>
              <a:ext cx="106617" cy="95038"/>
            </a:xfrm>
            <a:custGeom>
              <a:avLst/>
              <a:gdLst/>
              <a:ahLst/>
              <a:cxnLst/>
              <a:rect l="l" t="t" r="r" b="b"/>
              <a:pathLst>
                <a:path w="2394" h="2134" extrusionOk="0">
                  <a:moveTo>
                    <a:pt x="1212" y="0"/>
                  </a:moveTo>
                  <a:cubicBezTo>
                    <a:pt x="1030" y="0"/>
                    <a:pt x="846" y="50"/>
                    <a:pt x="678" y="157"/>
                  </a:cubicBezTo>
                  <a:cubicBezTo>
                    <a:pt x="136" y="428"/>
                    <a:pt x="1" y="1105"/>
                    <a:pt x="272" y="1602"/>
                  </a:cubicBezTo>
                  <a:cubicBezTo>
                    <a:pt x="488" y="1942"/>
                    <a:pt x="853" y="2134"/>
                    <a:pt x="1221" y="2134"/>
                  </a:cubicBezTo>
                  <a:cubicBezTo>
                    <a:pt x="1390" y="2134"/>
                    <a:pt x="1560" y="2093"/>
                    <a:pt x="1716" y="2008"/>
                  </a:cubicBezTo>
                  <a:cubicBezTo>
                    <a:pt x="2258" y="1692"/>
                    <a:pt x="2393" y="1060"/>
                    <a:pt x="2123" y="518"/>
                  </a:cubicBezTo>
                  <a:cubicBezTo>
                    <a:pt x="1914" y="190"/>
                    <a:pt x="1567" y="0"/>
                    <a:pt x="121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1"/>
            <p:cNvSpPr/>
            <p:nvPr/>
          </p:nvSpPr>
          <p:spPr>
            <a:xfrm>
              <a:off x="5128323" y="2742452"/>
              <a:ext cx="243339" cy="40210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1"/>
            <p:cNvSpPr/>
            <p:nvPr/>
          </p:nvSpPr>
          <p:spPr>
            <a:xfrm>
              <a:off x="5309269" y="2700232"/>
              <a:ext cx="108621" cy="94503"/>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1"/>
            <p:cNvSpPr/>
            <p:nvPr/>
          </p:nvSpPr>
          <p:spPr>
            <a:xfrm>
              <a:off x="5363557"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1"/>
            <p:cNvSpPr/>
            <p:nvPr/>
          </p:nvSpPr>
          <p:spPr>
            <a:xfrm>
              <a:off x="5767667" y="2700232"/>
              <a:ext cx="96507" cy="94503"/>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1"/>
            <p:cNvSpPr/>
            <p:nvPr/>
          </p:nvSpPr>
          <p:spPr>
            <a:xfrm>
              <a:off x="6485349" y="3134449"/>
              <a:ext cx="243339" cy="402151"/>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1"/>
            <p:cNvSpPr/>
            <p:nvPr/>
          </p:nvSpPr>
          <p:spPr>
            <a:xfrm>
              <a:off x="6666295" y="3483291"/>
              <a:ext cx="108621" cy="94459"/>
            </a:xfrm>
            <a:custGeom>
              <a:avLst/>
              <a:gdLst/>
              <a:ahLst/>
              <a:cxnLst/>
              <a:rect l="l" t="t" r="r" b="b"/>
              <a:pathLst>
                <a:path w="2439" h="2121" extrusionOk="0">
                  <a:moveTo>
                    <a:pt x="1222" y="1"/>
                  </a:moveTo>
                  <a:cubicBezTo>
                    <a:pt x="1035" y="1"/>
                    <a:pt x="846" y="51"/>
                    <a:pt x="678" y="158"/>
                  </a:cubicBezTo>
                  <a:cubicBezTo>
                    <a:pt x="181" y="429"/>
                    <a:pt x="1" y="1061"/>
                    <a:pt x="272" y="1603"/>
                  </a:cubicBezTo>
                  <a:cubicBezTo>
                    <a:pt x="480" y="1931"/>
                    <a:pt x="827" y="2121"/>
                    <a:pt x="1182" y="2121"/>
                  </a:cubicBezTo>
                  <a:cubicBezTo>
                    <a:pt x="1364" y="2121"/>
                    <a:pt x="1548" y="2071"/>
                    <a:pt x="1716" y="1964"/>
                  </a:cubicBezTo>
                  <a:cubicBezTo>
                    <a:pt x="2258" y="1693"/>
                    <a:pt x="2438" y="1016"/>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1"/>
            <p:cNvSpPr/>
            <p:nvPr/>
          </p:nvSpPr>
          <p:spPr>
            <a:xfrm>
              <a:off x="5805834" y="3134449"/>
              <a:ext cx="245343" cy="402151"/>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1"/>
            <p:cNvSpPr/>
            <p:nvPr/>
          </p:nvSpPr>
          <p:spPr>
            <a:xfrm>
              <a:off x="5986780" y="3091294"/>
              <a:ext cx="108621" cy="95038"/>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1"/>
            <p:cNvSpPr/>
            <p:nvPr/>
          </p:nvSpPr>
          <p:spPr>
            <a:xfrm>
              <a:off x="6041068"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1"/>
            <p:cNvSpPr/>
            <p:nvPr/>
          </p:nvSpPr>
          <p:spPr>
            <a:xfrm>
              <a:off x="6447182" y="3092229"/>
              <a:ext cx="94503" cy="94548"/>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1"/>
            <p:cNvSpPr/>
            <p:nvPr/>
          </p:nvSpPr>
          <p:spPr>
            <a:xfrm>
              <a:off x="7162860" y="2742452"/>
              <a:ext cx="245343" cy="40210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1"/>
            <p:cNvSpPr/>
            <p:nvPr/>
          </p:nvSpPr>
          <p:spPr>
            <a:xfrm>
              <a:off x="7343806" y="3091294"/>
              <a:ext cx="108621" cy="95038"/>
            </a:xfrm>
            <a:custGeom>
              <a:avLst/>
              <a:gdLst/>
              <a:ahLst/>
              <a:cxnLst/>
              <a:rect l="l" t="t" r="r" b="b"/>
              <a:pathLst>
                <a:path w="2439" h="2134" extrusionOk="0">
                  <a:moveTo>
                    <a:pt x="1244"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67"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1"/>
            <p:cNvSpPr/>
            <p:nvPr/>
          </p:nvSpPr>
          <p:spPr>
            <a:xfrm>
              <a:off x="7162860" y="3134449"/>
              <a:ext cx="245343" cy="402151"/>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1"/>
            <p:cNvSpPr/>
            <p:nvPr/>
          </p:nvSpPr>
          <p:spPr>
            <a:xfrm>
              <a:off x="7118637" y="3483291"/>
              <a:ext cx="108621" cy="95082"/>
            </a:xfrm>
            <a:custGeom>
              <a:avLst/>
              <a:gdLst/>
              <a:ahLst/>
              <a:cxnLst/>
              <a:rect l="l" t="t" r="r" b="b"/>
              <a:pathLst>
                <a:path w="2439" h="2135" extrusionOk="0">
                  <a:moveTo>
                    <a:pt x="1195" y="1"/>
                  </a:moveTo>
                  <a:cubicBezTo>
                    <a:pt x="827" y="1"/>
                    <a:pt x="480" y="191"/>
                    <a:pt x="272"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1"/>
            <p:cNvSpPr/>
            <p:nvPr/>
          </p:nvSpPr>
          <p:spPr>
            <a:xfrm>
              <a:off x="67205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1"/>
            <p:cNvSpPr/>
            <p:nvPr/>
          </p:nvSpPr>
          <p:spPr>
            <a:xfrm>
              <a:off x="6672351" y="3482267"/>
              <a:ext cx="94503" cy="96552"/>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1"/>
            <p:cNvSpPr/>
            <p:nvPr/>
          </p:nvSpPr>
          <p:spPr>
            <a:xfrm>
              <a:off x="6485349" y="3134449"/>
              <a:ext cx="243339" cy="402151"/>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1"/>
            <p:cNvSpPr/>
            <p:nvPr/>
          </p:nvSpPr>
          <p:spPr>
            <a:xfrm>
              <a:off x="6439122" y="3091339"/>
              <a:ext cx="108621" cy="94993"/>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1"/>
            <p:cNvSpPr/>
            <p:nvPr/>
          </p:nvSpPr>
          <p:spPr>
            <a:xfrm>
              <a:off x="6485349" y="2742452"/>
              <a:ext cx="243339" cy="40210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1"/>
            <p:cNvSpPr/>
            <p:nvPr/>
          </p:nvSpPr>
          <p:spPr>
            <a:xfrm>
              <a:off x="6666295" y="2700232"/>
              <a:ext cx="108621" cy="94503"/>
            </a:xfrm>
            <a:custGeom>
              <a:avLst/>
              <a:gdLst/>
              <a:ahLst/>
              <a:cxnLst/>
              <a:rect l="l" t="t" r="r" b="b"/>
              <a:pathLst>
                <a:path w="2439" h="2122" extrusionOk="0">
                  <a:moveTo>
                    <a:pt x="1205" y="0"/>
                  </a:moveTo>
                  <a:cubicBezTo>
                    <a:pt x="833" y="0"/>
                    <a:pt x="482" y="181"/>
                    <a:pt x="272"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1"/>
            <p:cNvSpPr/>
            <p:nvPr/>
          </p:nvSpPr>
          <p:spPr>
            <a:xfrm>
              <a:off x="67205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1"/>
            <p:cNvSpPr/>
            <p:nvPr/>
          </p:nvSpPr>
          <p:spPr>
            <a:xfrm>
              <a:off x="7124693" y="2700232"/>
              <a:ext cx="94503" cy="94503"/>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1"/>
            <p:cNvSpPr/>
            <p:nvPr/>
          </p:nvSpPr>
          <p:spPr>
            <a:xfrm>
              <a:off x="7840371" y="3134449"/>
              <a:ext cx="245343" cy="402151"/>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1"/>
            <p:cNvSpPr/>
            <p:nvPr/>
          </p:nvSpPr>
          <p:spPr>
            <a:xfrm>
              <a:off x="8021317" y="3482712"/>
              <a:ext cx="108621" cy="95038"/>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525" y="1944"/>
                    <a:pt x="872" y="2134"/>
                    <a:pt x="1227" y="2134"/>
                  </a:cubicBezTo>
                  <a:cubicBezTo>
                    <a:pt x="1409" y="2134"/>
                    <a:pt x="1593" y="2084"/>
                    <a:pt x="1761" y="1977"/>
                  </a:cubicBezTo>
                  <a:cubicBezTo>
                    <a:pt x="2303"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1"/>
            <p:cNvSpPr/>
            <p:nvPr/>
          </p:nvSpPr>
          <p:spPr>
            <a:xfrm>
              <a:off x="7162860" y="3524486"/>
              <a:ext cx="245343" cy="40210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1"/>
            <p:cNvSpPr/>
            <p:nvPr/>
          </p:nvSpPr>
          <p:spPr>
            <a:xfrm>
              <a:off x="7118637" y="3482712"/>
              <a:ext cx="108621" cy="95038"/>
            </a:xfrm>
            <a:custGeom>
              <a:avLst/>
              <a:gdLst/>
              <a:ahLst/>
              <a:cxnLst/>
              <a:rect l="l" t="t" r="r" b="b"/>
              <a:pathLst>
                <a:path w="2439" h="2134" extrusionOk="0">
                  <a:moveTo>
                    <a:pt x="1173" y="0"/>
                  </a:moveTo>
                  <a:cubicBezTo>
                    <a:pt x="1004"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9" name="Google Shape;6209;p31"/>
            <p:cNvSpPr/>
            <p:nvPr/>
          </p:nvSpPr>
          <p:spPr>
            <a:xfrm>
              <a:off x="7162860" y="3134449"/>
              <a:ext cx="245343" cy="402151"/>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0" name="Google Shape;6210;p31"/>
            <p:cNvSpPr/>
            <p:nvPr/>
          </p:nvSpPr>
          <p:spPr>
            <a:xfrm>
              <a:off x="7343806" y="3091294"/>
              <a:ext cx="108621" cy="95038"/>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1"/>
            <p:cNvSpPr/>
            <p:nvPr/>
          </p:nvSpPr>
          <p:spPr>
            <a:xfrm>
              <a:off x="7398094" y="3128436"/>
              <a:ext cx="452387" cy="20130"/>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1"/>
            <p:cNvSpPr/>
            <p:nvPr/>
          </p:nvSpPr>
          <p:spPr>
            <a:xfrm>
              <a:off x="7804208" y="3092229"/>
              <a:ext cx="94503" cy="94548"/>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1"/>
            <p:cNvSpPr/>
            <p:nvPr/>
          </p:nvSpPr>
          <p:spPr>
            <a:xfrm>
              <a:off x="7840371" y="3134449"/>
              <a:ext cx="245343" cy="402151"/>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1"/>
            <p:cNvSpPr/>
            <p:nvPr/>
          </p:nvSpPr>
          <p:spPr>
            <a:xfrm>
              <a:off x="7796148" y="3091294"/>
              <a:ext cx="108621" cy="95038"/>
            </a:xfrm>
            <a:custGeom>
              <a:avLst/>
              <a:gdLst/>
              <a:ahLst/>
              <a:cxnLst/>
              <a:rect l="l" t="t" r="r" b="b"/>
              <a:pathLst>
                <a:path w="2439" h="2134" extrusionOk="0">
                  <a:moveTo>
                    <a:pt x="1242"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22" y="518"/>
                  </a:cubicBezTo>
                  <a:cubicBezTo>
                    <a:pt x="1943" y="190"/>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1"/>
            <p:cNvSpPr/>
            <p:nvPr/>
          </p:nvSpPr>
          <p:spPr>
            <a:xfrm>
              <a:off x="7840371" y="2742452"/>
              <a:ext cx="245343" cy="40210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1"/>
            <p:cNvSpPr/>
            <p:nvPr/>
          </p:nvSpPr>
          <p:spPr>
            <a:xfrm>
              <a:off x="8023321" y="2700633"/>
              <a:ext cx="108621" cy="94993"/>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1"/>
            <p:cNvSpPr/>
            <p:nvPr/>
          </p:nvSpPr>
          <p:spPr>
            <a:xfrm>
              <a:off x="8077609"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1"/>
            <p:cNvSpPr/>
            <p:nvPr/>
          </p:nvSpPr>
          <p:spPr>
            <a:xfrm>
              <a:off x="8481719" y="2700232"/>
              <a:ext cx="94503" cy="94503"/>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1"/>
            <p:cNvSpPr/>
            <p:nvPr/>
          </p:nvSpPr>
          <p:spPr>
            <a:xfrm>
              <a:off x="3274732"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3" y="2122"/>
                    <a:pt x="1205" y="2122"/>
                  </a:cubicBezTo>
                  <a:cubicBezTo>
                    <a:pt x="1390" y="2122"/>
                    <a:pt x="1581" y="2077"/>
                    <a:pt x="1761"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1"/>
            <p:cNvSpPr/>
            <p:nvPr/>
          </p:nvSpPr>
          <p:spPr>
            <a:xfrm>
              <a:off x="3773346" y="2350410"/>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1"/>
            <p:cNvSpPr/>
            <p:nvPr/>
          </p:nvSpPr>
          <p:spPr>
            <a:xfrm>
              <a:off x="3952243" y="2699342"/>
              <a:ext cx="108621" cy="94993"/>
            </a:xfrm>
            <a:custGeom>
              <a:avLst/>
              <a:gdLst/>
              <a:ahLst/>
              <a:cxnLst/>
              <a:rect l="l" t="t" r="r" b="b"/>
              <a:pathLst>
                <a:path w="2439" h="2133" extrusionOk="0">
                  <a:moveTo>
                    <a:pt x="1235" y="0"/>
                  </a:moveTo>
                  <a:cubicBezTo>
                    <a:pt x="1049" y="0"/>
                    <a:pt x="858" y="50"/>
                    <a:pt x="678" y="156"/>
                  </a:cubicBezTo>
                  <a:cubicBezTo>
                    <a:pt x="181" y="426"/>
                    <a:pt x="1" y="1104"/>
                    <a:pt x="317" y="1600"/>
                  </a:cubicBezTo>
                  <a:cubicBezTo>
                    <a:pt x="502" y="1940"/>
                    <a:pt x="879" y="2132"/>
                    <a:pt x="1257" y="2132"/>
                  </a:cubicBezTo>
                  <a:cubicBezTo>
                    <a:pt x="1431" y="2132"/>
                    <a:pt x="1605" y="2092"/>
                    <a:pt x="1761" y="2006"/>
                  </a:cubicBezTo>
                  <a:cubicBezTo>
                    <a:pt x="2258" y="1690"/>
                    <a:pt x="2438" y="1058"/>
                    <a:pt x="2168" y="562"/>
                  </a:cubicBezTo>
                  <a:cubicBezTo>
                    <a:pt x="1957" y="20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1"/>
            <p:cNvSpPr/>
            <p:nvPr/>
          </p:nvSpPr>
          <p:spPr>
            <a:xfrm>
              <a:off x="3771297" y="2742452"/>
              <a:ext cx="245343" cy="40210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1"/>
            <p:cNvSpPr/>
            <p:nvPr/>
          </p:nvSpPr>
          <p:spPr>
            <a:xfrm>
              <a:off x="3727074" y="3091294"/>
              <a:ext cx="108621" cy="95038"/>
            </a:xfrm>
            <a:custGeom>
              <a:avLst/>
              <a:gdLst/>
              <a:ahLst/>
              <a:cxnLst/>
              <a:rect l="l" t="t" r="r" b="b"/>
              <a:pathLst>
                <a:path w="2439" h="2134" extrusionOk="0">
                  <a:moveTo>
                    <a:pt x="1195" y="0"/>
                  </a:moveTo>
                  <a:cubicBezTo>
                    <a:pt x="827" y="0"/>
                    <a:pt x="481" y="190"/>
                    <a:pt x="272"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1"/>
            <p:cNvSpPr/>
            <p:nvPr/>
          </p:nvSpPr>
          <p:spPr>
            <a:xfrm>
              <a:off x="3329020"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1"/>
            <p:cNvSpPr/>
            <p:nvPr/>
          </p:nvSpPr>
          <p:spPr>
            <a:xfrm>
              <a:off x="3280789" y="3092229"/>
              <a:ext cx="94503" cy="94548"/>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1"/>
            <p:cNvSpPr/>
            <p:nvPr/>
          </p:nvSpPr>
          <p:spPr>
            <a:xfrm>
              <a:off x="3274732" y="2308636"/>
              <a:ext cx="108621" cy="95038"/>
            </a:xfrm>
            <a:custGeom>
              <a:avLst/>
              <a:gdLst/>
              <a:ahLst/>
              <a:cxnLst/>
              <a:rect l="l" t="t" r="r" b="b"/>
              <a:pathLst>
                <a:path w="2439" h="2134" extrusionOk="0">
                  <a:moveTo>
                    <a:pt x="1236" y="0"/>
                  </a:moveTo>
                  <a:cubicBezTo>
                    <a:pt x="853" y="0"/>
                    <a:pt x="488" y="192"/>
                    <a:pt x="272"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1"/>
            <p:cNvSpPr/>
            <p:nvPr/>
          </p:nvSpPr>
          <p:spPr>
            <a:xfrm>
              <a:off x="3329020"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1"/>
            <p:cNvSpPr/>
            <p:nvPr/>
          </p:nvSpPr>
          <p:spPr>
            <a:xfrm>
              <a:off x="3733131" y="2308191"/>
              <a:ext cx="94503" cy="94548"/>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1"/>
            <p:cNvSpPr/>
            <p:nvPr/>
          </p:nvSpPr>
          <p:spPr>
            <a:xfrm>
              <a:off x="4450857" y="1958368"/>
              <a:ext cx="243295" cy="402151"/>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1"/>
            <p:cNvSpPr/>
            <p:nvPr/>
          </p:nvSpPr>
          <p:spPr>
            <a:xfrm>
              <a:off x="4631758" y="2308191"/>
              <a:ext cx="106617" cy="94548"/>
            </a:xfrm>
            <a:custGeom>
              <a:avLst/>
              <a:gdLst/>
              <a:ahLst/>
              <a:cxnLst/>
              <a:rect l="l" t="t" r="r" b="b"/>
              <a:pathLst>
                <a:path w="2394" h="2123" extrusionOk="0">
                  <a:moveTo>
                    <a:pt x="1203" y="0"/>
                  </a:moveTo>
                  <a:cubicBezTo>
                    <a:pt x="1024" y="0"/>
                    <a:pt x="843" y="46"/>
                    <a:pt x="678" y="136"/>
                  </a:cubicBezTo>
                  <a:cubicBezTo>
                    <a:pt x="136" y="452"/>
                    <a:pt x="1" y="1084"/>
                    <a:pt x="272" y="1580"/>
                  </a:cubicBezTo>
                  <a:cubicBezTo>
                    <a:pt x="482" y="1942"/>
                    <a:pt x="833" y="2122"/>
                    <a:pt x="1191" y="2122"/>
                  </a:cubicBezTo>
                  <a:cubicBezTo>
                    <a:pt x="1370" y="2122"/>
                    <a:pt x="1551" y="2077"/>
                    <a:pt x="1716" y="1987"/>
                  </a:cubicBezTo>
                  <a:cubicBezTo>
                    <a:pt x="2258" y="1671"/>
                    <a:pt x="2393" y="1039"/>
                    <a:pt x="2123" y="542"/>
                  </a:cubicBezTo>
                  <a:cubicBezTo>
                    <a:pt x="1912" y="18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1"/>
            <p:cNvSpPr/>
            <p:nvPr/>
          </p:nvSpPr>
          <p:spPr>
            <a:xfrm>
              <a:off x="4448808" y="2350410"/>
              <a:ext cx="245343" cy="40210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1"/>
            <p:cNvSpPr/>
            <p:nvPr/>
          </p:nvSpPr>
          <p:spPr>
            <a:xfrm>
              <a:off x="4404585" y="2700232"/>
              <a:ext cx="108621" cy="94503"/>
            </a:xfrm>
            <a:custGeom>
              <a:avLst/>
              <a:gdLst/>
              <a:ahLst/>
              <a:cxnLst/>
              <a:rect l="l" t="t" r="r" b="b"/>
              <a:pathLst>
                <a:path w="2439" h="2122" extrusionOk="0">
                  <a:moveTo>
                    <a:pt x="1226" y="0"/>
                  </a:moveTo>
                  <a:cubicBezTo>
                    <a:pt x="858" y="0"/>
                    <a:pt x="497" y="181"/>
                    <a:pt x="317" y="542"/>
                  </a:cubicBezTo>
                  <a:cubicBezTo>
                    <a:pt x="1" y="1038"/>
                    <a:pt x="181" y="1670"/>
                    <a:pt x="678" y="1986"/>
                  </a:cubicBezTo>
                  <a:cubicBezTo>
                    <a:pt x="858" y="2077"/>
                    <a:pt x="1049" y="2122"/>
                    <a:pt x="1235" y="2122"/>
                  </a:cubicBezTo>
                  <a:cubicBezTo>
                    <a:pt x="1606" y="2122"/>
                    <a:pt x="1957" y="1941"/>
                    <a:pt x="2168" y="1580"/>
                  </a:cubicBezTo>
                  <a:cubicBezTo>
                    <a:pt x="2438" y="1084"/>
                    <a:pt x="2258" y="452"/>
                    <a:pt x="1761" y="136"/>
                  </a:cubicBezTo>
                  <a:cubicBezTo>
                    <a:pt x="1596" y="45"/>
                    <a:pt x="1410" y="0"/>
                    <a:pt x="122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1"/>
            <p:cNvSpPr/>
            <p:nvPr/>
          </p:nvSpPr>
          <p:spPr>
            <a:xfrm>
              <a:off x="4006531"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1"/>
            <p:cNvSpPr/>
            <p:nvPr/>
          </p:nvSpPr>
          <p:spPr>
            <a:xfrm>
              <a:off x="3960304" y="2700232"/>
              <a:ext cx="94548" cy="94503"/>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25" y="2122"/>
                    <a:pt x="2122" y="1625"/>
                    <a:pt x="2122" y="1038"/>
                  </a:cubicBezTo>
                  <a:cubicBezTo>
                    <a:pt x="2122" y="452"/>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1"/>
            <p:cNvSpPr/>
            <p:nvPr/>
          </p:nvSpPr>
          <p:spPr>
            <a:xfrm>
              <a:off x="3773346" y="2350410"/>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1"/>
            <p:cNvSpPr/>
            <p:nvPr/>
          </p:nvSpPr>
          <p:spPr>
            <a:xfrm>
              <a:off x="3727074"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3" y="2122"/>
                    <a:pt x="1191" y="2122"/>
                  </a:cubicBezTo>
                  <a:cubicBezTo>
                    <a:pt x="1370" y="2122"/>
                    <a:pt x="1551" y="2077"/>
                    <a:pt x="1716"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1"/>
            <p:cNvSpPr/>
            <p:nvPr/>
          </p:nvSpPr>
          <p:spPr>
            <a:xfrm>
              <a:off x="3771297" y="1958368"/>
              <a:ext cx="245343" cy="402151"/>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1"/>
            <p:cNvSpPr/>
            <p:nvPr/>
          </p:nvSpPr>
          <p:spPr>
            <a:xfrm>
              <a:off x="3952243" y="1916595"/>
              <a:ext cx="108621" cy="95082"/>
            </a:xfrm>
            <a:custGeom>
              <a:avLst/>
              <a:gdLst/>
              <a:ahLst/>
              <a:cxnLst/>
              <a:rect l="l" t="t" r="r" b="b"/>
              <a:pathLst>
                <a:path w="2439" h="2135" extrusionOk="0">
                  <a:moveTo>
                    <a:pt x="1257" y="0"/>
                  </a:moveTo>
                  <a:cubicBezTo>
                    <a:pt x="879" y="0"/>
                    <a:pt x="502" y="192"/>
                    <a:pt x="317" y="532"/>
                  </a:cubicBezTo>
                  <a:cubicBezTo>
                    <a:pt x="1" y="1029"/>
                    <a:pt x="181" y="1706"/>
                    <a:pt x="678" y="1977"/>
                  </a:cubicBezTo>
                  <a:cubicBezTo>
                    <a:pt x="862" y="2084"/>
                    <a:pt x="1056" y="2134"/>
                    <a:pt x="1244" y="2134"/>
                  </a:cubicBezTo>
                  <a:cubicBezTo>
                    <a:pt x="1612" y="2134"/>
                    <a:pt x="1959" y="1944"/>
                    <a:pt x="2168"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1"/>
            <p:cNvSpPr/>
            <p:nvPr/>
          </p:nvSpPr>
          <p:spPr>
            <a:xfrm>
              <a:off x="5128323" y="2350410"/>
              <a:ext cx="243339" cy="40210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1"/>
            <p:cNvSpPr/>
            <p:nvPr/>
          </p:nvSpPr>
          <p:spPr>
            <a:xfrm>
              <a:off x="5309269" y="2699342"/>
              <a:ext cx="108621" cy="94993"/>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1"/>
            <p:cNvSpPr/>
            <p:nvPr/>
          </p:nvSpPr>
          <p:spPr>
            <a:xfrm>
              <a:off x="5128323" y="2742452"/>
              <a:ext cx="243339" cy="40210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1"/>
            <p:cNvSpPr/>
            <p:nvPr/>
          </p:nvSpPr>
          <p:spPr>
            <a:xfrm>
              <a:off x="5084100" y="3091294"/>
              <a:ext cx="106617" cy="95038"/>
            </a:xfrm>
            <a:custGeom>
              <a:avLst/>
              <a:gdLst/>
              <a:ahLst/>
              <a:cxnLst/>
              <a:rect l="l" t="t" r="r" b="b"/>
              <a:pathLst>
                <a:path w="2394" h="2134" extrusionOk="0">
                  <a:moveTo>
                    <a:pt x="1182" y="0"/>
                  </a:moveTo>
                  <a:cubicBezTo>
                    <a:pt x="827" y="0"/>
                    <a:pt x="481" y="190"/>
                    <a:pt x="272" y="518"/>
                  </a:cubicBezTo>
                  <a:cubicBezTo>
                    <a:pt x="1" y="1060"/>
                    <a:pt x="136" y="1692"/>
                    <a:pt x="678" y="2008"/>
                  </a:cubicBezTo>
                  <a:cubicBezTo>
                    <a:pt x="834" y="2093"/>
                    <a:pt x="1004" y="2134"/>
                    <a:pt x="1173" y="2134"/>
                  </a:cubicBezTo>
                  <a:cubicBezTo>
                    <a:pt x="1541" y="2134"/>
                    <a:pt x="1906" y="1942"/>
                    <a:pt x="2123" y="1602"/>
                  </a:cubicBezTo>
                  <a:cubicBezTo>
                    <a:pt x="2393" y="1105"/>
                    <a:pt x="2258" y="428"/>
                    <a:pt x="1716" y="157"/>
                  </a:cubicBezTo>
                  <a:cubicBezTo>
                    <a:pt x="1548" y="50"/>
                    <a:pt x="1364"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3" name="Google Shape;6243;p31"/>
            <p:cNvSpPr/>
            <p:nvPr/>
          </p:nvSpPr>
          <p:spPr>
            <a:xfrm>
              <a:off x="4686046"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4" name="Google Shape;6244;p31"/>
            <p:cNvSpPr/>
            <p:nvPr/>
          </p:nvSpPr>
          <p:spPr>
            <a:xfrm>
              <a:off x="4637814" y="3092229"/>
              <a:ext cx="94503" cy="94548"/>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1"/>
            <p:cNvSpPr/>
            <p:nvPr/>
          </p:nvSpPr>
          <p:spPr>
            <a:xfrm>
              <a:off x="4450857"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1"/>
            <p:cNvSpPr/>
            <p:nvPr/>
          </p:nvSpPr>
          <p:spPr>
            <a:xfrm>
              <a:off x="4404585" y="2699342"/>
              <a:ext cx="108621" cy="94993"/>
            </a:xfrm>
            <a:custGeom>
              <a:avLst/>
              <a:gdLst/>
              <a:ahLst/>
              <a:cxnLst/>
              <a:rect l="l" t="t" r="r" b="b"/>
              <a:pathLst>
                <a:path w="2439" h="2133" extrusionOk="0">
                  <a:moveTo>
                    <a:pt x="1233" y="0"/>
                  </a:moveTo>
                  <a:cubicBezTo>
                    <a:pt x="1049" y="0"/>
                    <a:pt x="858" y="50"/>
                    <a:pt x="678" y="156"/>
                  </a:cubicBezTo>
                  <a:cubicBezTo>
                    <a:pt x="181" y="426"/>
                    <a:pt x="1" y="1104"/>
                    <a:pt x="317" y="1600"/>
                  </a:cubicBezTo>
                  <a:cubicBezTo>
                    <a:pt x="502" y="1940"/>
                    <a:pt x="879" y="2132"/>
                    <a:pt x="1257" y="2132"/>
                  </a:cubicBezTo>
                  <a:cubicBezTo>
                    <a:pt x="1431" y="2132"/>
                    <a:pt x="1605" y="2092"/>
                    <a:pt x="1761" y="2006"/>
                  </a:cubicBezTo>
                  <a:cubicBezTo>
                    <a:pt x="2258" y="1690"/>
                    <a:pt x="2438" y="1058"/>
                    <a:pt x="2122" y="562"/>
                  </a:cubicBezTo>
                  <a:cubicBezTo>
                    <a:pt x="1942" y="201"/>
                    <a:pt x="1601" y="0"/>
                    <a:pt x="123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1"/>
            <p:cNvSpPr/>
            <p:nvPr/>
          </p:nvSpPr>
          <p:spPr>
            <a:xfrm>
              <a:off x="4448808" y="2350410"/>
              <a:ext cx="245343" cy="40210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1"/>
            <p:cNvSpPr/>
            <p:nvPr/>
          </p:nvSpPr>
          <p:spPr>
            <a:xfrm>
              <a:off x="4631758" y="2308636"/>
              <a:ext cx="108621" cy="95038"/>
            </a:xfrm>
            <a:custGeom>
              <a:avLst/>
              <a:gdLst/>
              <a:ahLst/>
              <a:cxnLst/>
              <a:rect l="l" t="t" r="r" b="b"/>
              <a:pathLst>
                <a:path w="2439" h="2134" extrusionOk="0">
                  <a:moveTo>
                    <a:pt x="1221" y="0"/>
                  </a:moveTo>
                  <a:cubicBezTo>
                    <a:pt x="853" y="0"/>
                    <a:pt x="488" y="192"/>
                    <a:pt x="272" y="532"/>
                  </a:cubicBezTo>
                  <a:cubicBezTo>
                    <a:pt x="1" y="1029"/>
                    <a:pt x="181" y="1706"/>
                    <a:pt x="678" y="1977"/>
                  </a:cubicBezTo>
                  <a:cubicBezTo>
                    <a:pt x="846" y="2084"/>
                    <a:pt x="1035" y="2134"/>
                    <a:pt x="1223" y="2134"/>
                  </a:cubicBezTo>
                  <a:cubicBezTo>
                    <a:pt x="1587" y="2134"/>
                    <a:pt x="1944" y="1944"/>
                    <a:pt x="2123" y="1616"/>
                  </a:cubicBezTo>
                  <a:cubicBezTo>
                    <a:pt x="2439"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1"/>
            <p:cNvSpPr/>
            <p:nvPr/>
          </p:nvSpPr>
          <p:spPr>
            <a:xfrm>
              <a:off x="4686046"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1"/>
            <p:cNvSpPr/>
            <p:nvPr/>
          </p:nvSpPr>
          <p:spPr>
            <a:xfrm>
              <a:off x="5090156" y="2308191"/>
              <a:ext cx="94503" cy="94548"/>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1" name="Google Shape;6251;p31"/>
            <p:cNvSpPr/>
            <p:nvPr/>
          </p:nvSpPr>
          <p:spPr>
            <a:xfrm>
              <a:off x="5986780" y="2308191"/>
              <a:ext cx="108621" cy="94548"/>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2" name="Google Shape;6252;p31"/>
            <p:cNvSpPr/>
            <p:nvPr/>
          </p:nvSpPr>
          <p:spPr>
            <a:xfrm>
              <a:off x="5805834" y="2350410"/>
              <a:ext cx="245343" cy="40210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3" name="Google Shape;6253;p31"/>
            <p:cNvSpPr/>
            <p:nvPr/>
          </p:nvSpPr>
          <p:spPr>
            <a:xfrm>
              <a:off x="5761611" y="2700232"/>
              <a:ext cx="108621" cy="94503"/>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1"/>
            <p:cNvSpPr/>
            <p:nvPr/>
          </p:nvSpPr>
          <p:spPr>
            <a:xfrm>
              <a:off x="5363557"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1"/>
            <p:cNvSpPr/>
            <p:nvPr/>
          </p:nvSpPr>
          <p:spPr>
            <a:xfrm>
              <a:off x="5315325" y="2700232"/>
              <a:ext cx="96507" cy="94503"/>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1"/>
            <p:cNvSpPr/>
            <p:nvPr/>
          </p:nvSpPr>
          <p:spPr>
            <a:xfrm>
              <a:off x="5128323" y="2350410"/>
              <a:ext cx="243339" cy="40210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1"/>
            <p:cNvSpPr/>
            <p:nvPr/>
          </p:nvSpPr>
          <p:spPr>
            <a:xfrm>
              <a:off x="5082096" y="2308191"/>
              <a:ext cx="108621" cy="94548"/>
            </a:xfrm>
            <a:custGeom>
              <a:avLst/>
              <a:gdLst/>
              <a:ahLst/>
              <a:cxnLst/>
              <a:rect l="l" t="t" r="r" b="b"/>
              <a:pathLst>
                <a:path w="2439" h="2123" extrusionOk="0">
                  <a:moveTo>
                    <a:pt x="1248" y="0"/>
                  </a:moveTo>
                  <a:cubicBezTo>
                    <a:pt x="1069" y="0"/>
                    <a:pt x="888" y="46"/>
                    <a:pt x="723" y="136"/>
                  </a:cubicBezTo>
                  <a:cubicBezTo>
                    <a:pt x="181" y="452"/>
                    <a:pt x="1" y="1084"/>
                    <a:pt x="317" y="1580"/>
                  </a:cubicBezTo>
                  <a:cubicBezTo>
                    <a:pt x="527" y="1942"/>
                    <a:pt x="878" y="2122"/>
                    <a:pt x="1236" y="2122"/>
                  </a:cubicBezTo>
                  <a:cubicBezTo>
                    <a:pt x="1415" y="2122"/>
                    <a:pt x="1596" y="2077"/>
                    <a:pt x="1761" y="1987"/>
                  </a:cubicBezTo>
                  <a:cubicBezTo>
                    <a:pt x="2303" y="1671"/>
                    <a:pt x="2438" y="1039"/>
                    <a:pt x="2168" y="542"/>
                  </a:cubicBezTo>
                  <a:cubicBezTo>
                    <a:pt x="1957" y="18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1"/>
            <p:cNvSpPr/>
            <p:nvPr/>
          </p:nvSpPr>
          <p:spPr>
            <a:xfrm>
              <a:off x="5128323" y="1958368"/>
              <a:ext cx="243339" cy="402151"/>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1"/>
            <p:cNvSpPr/>
            <p:nvPr/>
          </p:nvSpPr>
          <p:spPr>
            <a:xfrm>
              <a:off x="5309269" y="1916595"/>
              <a:ext cx="108621" cy="95082"/>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1"/>
            <p:cNvSpPr/>
            <p:nvPr/>
          </p:nvSpPr>
          <p:spPr>
            <a:xfrm>
              <a:off x="6485349" y="2350410"/>
              <a:ext cx="243339" cy="40210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1" name="Google Shape;6261;p31"/>
            <p:cNvSpPr/>
            <p:nvPr/>
          </p:nvSpPr>
          <p:spPr>
            <a:xfrm>
              <a:off x="6666295" y="2699342"/>
              <a:ext cx="108621" cy="94993"/>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2" name="Google Shape;6262;p31"/>
            <p:cNvSpPr/>
            <p:nvPr/>
          </p:nvSpPr>
          <p:spPr>
            <a:xfrm>
              <a:off x="6485349" y="2742452"/>
              <a:ext cx="243339" cy="40210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1"/>
            <p:cNvSpPr/>
            <p:nvPr/>
          </p:nvSpPr>
          <p:spPr>
            <a:xfrm>
              <a:off x="6439122" y="3091294"/>
              <a:ext cx="108621" cy="95038"/>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4" name="Google Shape;6264;p31"/>
            <p:cNvSpPr/>
            <p:nvPr/>
          </p:nvSpPr>
          <p:spPr>
            <a:xfrm>
              <a:off x="6041068"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5" name="Google Shape;6265;p31"/>
            <p:cNvSpPr/>
            <p:nvPr/>
          </p:nvSpPr>
          <p:spPr>
            <a:xfrm>
              <a:off x="5994840" y="3092229"/>
              <a:ext cx="94503" cy="94548"/>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1"/>
            <p:cNvSpPr/>
            <p:nvPr/>
          </p:nvSpPr>
          <p:spPr>
            <a:xfrm>
              <a:off x="5805834" y="2742452"/>
              <a:ext cx="245343" cy="40210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1"/>
            <p:cNvSpPr/>
            <p:nvPr/>
          </p:nvSpPr>
          <p:spPr>
            <a:xfrm>
              <a:off x="5761611" y="2699342"/>
              <a:ext cx="108621" cy="94993"/>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1"/>
            <p:cNvSpPr/>
            <p:nvPr/>
          </p:nvSpPr>
          <p:spPr>
            <a:xfrm>
              <a:off x="5805834" y="2350410"/>
              <a:ext cx="245343" cy="40210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1"/>
            <p:cNvSpPr/>
            <p:nvPr/>
          </p:nvSpPr>
          <p:spPr>
            <a:xfrm>
              <a:off x="5988784" y="2308636"/>
              <a:ext cx="106617" cy="95038"/>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1"/>
            <p:cNvSpPr/>
            <p:nvPr/>
          </p:nvSpPr>
          <p:spPr>
            <a:xfrm>
              <a:off x="6041068"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1"/>
            <p:cNvSpPr/>
            <p:nvPr/>
          </p:nvSpPr>
          <p:spPr>
            <a:xfrm>
              <a:off x="6447182" y="2308191"/>
              <a:ext cx="94503" cy="94548"/>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1"/>
            <p:cNvSpPr/>
            <p:nvPr/>
          </p:nvSpPr>
          <p:spPr>
            <a:xfrm>
              <a:off x="7343806" y="2308191"/>
              <a:ext cx="108621" cy="94548"/>
            </a:xfrm>
            <a:custGeom>
              <a:avLst/>
              <a:gdLst/>
              <a:ahLst/>
              <a:cxnLst/>
              <a:rect l="l" t="t" r="r" b="b"/>
              <a:pathLst>
                <a:path w="2439" h="2123" extrusionOk="0">
                  <a:moveTo>
                    <a:pt x="1233"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22" y="542"/>
                  </a:cubicBezTo>
                  <a:cubicBezTo>
                    <a:pt x="1942" y="181"/>
                    <a:pt x="1601" y="0"/>
                    <a:pt x="123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1"/>
            <p:cNvSpPr/>
            <p:nvPr/>
          </p:nvSpPr>
          <p:spPr>
            <a:xfrm>
              <a:off x="7162860" y="2350410"/>
              <a:ext cx="245343" cy="402107"/>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1"/>
            <p:cNvSpPr/>
            <p:nvPr/>
          </p:nvSpPr>
          <p:spPr>
            <a:xfrm>
              <a:off x="7118637" y="2700633"/>
              <a:ext cx="108621" cy="94993"/>
            </a:xfrm>
            <a:custGeom>
              <a:avLst/>
              <a:gdLst/>
              <a:ahLst/>
              <a:cxnLst/>
              <a:rect l="l" t="t" r="r" b="b"/>
              <a:pathLst>
                <a:path w="2439" h="2133" extrusionOk="0">
                  <a:moveTo>
                    <a:pt x="1235" y="1"/>
                  </a:moveTo>
                  <a:cubicBezTo>
                    <a:pt x="853" y="1"/>
                    <a:pt x="488" y="193"/>
                    <a:pt x="272" y="533"/>
                  </a:cubicBezTo>
                  <a:cubicBezTo>
                    <a:pt x="1" y="1029"/>
                    <a:pt x="181" y="1661"/>
                    <a:pt x="678" y="1977"/>
                  </a:cubicBezTo>
                  <a:cubicBezTo>
                    <a:pt x="843" y="2083"/>
                    <a:pt x="1029" y="2133"/>
                    <a:pt x="1213" y="2133"/>
                  </a:cubicBezTo>
                  <a:cubicBezTo>
                    <a:pt x="1581" y="2133"/>
                    <a:pt x="1942" y="1932"/>
                    <a:pt x="2122" y="1571"/>
                  </a:cubicBezTo>
                  <a:cubicBezTo>
                    <a:pt x="2438" y="1075"/>
                    <a:pt x="2258" y="443"/>
                    <a:pt x="1761" y="127"/>
                  </a:cubicBezTo>
                  <a:cubicBezTo>
                    <a:pt x="1591" y="41"/>
                    <a:pt x="1411"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1"/>
            <p:cNvSpPr/>
            <p:nvPr/>
          </p:nvSpPr>
          <p:spPr>
            <a:xfrm>
              <a:off x="67205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1"/>
            <p:cNvSpPr/>
            <p:nvPr/>
          </p:nvSpPr>
          <p:spPr>
            <a:xfrm>
              <a:off x="6672351" y="2700232"/>
              <a:ext cx="94503" cy="94503"/>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1"/>
            <p:cNvSpPr/>
            <p:nvPr/>
          </p:nvSpPr>
          <p:spPr>
            <a:xfrm>
              <a:off x="6485349" y="2350410"/>
              <a:ext cx="243339" cy="40210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1"/>
            <p:cNvSpPr/>
            <p:nvPr/>
          </p:nvSpPr>
          <p:spPr>
            <a:xfrm>
              <a:off x="6439122" y="2308636"/>
              <a:ext cx="108621" cy="94993"/>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1"/>
            <p:cNvSpPr/>
            <p:nvPr/>
          </p:nvSpPr>
          <p:spPr>
            <a:xfrm>
              <a:off x="7840371" y="2350410"/>
              <a:ext cx="245343" cy="40210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1"/>
            <p:cNvSpPr/>
            <p:nvPr/>
          </p:nvSpPr>
          <p:spPr>
            <a:xfrm>
              <a:off x="8021317" y="2699342"/>
              <a:ext cx="108621" cy="94993"/>
            </a:xfrm>
            <a:custGeom>
              <a:avLst/>
              <a:gdLst/>
              <a:ahLst/>
              <a:cxnLst/>
              <a:rect l="l" t="t" r="r" b="b"/>
              <a:pathLst>
                <a:path w="2439" h="2133" extrusionOk="0">
                  <a:moveTo>
                    <a:pt x="1248" y="0"/>
                  </a:moveTo>
                  <a:cubicBezTo>
                    <a:pt x="1069" y="0"/>
                    <a:pt x="888" y="50"/>
                    <a:pt x="723" y="156"/>
                  </a:cubicBezTo>
                  <a:cubicBezTo>
                    <a:pt x="181" y="426"/>
                    <a:pt x="1" y="1104"/>
                    <a:pt x="317" y="1600"/>
                  </a:cubicBezTo>
                  <a:cubicBezTo>
                    <a:pt x="533" y="1940"/>
                    <a:pt x="898" y="2132"/>
                    <a:pt x="1266" y="2132"/>
                  </a:cubicBezTo>
                  <a:cubicBezTo>
                    <a:pt x="1435" y="2132"/>
                    <a:pt x="1605" y="2092"/>
                    <a:pt x="1761" y="2006"/>
                  </a:cubicBezTo>
                  <a:cubicBezTo>
                    <a:pt x="2303" y="1690"/>
                    <a:pt x="2438" y="1058"/>
                    <a:pt x="2167"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1" name="Google Shape;6281;p31"/>
            <p:cNvSpPr/>
            <p:nvPr/>
          </p:nvSpPr>
          <p:spPr>
            <a:xfrm>
              <a:off x="7840371" y="2742452"/>
              <a:ext cx="245343" cy="40210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2" name="Google Shape;6282;p31"/>
            <p:cNvSpPr/>
            <p:nvPr/>
          </p:nvSpPr>
          <p:spPr>
            <a:xfrm>
              <a:off x="7796148" y="3091294"/>
              <a:ext cx="108621" cy="95038"/>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2" y="2134"/>
                  </a:cubicBezTo>
                  <a:cubicBezTo>
                    <a:pt x="1582" y="2134"/>
                    <a:pt x="1937" y="1942"/>
                    <a:pt x="2122"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1"/>
            <p:cNvSpPr/>
            <p:nvPr/>
          </p:nvSpPr>
          <p:spPr>
            <a:xfrm>
              <a:off x="7398094" y="3128436"/>
              <a:ext cx="452387" cy="20130"/>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1"/>
            <p:cNvSpPr/>
            <p:nvPr/>
          </p:nvSpPr>
          <p:spPr>
            <a:xfrm>
              <a:off x="7351866" y="3092229"/>
              <a:ext cx="94503" cy="94548"/>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1"/>
            <p:cNvSpPr/>
            <p:nvPr/>
          </p:nvSpPr>
          <p:spPr>
            <a:xfrm>
              <a:off x="7162860" y="2742452"/>
              <a:ext cx="245343" cy="40210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1"/>
            <p:cNvSpPr/>
            <p:nvPr/>
          </p:nvSpPr>
          <p:spPr>
            <a:xfrm>
              <a:off x="7118637" y="2699342"/>
              <a:ext cx="108621" cy="94993"/>
            </a:xfrm>
            <a:custGeom>
              <a:avLst/>
              <a:gdLst/>
              <a:ahLst/>
              <a:cxnLst/>
              <a:rect l="l" t="t" r="r" b="b"/>
              <a:pathLst>
                <a:path w="2439" h="2133" extrusionOk="0">
                  <a:moveTo>
                    <a:pt x="1203" y="0"/>
                  </a:moveTo>
                  <a:cubicBezTo>
                    <a:pt x="1024"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1"/>
            <p:cNvSpPr/>
            <p:nvPr/>
          </p:nvSpPr>
          <p:spPr>
            <a:xfrm>
              <a:off x="7162860" y="2350410"/>
              <a:ext cx="245343" cy="402107"/>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1"/>
            <p:cNvSpPr/>
            <p:nvPr/>
          </p:nvSpPr>
          <p:spPr>
            <a:xfrm>
              <a:off x="7343806" y="2308636"/>
              <a:ext cx="108621" cy="95038"/>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1"/>
            <p:cNvSpPr/>
            <p:nvPr/>
          </p:nvSpPr>
          <p:spPr>
            <a:xfrm>
              <a:off x="7398094" y="2344398"/>
              <a:ext cx="452387" cy="22134"/>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1"/>
            <p:cNvSpPr/>
            <p:nvPr/>
          </p:nvSpPr>
          <p:spPr>
            <a:xfrm>
              <a:off x="7804208" y="2308191"/>
              <a:ext cx="94503" cy="94548"/>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1"/>
            <p:cNvSpPr/>
            <p:nvPr/>
          </p:nvSpPr>
          <p:spPr>
            <a:xfrm>
              <a:off x="8700832" y="2308191"/>
              <a:ext cx="108621" cy="94548"/>
            </a:xfrm>
            <a:custGeom>
              <a:avLst/>
              <a:gdLst/>
              <a:ahLst/>
              <a:cxnLst/>
              <a:rect l="l" t="t" r="r" b="b"/>
              <a:pathLst>
                <a:path w="2439" h="2123" extrusionOk="0">
                  <a:moveTo>
                    <a:pt x="1213" y="0"/>
                  </a:moveTo>
                  <a:cubicBezTo>
                    <a:pt x="1029" y="0"/>
                    <a:pt x="843" y="46"/>
                    <a:pt x="678" y="136"/>
                  </a:cubicBezTo>
                  <a:cubicBezTo>
                    <a:pt x="181" y="452"/>
                    <a:pt x="1" y="1084"/>
                    <a:pt x="271" y="1580"/>
                  </a:cubicBezTo>
                  <a:cubicBezTo>
                    <a:pt x="482" y="1942"/>
                    <a:pt x="833" y="2122"/>
                    <a:pt x="1204"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1"/>
            <p:cNvSpPr/>
            <p:nvPr/>
          </p:nvSpPr>
          <p:spPr>
            <a:xfrm>
              <a:off x="8519886" y="2350410"/>
              <a:ext cx="243295" cy="402107"/>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1"/>
            <p:cNvSpPr/>
            <p:nvPr/>
          </p:nvSpPr>
          <p:spPr>
            <a:xfrm>
              <a:off x="8475663" y="2700633"/>
              <a:ext cx="106617" cy="94993"/>
            </a:xfrm>
            <a:custGeom>
              <a:avLst/>
              <a:gdLst/>
              <a:ahLst/>
              <a:cxnLst/>
              <a:rect l="l" t="t" r="r" b="b"/>
              <a:pathLst>
                <a:path w="2394" h="2133" extrusionOk="0">
                  <a:moveTo>
                    <a:pt x="1221" y="1"/>
                  </a:moveTo>
                  <a:cubicBezTo>
                    <a:pt x="853" y="1"/>
                    <a:pt x="488" y="193"/>
                    <a:pt x="272" y="533"/>
                  </a:cubicBezTo>
                  <a:cubicBezTo>
                    <a:pt x="1" y="1029"/>
                    <a:pt x="136" y="1707"/>
                    <a:pt x="678" y="1977"/>
                  </a:cubicBezTo>
                  <a:cubicBezTo>
                    <a:pt x="843" y="2083"/>
                    <a:pt x="1024" y="2133"/>
                    <a:pt x="1203" y="2133"/>
                  </a:cubicBezTo>
                  <a:cubicBezTo>
                    <a:pt x="1561" y="2133"/>
                    <a:pt x="1912" y="1932"/>
                    <a:pt x="2122" y="1571"/>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1"/>
            <p:cNvSpPr/>
            <p:nvPr/>
          </p:nvSpPr>
          <p:spPr>
            <a:xfrm>
              <a:off x="8077609"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1"/>
            <p:cNvSpPr/>
            <p:nvPr/>
          </p:nvSpPr>
          <p:spPr>
            <a:xfrm>
              <a:off x="8029377" y="2700232"/>
              <a:ext cx="94503" cy="94503"/>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1"/>
            <p:cNvSpPr/>
            <p:nvPr/>
          </p:nvSpPr>
          <p:spPr>
            <a:xfrm>
              <a:off x="7840371" y="2350410"/>
              <a:ext cx="245343" cy="40210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1"/>
            <p:cNvSpPr/>
            <p:nvPr/>
          </p:nvSpPr>
          <p:spPr>
            <a:xfrm>
              <a:off x="7796148" y="2308191"/>
              <a:ext cx="108621" cy="94548"/>
            </a:xfrm>
            <a:custGeom>
              <a:avLst/>
              <a:gdLst/>
              <a:ahLst/>
              <a:cxnLst/>
              <a:rect l="l" t="t" r="r" b="b"/>
              <a:pathLst>
                <a:path w="2439" h="2123" extrusionOk="0">
                  <a:moveTo>
                    <a:pt x="1213" y="0"/>
                  </a:moveTo>
                  <a:cubicBezTo>
                    <a:pt x="1029" y="0"/>
                    <a:pt x="843" y="46"/>
                    <a:pt x="678" y="136"/>
                  </a:cubicBezTo>
                  <a:cubicBezTo>
                    <a:pt x="181" y="452"/>
                    <a:pt x="1" y="1084"/>
                    <a:pt x="317" y="1580"/>
                  </a:cubicBezTo>
                  <a:cubicBezTo>
                    <a:pt x="497" y="1942"/>
                    <a:pt x="838" y="2122"/>
                    <a:pt x="1206"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1"/>
            <p:cNvSpPr/>
            <p:nvPr/>
          </p:nvSpPr>
          <p:spPr>
            <a:xfrm>
              <a:off x="8519886" y="2350410"/>
              <a:ext cx="243295" cy="402107"/>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1"/>
            <p:cNvSpPr/>
            <p:nvPr/>
          </p:nvSpPr>
          <p:spPr>
            <a:xfrm>
              <a:off x="8700832" y="2308636"/>
              <a:ext cx="108621" cy="95038"/>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2" y="2134"/>
                  </a:cubicBezTo>
                  <a:cubicBezTo>
                    <a:pt x="1607" y="2134"/>
                    <a:pt x="1943" y="1944"/>
                    <a:pt x="2122"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1"/>
            <p:cNvSpPr/>
            <p:nvPr/>
          </p:nvSpPr>
          <p:spPr>
            <a:xfrm>
              <a:off x="8755120" y="2344398"/>
              <a:ext cx="452387" cy="22134"/>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1"/>
            <p:cNvSpPr/>
            <p:nvPr/>
          </p:nvSpPr>
          <p:spPr>
            <a:xfrm>
              <a:off x="9159230" y="2308191"/>
              <a:ext cx="96507" cy="94548"/>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1"/>
            <p:cNvSpPr/>
            <p:nvPr/>
          </p:nvSpPr>
          <p:spPr>
            <a:xfrm>
              <a:off x="3771297" y="1958368"/>
              <a:ext cx="245343" cy="402151"/>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1"/>
            <p:cNvSpPr/>
            <p:nvPr/>
          </p:nvSpPr>
          <p:spPr>
            <a:xfrm>
              <a:off x="3727074" y="2308636"/>
              <a:ext cx="108621" cy="95038"/>
            </a:xfrm>
            <a:custGeom>
              <a:avLst/>
              <a:gdLst/>
              <a:ahLst/>
              <a:cxnLst/>
              <a:rect l="l" t="t" r="r" b="b"/>
              <a:pathLst>
                <a:path w="2439" h="2134" extrusionOk="0">
                  <a:moveTo>
                    <a:pt x="1236" y="0"/>
                  </a:moveTo>
                  <a:cubicBezTo>
                    <a:pt x="853" y="0"/>
                    <a:pt x="488" y="192"/>
                    <a:pt x="272"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1"/>
            <p:cNvSpPr/>
            <p:nvPr/>
          </p:nvSpPr>
          <p:spPr>
            <a:xfrm>
              <a:off x="3329020"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1"/>
            <p:cNvSpPr/>
            <p:nvPr/>
          </p:nvSpPr>
          <p:spPr>
            <a:xfrm>
              <a:off x="3280789" y="2308191"/>
              <a:ext cx="94503" cy="94548"/>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1"/>
            <p:cNvSpPr/>
            <p:nvPr/>
          </p:nvSpPr>
          <p:spPr>
            <a:xfrm>
              <a:off x="5128323" y="1566371"/>
              <a:ext cx="243339" cy="402107"/>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1"/>
            <p:cNvSpPr/>
            <p:nvPr/>
          </p:nvSpPr>
          <p:spPr>
            <a:xfrm>
              <a:off x="5309269" y="1916595"/>
              <a:ext cx="108621" cy="95082"/>
            </a:xfrm>
            <a:custGeom>
              <a:avLst/>
              <a:gdLst/>
              <a:ahLst/>
              <a:cxnLst/>
              <a:rect l="l" t="t" r="r" b="b"/>
              <a:pathLst>
                <a:path w="2439" h="2135" extrusionOk="0">
                  <a:moveTo>
                    <a:pt x="1182" y="0"/>
                  </a:moveTo>
                  <a:cubicBezTo>
                    <a:pt x="1008" y="0"/>
                    <a:pt x="834" y="41"/>
                    <a:pt x="678" y="126"/>
                  </a:cubicBezTo>
                  <a:cubicBezTo>
                    <a:pt x="181" y="442"/>
                    <a:pt x="1" y="1074"/>
                    <a:pt x="317" y="1616"/>
                  </a:cubicBezTo>
                  <a:cubicBezTo>
                    <a:pt x="496" y="1944"/>
                    <a:pt x="833" y="2134"/>
                    <a:pt x="1197"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1"/>
            <p:cNvSpPr/>
            <p:nvPr/>
          </p:nvSpPr>
          <p:spPr>
            <a:xfrm>
              <a:off x="5128323" y="1958368"/>
              <a:ext cx="243339" cy="402151"/>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1"/>
            <p:cNvSpPr/>
            <p:nvPr/>
          </p:nvSpPr>
          <p:spPr>
            <a:xfrm>
              <a:off x="5084100" y="2308636"/>
              <a:ext cx="108621" cy="95038"/>
            </a:xfrm>
            <a:custGeom>
              <a:avLst/>
              <a:gdLst/>
              <a:ahLst/>
              <a:cxnLst/>
              <a:rect l="l" t="t" r="r" b="b"/>
              <a:pathLst>
                <a:path w="2439" h="2134" extrusionOk="0">
                  <a:moveTo>
                    <a:pt x="1221" y="0"/>
                  </a:moveTo>
                  <a:cubicBezTo>
                    <a:pt x="853" y="0"/>
                    <a:pt x="488" y="192"/>
                    <a:pt x="272" y="532"/>
                  </a:cubicBezTo>
                  <a:cubicBezTo>
                    <a:pt x="1" y="1029"/>
                    <a:pt x="181" y="1706"/>
                    <a:pt x="678" y="1977"/>
                  </a:cubicBezTo>
                  <a:cubicBezTo>
                    <a:pt x="846" y="2084"/>
                    <a:pt x="1030" y="2134"/>
                    <a:pt x="1212" y="2134"/>
                  </a:cubicBezTo>
                  <a:cubicBezTo>
                    <a:pt x="1567" y="2134"/>
                    <a:pt x="1914" y="1944"/>
                    <a:pt x="2123" y="1616"/>
                  </a:cubicBezTo>
                  <a:cubicBezTo>
                    <a:pt x="2439"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0" name="Google Shape;6310;p31"/>
            <p:cNvSpPr/>
            <p:nvPr/>
          </p:nvSpPr>
          <p:spPr>
            <a:xfrm>
              <a:off x="4686046"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1" name="Google Shape;6311;p31"/>
            <p:cNvSpPr/>
            <p:nvPr/>
          </p:nvSpPr>
          <p:spPr>
            <a:xfrm>
              <a:off x="4637814" y="2308191"/>
              <a:ext cx="94503" cy="94548"/>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1"/>
            <p:cNvSpPr/>
            <p:nvPr/>
          </p:nvSpPr>
          <p:spPr>
            <a:xfrm>
              <a:off x="4450857" y="1958368"/>
              <a:ext cx="243295" cy="402151"/>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1"/>
            <p:cNvSpPr/>
            <p:nvPr/>
          </p:nvSpPr>
          <p:spPr>
            <a:xfrm>
              <a:off x="4404585" y="1916595"/>
              <a:ext cx="108621" cy="95082"/>
            </a:xfrm>
            <a:custGeom>
              <a:avLst/>
              <a:gdLst/>
              <a:ahLst/>
              <a:cxnLst/>
              <a:rect l="l" t="t" r="r" b="b"/>
              <a:pathLst>
                <a:path w="2439" h="2135" extrusionOk="0">
                  <a:moveTo>
                    <a:pt x="1204" y="0"/>
                  </a:moveTo>
                  <a:cubicBezTo>
                    <a:pt x="1028" y="0"/>
                    <a:pt x="848" y="41"/>
                    <a:pt x="678"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1"/>
            <p:cNvSpPr/>
            <p:nvPr/>
          </p:nvSpPr>
          <p:spPr>
            <a:xfrm>
              <a:off x="5315325" y="1916149"/>
              <a:ext cx="96507" cy="94548"/>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1"/>
            <p:cNvSpPr/>
            <p:nvPr/>
          </p:nvSpPr>
          <p:spPr>
            <a:xfrm>
              <a:off x="5128323" y="1566371"/>
              <a:ext cx="243339" cy="402107"/>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1"/>
            <p:cNvSpPr/>
            <p:nvPr/>
          </p:nvSpPr>
          <p:spPr>
            <a:xfrm>
              <a:off x="6439122" y="2308636"/>
              <a:ext cx="108621" cy="95038"/>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1"/>
            <p:cNvSpPr/>
            <p:nvPr/>
          </p:nvSpPr>
          <p:spPr>
            <a:xfrm>
              <a:off x="6041068"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1"/>
            <p:cNvSpPr/>
            <p:nvPr/>
          </p:nvSpPr>
          <p:spPr>
            <a:xfrm>
              <a:off x="5994840" y="2308191"/>
              <a:ext cx="94503" cy="94548"/>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1"/>
            <p:cNvSpPr/>
            <p:nvPr/>
          </p:nvSpPr>
          <p:spPr>
            <a:xfrm>
              <a:off x="7796148" y="2308636"/>
              <a:ext cx="108621" cy="95038"/>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1"/>
            <p:cNvSpPr/>
            <p:nvPr/>
          </p:nvSpPr>
          <p:spPr>
            <a:xfrm>
              <a:off x="7398094" y="2344398"/>
              <a:ext cx="452387" cy="22134"/>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1"/>
            <p:cNvSpPr/>
            <p:nvPr/>
          </p:nvSpPr>
          <p:spPr>
            <a:xfrm>
              <a:off x="7351866" y="2308191"/>
              <a:ext cx="94503" cy="94548"/>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1"/>
            <p:cNvSpPr/>
            <p:nvPr/>
          </p:nvSpPr>
          <p:spPr>
            <a:xfrm>
              <a:off x="8755120" y="2344398"/>
              <a:ext cx="452387" cy="22134"/>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1"/>
            <p:cNvSpPr/>
            <p:nvPr/>
          </p:nvSpPr>
          <p:spPr>
            <a:xfrm>
              <a:off x="8706888" y="2308191"/>
              <a:ext cx="96507" cy="94548"/>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24" name="Google Shape;6324;p31"/>
          <p:cNvSpPr txBox="1">
            <a:spLocks noGrp="1"/>
          </p:cNvSpPr>
          <p:nvPr>
            <p:ph type="title"/>
          </p:nvPr>
        </p:nvSpPr>
        <p:spPr>
          <a:xfrm>
            <a:off x="950967" y="4894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325" name="Google Shape;6325;p31"/>
          <p:cNvSpPr txBox="1">
            <a:spLocks noGrp="1"/>
          </p:cNvSpPr>
          <p:nvPr>
            <p:ph type="subTitle" idx="1"/>
          </p:nvPr>
        </p:nvSpPr>
        <p:spPr>
          <a:xfrm>
            <a:off x="1428167" y="3496551"/>
            <a:ext cx="2728400" cy="6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Hind Siliguri"/>
              <a:buNone/>
              <a:defRPr sz="2933" b="1">
                <a:solidFill>
                  <a:schemeClr val="dk1"/>
                </a:solidFill>
                <a:latin typeface="Encode Sans"/>
                <a:ea typeface="Encode Sans"/>
                <a:cs typeface="Encode Sans"/>
                <a:sym typeface="Encode Sans"/>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0"/>
              </a:spcBef>
              <a:spcAft>
                <a:spcPts val="0"/>
              </a:spcAft>
              <a:buSzPts val="1400"/>
              <a:buNone/>
              <a:defRPr b="1"/>
            </a:lvl9pPr>
          </a:lstStyle>
          <a:p>
            <a:endParaRPr/>
          </a:p>
        </p:txBody>
      </p:sp>
      <p:sp>
        <p:nvSpPr>
          <p:cNvPr id="6326" name="Google Shape;6326;p31"/>
          <p:cNvSpPr txBox="1">
            <a:spLocks noGrp="1"/>
          </p:cNvSpPr>
          <p:nvPr>
            <p:ph type="subTitle" idx="2"/>
          </p:nvPr>
        </p:nvSpPr>
        <p:spPr>
          <a:xfrm>
            <a:off x="1428167" y="4081784"/>
            <a:ext cx="2728400" cy="10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327" name="Google Shape;6327;p31"/>
          <p:cNvSpPr txBox="1">
            <a:spLocks noGrp="1"/>
          </p:cNvSpPr>
          <p:nvPr>
            <p:ph type="subTitle" idx="3"/>
          </p:nvPr>
        </p:nvSpPr>
        <p:spPr>
          <a:xfrm>
            <a:off x="4782800" y="3496551"/>
            <a:ext cx="2728400" cy="6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Hind Siliguri"/>
              <a:buNone/>
              <a:defRPr sz="2933" b="1">
                <a:solidFill>
                  <a:schemeClr val="dk1"/>
                </a:solidFill>
                <a:latin typeface="Encode Sans"/>
                <a:ea typeface="Encode Sans"/>
                <a:cs typeface="Encode Sans"/>
                <a:sym typeface="Encode Sans"/>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0"/>
              </a:spcBef>
              <a:spcAft>
                <a:spcPts val="0"/>
              </a:spcAft>
              <a:buSzPts val="1400"/>
              <a:buNone/>
              <a:defRPr b="1"/>
            </a:lvl9pPr>
          </a:lstStyle>
          <a:p>
            <a:endParaRPr/>
          </a:p>
        </p:txBody>
      </p:sp>
      <p:sp>
        <p:nvSpPr>
          <p:cNvPr id="6328" name="Google Shape;6328;p31"/>
          <p:cNvSpPr txBox="1">
            <a:spLocks noGrp="1"/>
          </p:cNvSpPr>
          <p:nvPr>
            <p:ph type="subTitle" idx="4"/>
          </p:nvPr>
        </p:nvSpPr>
        <p:spPr>
          <a:xfrm>
            <a:off x="4782800" y="4081784"/>
            <a:ext cx="2728400" cy="10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329" name="Google Shape;6329;p31"/>
          <p:cNvSpPr txBox="1">
            <a:spLocks noGrp="1"/>
          </p:cNvSpPr>
          <p:nvPr>
            <p:ph type="subTitle" idx="5"/>
          </p:nvPr>
        </p:nvSpPr>
        <p:spPr>
          <a:xfrm>
            <a:off x="8086435" y="3511933"/>
            <a:ext cx="2728400" cy="6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Hind Siliguri"/>
              <a:buNone/>
              <a:defRPr sz="2933" b="1">
                <a:solidFill>
                  <a:schemeClr val="dk1"/>
                </a:solidFill>
                <a:latin typeface="Encode Sans"/>
                <a:ea typeface="Encode Sans"/>
                <a:cs typeface="Encode Sans"/>
                <a:sym typeface="Encode Sans"/>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0"/>
              </a:spcBef>
              <a:spcAft>
                <a:spcPts val="0"/>
              </a:spcAft>
              <a:buSzPts val="1400"/>
              <a:buNone/>
              <a:defRPr b="1"/>
            </a:lvl9pPr>
          </a:lstStyle>
          <a:p>
            <a:endParaRPr/>
          </a:p>
        </p:txBody>
      </p:sp>
      <p:sp>
        <p:nvSpPr>
          <p:cNvPr id="6330" name="Google Shape;6330;p31"/>
          <p:cNvSpPr txBox="1">
            <a:spLocks noGrp="1"/>
          </p:cNvSpPr>
          <p:nvPr>
            <p:ph type="subTitle" idx="6"/>
          </p:nvPr>
        </p:nvSpPr>
        <p:spPr>
          <a:xfrm>
            <a:off x="8086435" y="4097167"/>
            <a:ext cx="2728400" cy="10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6331" name="Google Shape;6331;p31"/>
          <p:cNvGrpSpPr/>
          <p:nvPr/>
        </p:nvGrpSpPr>
        <p:grpSpPr>
          <a:xfrm>
            <a:off x="9731774" y="3422117"/>
            <a:ext cx="2460221" cy="3510156"/>
            <a:chOff x="7298830" y="2566587"/>
            <a:chExt cx="1845166" cy="2632617"/>
          </a:xfrm>
        </p:grpSpPr>
        <p:sp>
          <p:nvSpPr>
            <p:cNvPr id="6332" name="Google Shape;6332;p31"/>
            <p:cNvSpPr/>
            <p:nvPr/>
          </p:nvSpPr>
          <p:spPr>
            <a:xfrm rot="10800000">
              <a:off x="7298830" y="2995780"/>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1"/>
            <p:cNvSpPr/>
            <p:nvPr/>
          </p:nvSpPr>
          <p:spPr>
            <a:xfrm rot="10800000">
              <a:off x="8088391" y="2612763"/>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1"/>
            <p:cNvSpPr/>
            <p:nvPr/>
          </p:nvSpPr>
          <p:spPr>
            <a:xfrm rot="10800000">
              <a:off x="8040025" y="2567074"/>
              <a:ext cx="118791" cy="1039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1"/>
            <p:cNvSpPr/>
            <p:nvPr/>
          </p:nvSpPr>
          <p:spPr>
            <a:xfrm rot="10800000">
              <a:off x="8292904" y="2995341"/>
              <a:ext cx="105544" cy="103352"/>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1"/>
            <p:cNvSpPr/>
            <p:nvPr/>
          </p:nvSpPr>
          <p:spPr>
            <a:xfrm rot="10800000">
              <a:off x="8040025" y="2567074"/>
              <a:ext cx="118791" cy="1039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1"/>
            <p:cNvSpPr/>
            <p:nvPr/>
          </p:nvSpPr>
          <p:spPr>
            <a:xfrm rot="10800000">
              <a:off x="7551947" y="2566587"/>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1"/>
            <p:cNvSpPr/>
            <p:nvPr/>
          </p:nvSpPr>
          <p:spPr>
            <a:xfrm rot="10800000">
              <a:off x="7545324" y="2567074"/>
              <a:ext cx="118791" cy="103888"/>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1"/>
            <p:cNvSpPr/>
            <p:nvPr/>
          </p:nvSpPr>
          <p:spPr>
            <a:xfrm rot="10800000">
              <a:off x="7347435" y="2612763"/>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1"/>
            <p:cNvSpPr/>
            <p:nvPr/>
          </p:nvSpPr>
          <p:spPr>
            <a:xfrm rot="10800000">
              <a:off x="8088391" y="3470223"/>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1"/>
            <p:cNvSpPr/>
            <p:nvPr/>
          </p:nvSpPr>
          <p:spPr>
            <a:xfrm rot="10800000">
              <a:off x="8040025" y="3424047"/>
              <a:ext cx="118791" cy="103401"/>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1"/>
            <p:cNvSpPr/>
            <p:nvPr/>
          </p:nvSpPr>
          <p:spPr>
            <a:xfrm rot="10800000">
              <a:off x="8088391" y="3041517"/>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1"/>
            <p:cNvSpPr/>
            <p:nvPr/>
          </p:nvSpPr>
          <p:spPr>
            <a:xfrm rot="10800000">
              <a:off x="8286280" y="2995341"/>
              <a:ext cx="118791" cy="103352"/>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1"/>
            <p:cNvSpPr/>
            <p:nvPr/>
          </p:nvSpPr>
          <p:spPr>
            <a:xfrm rot="10800000">
              <a:off x="7347435" y="3041517"/>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5" name="Google Shape;6345;p31"/>
            <p:cNvSpPr/>
            <p:nvPr/>
          </p:nvSpPr>
          <p:spPr>
            <a:xfrm rot="10800000">
              <a:off x="7347435" y="2612763"/>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6" name="Google Shape;6346;p31"/>
            <p:cNvSpPr/>
            <p:nvPr/>
          </p:nvSpPr>
          <p:spPr>
            <a:xfrm rot="10800000">
              <a:off x="7545324" y="2567074"/>
              <a:ext cx="118791" cy="1039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1"/>
            <p:cNvSpPr/>
            <p:nvPr/>
          </p:nvSpPr>
          <p:spPr>
            <a:xfrm rot="10800000">
              <a:off x="7604699" y="2608376"/>
              <a:ext cx="494745" cy="22015"/>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1"/>
            <p:cNvSpPr/>
            <p:nvPr/>
          </p:nvSpPr>
          <p:spPr>
            <a:xfrm rot="10800000">
              <a:off x="8046649" y="2566587"/>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1"/>
            <p:cNvSpPr/>
            <p:nvPr/>
          </p:nvSpPr>
          <p:spPr>
            <a:xfrm rot="10800000">
              <a:off x="8088391" y="2612763"/>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1"/>
            <p:cNvSpPr/>
            <p:nvPr/>
          </p:nvSpPr>
          <p:spPr>
            <a:xfrm rot="10800000">
              <a:off x="8286280" y="2995780"/>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1"/>
            <p:cNvSpPr/>
            <p:nvPr/>
          </p:nvSpPr>
          <p:spPr>
            <a:xfrm rot="10800000">
              <a:off x="8088391" y="3041517"/>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1"/>
            <p:cNvSpPr/>
            <p:nvPr/>
          </p:nvSpPr>
          <p:spPr>
            <a:xfrm rot="10800000">
              <a:off x="8040025" y="3423024"/>
              <a:ext cx="116600" cy="1039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1"/>
            <p:cNvSpPr/>
            <p:nvPr/>
          </p:nvSpPr>
          <p:spPr>
            <a:xfrm rot="10800000">
              <a:off x="7604699" y="3463644"/>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1"/>
            <p:cNvSpPr/>
            <p:nvPr/>
          </p:nvSpPr>
          <p:spPr>
            <a:xfrm rot="10800000">
              <a:off x="7551947" y="3424047"/>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1"/>
            <p:cNvSpPr/>
            <p:nvPr/>
          </p:nvSpPr>
          <p:spPr>
            <a:xfrm rot="10800000">
              <a:off x="7347435" y="3041517"/>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1"/>
            <p:cNvSpPr/>
            <p:nvPr/>
          </p:nvSpPr>
          <p:spPr>
            <a:xfrm rot="10800000">
              <a:off x="7545324" y="3423073"/>
              <a:ext cx="118791" cy="103888"/>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1"/>
            <p:cNvSpPr/>
            <p:nvPr/>
          </p:nvSpPr>
          <p:spPr>
            <a:xfrm rot="10800000">
              <a:off x="7347435" y="3470223"/>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1"/>
            <p:cNvSpPr/>
            <p:nvPr/>
          </p:nvSpPr>
          <p:spPr>
            <a:xfrm rot="10800000">
              <a:off x="7347435" y="3470223"/>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1"/>
            <p:cNvSpPr/>
            <p:nvPr/>
          </p:nvSpPr>
          <p:spPr>
            <a:xfrm rot="10800000">
              <a:off x="7545324" y="3423024"/>
              <a:ext cx="118791" cy="1039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1"/>
            <p:cNvSpPr/>
            <p:nvPr/>
          </p:nvSpPr>
          <p:spPr>
            <a:xfrm rot="10800000">
              <a:off x="7604699" y="3463644"/>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1"/>
            <p:cNvSpPr/>
            <p:nvPr/>
          </p:nvSpPr>
          <p:spPr>
            <a:xfrm rot="10800000">
              <a:off x="8046649" y="3424047"/>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1"/>
            <p:cNvSpPr/>
            <p:nvPr/>
          </p:nvSpPr>
          <p:spPr>
            <a:xfrm rot="10800000">
              <a:off x="8088391" y="3470223"/>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1"/>
            <p:cNvSpPr/>
            <p:nvPr/>
          </p:nvSpPr>
          <p:spPr>
            <a:xfrm rot="10800000">
              <a:off x="8037755" y="4284955"/>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1"/>
            <p:cNvSpPr/>
            <p:nvPr/>
          </p:nvSpPr>
          <p:spPr>
            <a:xfrm rot="10800000">
              <a:off x="8827316" y="3901938"/>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1"/>
            <p:cNvSpPr/>
            <p:nvPr/>
          </p:nvSpPr>
          <p:spPr>
            <a:xfrm rot="10800000">
              <a:off x="8778950" y="3856249"/>
              <a:ext cx="118791" cy="1039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1"/>
            <p:cNvSpPr/>
            <p:nvPr/>
          </p:nvSpPr>
          <p:spPr>
            <a:xfrm rot="10800000">
              <a:off x="9031829" y="4284516"/>
              <a:ext cx="105544" cy="103352"/>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1"/>
            <p:cNvSpPr/>
            <p:nvPr/>
          </p:nvSpPr>
          <p:spPr>
            <a:xfrm rot="10800000">
              <a:off x="8778950" y="3856249"/>
              <a:ext cx="118791" cy="1039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1"/>
            <p:cNvSpPr/>
            <p:nvPr/>
          </p:nvSpPr>
          <p:spPr>
            <a:xfrm rot="10800000">
              <a:off x="8290872" y="3855762"/>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1"/>
            <p:cNvSpPr/>
            <p:nvPr/>
          </p:nvSpPr>
          <p:spPr>
            <a:xfrm rot="10800000">
              <a:off x="8284249" y="3856249"/>
              <a:ext cx="118791" cy="103888"/>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1"/>
            <p:cNvSpPr/>
            <p:nvPr/>
          </p:nvSpPr>
          <p:spPr>
            <a:xfrm rot="10800000">
              <a:off x="8086360" y="3901938"/>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1"/>
            <p:cNvSpPr/>
            <p:nvPr/>
          </p:nvSpPr>
          <p:spPr>
            <a:xfrm rot="10800000">
              <a:off x="8827316" y="4759398"/>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2" name="Google Shape;6372;p31"/>
            <p:cNvSpPr/>
            <p:nvPr/>
          </p:nvSpPr>
          <p:spPr>
            <a:xfrm rot="10800000">
              <a:off x="8778950" y="4713222"/>
              <a:ext cx="118791" cy="103401"/>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3" name="Google Shape;6373;p31"/>
            <p:cNvSpPr/>
            <p:nvPr/>
          </p:nvSpPr>
          <p:spPr>
            <a:xfrm rot="10800000">
              <a:off x="8827316" y="4330692"/>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4" name="Google Shape;6374;p31"/>
            <p:cNvSpPr/>
            <p:nvPr/>
          </p:nvSpPr>
          <p:spPr>
            <a:xfrm rot="10800000">
              <a:off x="9025205" y="4284516"/>
              <a:ext cx="118791" cy="103352"/>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5" name="Google Shape;6375;p31"/>
            <p:cNvSpPr/>
            <p:nvPr/>
          </p:nvSpPr>
          <p:spPr>
            <a:xfrm rot="10800000">
              <a:off x="8086360" y="4330692"/>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6" name="Google Shape;6376;p31"/>
            <p:cNvSpPr/>
            <p:nvPr/>
          </p:nvSpPr>
          <p:spPr>
            <a:xfrm rot="10800000">
              <a:off x="8086360" y="3901938"/>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7" name="Google Shape;6377;p31"/>
            <p:cNvSpPr/>
            <p:nvPr/>
          </p:nvSpPr>
          <p:spPr>
            <a:xfrm rot="10800000">
              <a:off x="8284249" y="3856249"/>
              <a:ext cx="118791" cy="1039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8" name="Google Shape;6378;p31"/>
            <p:cNvSpPr/>
            <p:nvPr/>
          </p:nvSpPr>
          <p:spPr>
            <a:xfrm rot="10800000">
              <a:off x="8343624" y="3897551"/>
              <a:ext cx="494745" cy="22015"/>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9" name="Google Shape;6379;p31"/>
            <p:cNvSpPr/>
            <p:nvPr/>
          </p:nvSpPr>
          <p:spPr>
            <a:xfrm rot="10800000">
              <a:off x="8785574" y="3855762"/>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0" name="Google Shape;6380;p31"/>
            <p:cNvSpPr/>
            <p:nvPr/>
          </p:nvSpPr>
          <p:spPr>
            <a:xfrm rot="10800000">
              <a:off x="8827316" y="3901938"/>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1" name="Google Shape;6381;p31"/>
            <p:cNvSpPr/>
            <p:nvPr/>
          </p:nvSpPr>
          <p:spPr>
            <a:xfrm rot="10800000">
              <a:off x="9025205" y="4284955"/>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2" name="Google Shape;6382;p31"/>
            <p:cNvSpPr/>
            <p:nvPr/>
          </p:nvSpPr>
          <p:spPr>
            <a:xfrm rot="10800000">
              <a:off x="8827316" y="4330692"/>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3" name="Google Shape;6383;p31"/>
            <p:cNvSpPr/>
            <p:nvPr/>
          </p:nvSpPr>
          <p:spPr>
            <a:xfrm rot="10800000">
              <a:off x="8778950" y="4712199"/>
              <a:ext cx="116600" cy="1039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4" name="Google Shape;6384;p31"/>
            <p:cNvSpPr/>
            <p:nvPr/>
          </p:nvSpPr>
          <p:spPr>
            <a:xfrm rot="10800000">
              <a:off x="8343624" y="4752819"/>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5" name="Google Shape;6385;p31"/>
            <p:cNvSpPr/>
            <p:nvPr/>
          </p:nvSpPr>
          <p:spPr>
            <a:xfrm rot="10800000">
              <a:off x="8290872" y="4713222"/>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6" name="Google Shape;6386;p31"/>
            <p:cNvSpPr/>
            <p:nvPr/>
          </p:nvSpPr>
          <p:spPr>
            <a:xfrm rot="10800000">
              <a:off x="8086360" y="4330692"/>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7" name="Google Shape;6387;p31"/>
            <p:cNvSpPr/>
            <p:nvPr/>
          </p:nvSpPr>
          <p:spPr>
            <a:xfrm rot="10800000">
              <a:off x="8284249" y="4712248"/>
              <a:ext cx="118791" cy="103888"/>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8" name="Google Shape;6388;p31"/>
            <p:cNvSpPr/>
            <p:nvPr/>
          </p:nvSpPr>
          <p:spPr>
            <a:xfrm rot="10800000">
              <a:off x="8086360" y="4759398"/>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9" name="Google Shape;6389;p31"/>
            <p:cNvSpPr/>
            <p:nvPr/>
          </p:nvSpPr>
          <p:spPr>
            <a:xfrm rot="10800000">
              <a:off x="8086360" y="4759398"/>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0" name="Google Shape;6390;p31"/>
            <p:cNvSpPr/>
            <p:nvPr/>
          </p:nvSpPr>
          <p:spPr>
            <a:xfrm rot="10800000">
              <a:off x="8284249" y="4712199"/>
              <a:ext cx="118791" cy="1039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1" name="Google Shape;6391;p31"/>
            <p:cNvSpPr/>
            <p:nvPr/>
          </p:nvSpPr>
          <p:spPr>
            <a:xfrm rot="10800000">
              <a:off x="8343624" y="4752819"/>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2" name="Google Shape;6392;p31"/>
            <p:cNvSpPr/>
            <p:nvPr/>
          </p:nvSpPr>
          <p:spPr>
            <a:xfrm rot="10800000">
              <a:off x="8785574" y="4713222"/>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3" name="Google Shape;6393;p31"/>
            <p:cNvSpPr/>
            <p:nvPr/>
          </p:nvSpPr>
          <p:spPr>
            <a:xfrm rot="10800000">
              <a:off x="8827316" y="4759398"/>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830222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gradFill>
          <a:gsLst>
            <a:gs pos="0">
              <a:schemeClr val="lt1"/>
            </a:gs>
            <a:gs pos="100000">
              <a:srgbClr val="EBF2F9"/>
            </a:gs>
          </a:gsLst>
          <a:lin ang="0" scaled="0"/>
        </a:gradFill>
        <a:effectLst/>
      </p:bgPr>
    </p:bg>
    <p:spTree>
      <p:nvGrpSpPr>
        <p:cNvPr id="1" name="Shape 6394"/>
        <p:cNvGrpSpPr/>
        <p:nvPr/>
      </p:nvGrpSpPr>
      <p:grpSpPr>
        <a:xfrm>
          <a:off x="0" y="0"/>
          <a:ext cx="0" cy="0"/>
          <a:chOff x="0" y="0"/>
          <a:chExt cx="0" cy="0"/>
        </a:xfrm>
      </p:grpSpPr>
      <p:grpSp>
        <p:nvGrpSpPr>
          <p:cNvPr id="6395" name="Google Shape;6395;p32"/>
          <p:cNvGrpSpPr/>
          <p:nvPr/>
        </p:nvGrpSpPr>
        <p:grpSpPr>
          <a:xfrm>
            <a:off x="8329405" y="-2745960"/>
            <a:ext cx="5754713" cy="5725360"/>
            <a:chOff x="1829898" y="-516917"/>
            <a:chExt cx="2106822" cy="2096075"/>
          </a:xfrm>
        </p:grpSpPr>
        <p:sp>
          <p:nvSpPr>
            <p:cNvPr id="6396" name="Google Shape;6396;p32"/>
            <p:cNvSpPr/>
            <p:nvPr/>
          </p:nvSpPr>
          <p:spPr>
            <a:xfrm>
              <a:off x="2074614" y="1341955"/>
              <a:ext cx="51520" cy="51544"/>
            </a:xfrm>
            <a:custGeom>
              <a:avLst/>
              <a:gdLst/>
              <a:ahLst/>
              <a:cxnLst/>
              <a:rect l="l" t="t" r="r" b="b"/>
              <a:pathLst>
                <a:path w="2167" h="2168" extrusionOk="0">
                  <a:moveTo>
                    <a:pt x="1084" y="0"/>
                  </a:moveTo>
                  <a:cubicBezTo>
                    <a:pt x="497" y="0"/>
                    <a:pt x="0" y="497"/>
                    <a:pt x="0" y="1084"/>
                  </a:cubicBezTo>
                  <a:cubicBezTo>
                    <a:pt x="0" y="1671"/>
                    <a:pt x="497" y="2167"/>
                    <a:pt x="1084" y="2167"/>
                  </a:cubicBezTo>
                  <a:cubicBezTo>
                    <a:pt x="1670" y="2167"/>
                    <a:pt x="2167" y="1671"/>
                    <a:pt x="2167" y="1084"/>
                  </a:cubicBezTo>
                  <a:cubicBezTo>
                    <a:pt x="2167"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7" name="Google Shape;6397;p32"/>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8" name="Google Shape;6398;p32"/>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9" name="Google Shape;6399;p32"/>
            <p:cNvSpPr/>
            <p:nvPr/>
          </p:nvSpPr>
          <p:spPr>
            <a:xfrm>
              <a:off x="2799062"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0" name="Google Shape;6400;p32"/>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1" name="Google Shape;6401;p32"/>
            <p:cNvSpPr/>
            <p:nvPr/>
          </p:nvSpPr>
          <p:spPr>
            <a:xfrm>
              <a:off x="2191587" y="1133234"/>
              <a:ext cx="57987" cy="507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2" name="Google Shape;6402;p32"/>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3" name="Google Shape;6403;p32"/>
            <p:cNvSpPr/>
            <p:nvPr/>
          </p:nvSpPr>
          <p:spPr>
            <a:xfrm>
              <a:off x="2071381" y="1342502"/>
              <a:ext cx="57987" cy="50760"/>
            </a:xfrm>
            <a:custGeom>
              <a:avLst/>
              <a:gdLst/>
              <a:ahLst/>
              <a:cxnLst/>
              <a:rect l="l" t="t" r="r" b="b"/>
              <a:pathLst>
                <a:path w="2439" h="2135" extrusionOk="0">
                  <a:moveTo>
                    <a:pt x="1197" y="1"/>
                  </a:moveTo>
                  <a:cubicBezTo>
                    <a:pt x="833" y="1"/>
                    <a:pt x="496" y="191"/>
                    <a:pt x="317"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4" name="Google Shape;6404;p32"/>
            <p:cNvSpPr/>
            <p:nvPr/>
          </p:nvSpPr>
          <p:spPr>
            <a:xfrm>
              <a:off x="2074614" y="924466"/>
              <a:ext cx="51520" cy="50451"/>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5" name="Google Shape;6405;p32"/>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6" name="Google Shape;6406;p32"/>
            <p:cNvSpPr/>
            <p:nvPr/>
          </p:nvSpPr>
          <p:spPr>
            <a:xfrm>
              <a:off x="2554346" y="1342502"/>
              <a:ext cx="57987" cy="50427"/>
            </a:xfrm>
            <a:custGeom>
              <a:avLst/>
              <a:gdLst/>
              <a:ahLst/>
              <a:cxnLst/>
              <a:rect l="l" t="t" r="r" b="b"/>
              <a:pathLst>
                <a:path w="2439" h="2121" extrusionOk="0">
                  <a:moveTo>
                    <a:pt x="1222" y="1"/>
                  </a:moveTo>
                  <a:cubicBezTo>
                    <a:pt x="1035" y="1"/>
                    <a:pt x="846" y="51"/>
                    <a:pt x="678" y="158"/>
                  </a:cubicBezTo>
                  <a:cubicBezTo>
                    <a:pt x="181" y="429"/>
                    <a:pt x="1" y="1061"/>
                    <a:pt x="272" y="1603"/>
                  </a:cubicBezTo>
                  <a:cubicBezTo>
                    <a:pt x="480" y="1931"/>
                    <a:pt x="827" y="2121"/>
                    <a:pt x="1182" y="2121"/>
                  </a:cubicBezTo>
                  <a:cubicBezTo>
                    <a:pt x="1364" y="2121"/>
                    <a:pt x="1548" y="2071"/>
                    <a:pt x="1716" y="1964"/>
                  </a:cubicBezTo>
                  <a:cubicBezTo>
                    <a:pt x="2258" y="1693"/>
                    <a:pt x="2438" y="1016"/>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7" name="Google Shape;6407;p32"/>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8" name="Google Shape;6408;p32"/>
            <p:cNvSpPr/>
            <p:nvPr/>
          </p:nvSpPr>
          <p:spPr>
            <a:xfrm>
              <a:off x="2191587" y="1133234"/>
              <a:ext cx="57987" cy="507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9" name="Google Shape;6409;p32"/>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0" name="Google Shape;6410;p32"/>
            <p:cNvSpPr/>
            <p:nvPr/>
          </p:nvSpPr>
          <p:spPr>
            <a:xfrm>
              <a:off x="2437373"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1" name="Google Shape;6411;p32"/>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2" name="Google Shape;6412;p32"/>
            <p:cNvSpPr/>
            <p:nvPr/>
          </p:nvSpPr>
          <p:spPr>
            <a:xfrm>
              <a:off x="2916035" y="1133234"/>
              <a:ext cx="57987" cy="50736"/>
            </a:xfrm>
            <a:custGeom>
              <a:avLst/>
              <a:gdLst/>
              <a:ahLst/>
              <a:cxnLst/>
              <a:rect l="l" t="t" r="r" b="b"/>
              <a:pathLst>
                <a:path w="2439" h="2134" extrusionOk="0">
                  <a:moveTo>
                    <a:pt x="1244"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67"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3" name="Google Shape;6413;p32"/>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4" name="Google Shape;6414;p32"/>
            <p:cNvSpPr/>
            <p:nvPr/>
          </p:nvSpPr>
          <p:spPr>
            <a:xfrm>
              <a:off x="2795829" y="1342502"/>
              <a:ext cx="57987" cy="50760"/>
            </a:xfrm>
            <a:custGeom>
              <a:avLst/>
              <a:gdLst/>
              <a:ahLst/>
              <a:cxnLst/>
              <a:rect l="l" t="t" r="r" b="b"/>
              <a:pathLst>
                <a:path w="2439" h="2135" extrusionOk="0">
                  <a:moveTo>
                    <a:pt x="1195" y="1"/>
                  </a:moveTo>
                  <a:cubicBezTo>
                    <a:pt x="827" y="1"/>
                    <a:pt x="480" y="191"/>
                    <a:pt x="272"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5" name="Google Shape;6415;p32"/>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6" name="Google Shape;6416;p32"/>
            <p:cNvSpPr/>
            <p:nvPr/>
          </p:nvSpPr>
          <p:spPr>
            <a:xfrm>
              <a:off x="2557579"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7" name="Google Shape;6417;p32"/>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8" name="Google Shape;6418;p32"/>
            <p:cNvSpPr/>
            <p:nvPr/>
          </p:nvSpPr>
          <p:spPr>
            <a:xfrm>
              <a:off x="2433070" y="1133258"/>
              <a:ext cx="57987" cy="50712"/>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9" name="Google Shape;6419;p32"/>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0" name="Google Shape;6420;p32"/>
            <p:cNvSpPr/>
            <p:nvPr/>
          </p:nvSpPr>
          <p:spPr>
            <a:xfrm>
              <a:off x="2554346" y="924466"/>
              <a:ext cx="57987" cy="50451"/>
            </a:xfrm>
            <a:custGeom>
              <a:avLst/>
              <a:gdLst/>
              <a:ahLst/>
              <a:cxnLst/>
              <a:rect l="l" t="t" r="r" b="b"/>
              <a:pathLst>
                <a:path w="2439" h="2122" extrusionOk="0">
                  <a:moveTo>
                    <a:pt x="1205" y="0"/>
                  </a:moveTo>
                  <a:cubicBezTo>
                    <a:pt x="833" y="0"/>
                    <a:pt x="482" y="181"/>
                    <a:pt x="272"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1" name="Google Shape;6421;p32"/>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2" name="Google Shape;6422;p32"/>
            <p:cNvSpPr/>
            <p:nvPr/>
          </p:nvSpPr>
          <p:spPr>
            <a:xfrm>
              <a:off x="2799062"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3" name="Google Shape;6423;p32"/>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4" name="Google Shape;6424;p32"/>
            <p:cNvSpPr/>
            <p:nvPr/>
          </p:nvSpPr>
          <p:spPr>
            <a:xfrm>
              <a:off x="3277724" y="1342193"/>
              <a:ext cx="57987" cy="50736"/>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525" y="1944"/>
                    <a:pt x="872" y="2134"/>
                    <a:pt x="1227" y="2134"/>
                  </a:cubicBezTo>
                  <a:cubicBezTo>
                    <a:pt x="1409" y="2134"/>
                    <a:pt x="1593" y="2084"/>
                    <a:pt x="1761" y="1977"/>
                  </a:cubicBezTo>
                  <a:cubicBezTo>
                    <a:pt x="2303"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5" name="Google Shape;6425;p32"/>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6" name="Google Shape;6426;p32"/>
            <p:cNvSpPr/>
            <p:nvPr/>
          </p:nvSpPr>
          <p:spPr>
            <a:xfrm>
              <a:off x="2795829" y="1342193"/>
              <a:ext cx="57987" cy="50736"/>
            </a:xfrm>
            <a:custGeom>
              <a:avLst/>
              <a:gdLst/>
              <a:ahLst/>
              <a:cxnLst/>
              <a:rect l="l" t="t" r="r" b="b"/>
              <a:pathLst>
                <a:path w="2439" h="2134" extrusionOk="0">
                  <a:moveTo>
                    <a:pt x="1173" y="0"/>
                  </a:moveTo>
                  <a:cubicBezTo>
                    <a:pt x="1004"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7" name="Google Shape;6427;p32"/>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8" name="Google Shape;6428;p32"/>
            <p:cNvSpPr/>
            <p:nvPr/>
          </p:nvSpPr>
          <p:spPr>
            <a:xfrm>
              <a:off x="2916035"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9" name="Google Shape;6429;p32"/>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0" name="Google Shape;6430;p32"/>
            <p:cNvSpPr/>
            <p:nvPr/>
          </p:nvSpPr>
          <p:spPr>
            <a:xfrm>
              <a:off x="3161821"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1" name="Google Shape;6431;p32"/>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2" name="Google Shape;6432;p32"/>
            <p:cNvSpPr/>
            <p:nvPr/>
          </p:nvSpPr>
          <p:spPr>
            <a:xfrm>
              <a:off x="3157518" y="1133234"/>
              <a:ext cx="57987" cy="50736"/>
            </a:xfrm>
            <a:custGeom>
              <a:avLst/>
              <a:gdLst/>
              <a:ahLst/>
              <a:cxnLst/>
              <a:rect l="l" t="t" r="r" b="b"/>
              <a:pathLst>
                <a:path w="2439" h="2134" extrusionOk="0">
                  <a:moveTo>
                    <a:pt x="1242"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22" y="518"/>
                  </a:cubicBezTo>
                  <a:cubicBezTo>
                    <a:pt x="1943" y="190"/>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3" name="Google Shape;6433;p32"/>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4" name="Google Shape;6434;p32"/>
            <p:cNvSpPr/>
            <p:nvPr/>
          </p:nvSpPr>
          <p:spPr>
            <a:xfrm>
              <a:off x="3278794" y="924680"/>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5" name="Google Shape;6435;p32"/>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6" name="Google Shape;6436;p32"/>
            <p:cNvSpPr/>
            <p:nvPr/>
          </p:nvSpPr>
          <p:spPr>
            <a:xfrm>
              <a:off x="3523510"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7" name="Google Shape;6437;p32"/>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8" name="Google Shape;6438;p32"/>
            <p:cNvSpPr/>
            <p:nvPr/>
          </p:nvSpPr>
          <p:spPr>
            <a:xfrm>
              <a:off x="2191587" y="715174"/>
              <a:ext cx="57987" cy="50474"/>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9" name="Google Shape;6439;p32"/>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0" name="Google Shape;6440;p32"/>
            <p:cNvSpPr/>
            <p:nvPr/>
          </p:nvSpPr>
          <p:spPr>
            <a:xfrm>
              <a:off x="2071381" y="924466"/>
              <a:ext cx="57987" cy="50451"/>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1" name="Google Shape;6441;p32"/>
            <p:cNvSpPr/>
            <p:nvPr/>
          </p:nvSpPr>
          <p:spPr>
            <a:xfrm>
              <a:off x="1829898"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2" name="Google Shape;6442;p32"/>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3" name="Google Shape;6443;p32"/>
            <p:cNvSpPr/>
            <p:nvPr/>
          </p:nvSpPr>
          <p:spPr>
            <a:xfrm>
              <a:off x="2074614"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4" name="Google Shape;6444;p32"/>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5" name="Google Shape;6445;p32"/>
            <p:cNvSpPr/>
            <p:nvPr/>
          </p:nvSpPr>
          <p:spPr>
            <a:xfrm>
              <a:off x="2554346"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6" name="Google Shape;6446;p32"/>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7" name="Google Shape;6447;p32"/>
            <p:cNvSpPr/>
            <p:nvPr/>
          </p:nvSpPr>
          <p:spPr>
            <a:xfrm>
              <a:off x="2433070"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8" name="Google Shape;6448;p32"/>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9" name="Google Shape;6449;p32"/>
            <p:cNvSpPr/>
            <p:nvPr/>
          </p:nvSpPr>
          <p:spPr>
            <a:xfrm>
              <a:off x="2195890"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0" name="Google Shape;6450;p32"/>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1" name="Google Shape;6451;p32"/>
            <p:cNvSpPr/>
            <p:nvPr/>
          </p:nvSpPr>
          <p:spPr>
            <a:xfrm>
              <a:off x="2071381"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2" name="Google Shape;6452;p32"/>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3" name="Google Shape;6453;p32"/>
            <p:cNvSpPr/>
            <p:nvPr/>
          </p:nvSpPr>
          <p:spPr>
            <a:xfrm>
              <a:off x="2192657" y="715412"/>
              <a:ext cx="56917" cy="507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4" name="Google Shape;6454;p32"/>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5" name="Google Shape;6455;p32"/>
            <p:cNvSpPr/>
            <p:nvPr/>
          </p:nvSpPr>
          <p:spPr>
            <a:xfrm>
              <a:off x="2437373"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6" name="Google Shape;6456;p32"/>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7" name="Google Shape;6457;p32"/>
            <p:cNvSpPr/>
            <p:nvPr/>
          </p:nvSpPr>
          <p:spPr>
            <a:xfrm>
              <a:off x="2916035" y="715174"/>
              <a:ext cx="57987" cy="50474"/>
            </a:xfrm>
            <a:custGeom>
              <a:avLst/>
              <a:gdLst/>
              <a:ahLst/>
              <a:cxnLst/>
              <a:rect l="l" t="t" r="r" b="b"/>
              <a:pathLst>
                <a:path w="2439" h="2123" extrusionOk="0">
                  <a:moveTo>
                    <a:pt x="1233"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22" y="542"/>
                  </a:cubicBezTo>
                  <a:cubicBezTo>
                    <a:pt x="1942" y="181"/>
                    <a:pt x="1601" y="0"/>
                    <a:pt x="123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8" name="Google Shape;6458;p32"/>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9" name="Google Shape;6459;p32"/>
            <p:cNvSpPr/>
            <p:nvPr/>
          </p:nvSpPr>
          <p:spPr>
            <a:xfrm>
              <a:off x="2795829" y="924680"/>
              <a:ext cx="57987" cy="50712"/>
            </a:xfrm>
            <a:custGeom>
              <a:avLst/>
              <a:gdLst/>
              <a:ahLst/>
              <a:cxnLst/>
              <a:rect l="l" t="t" r="r" b="b"/>
              <a:pathLst>
                <a:path w="2439" h="2133" extrusionOk="0">
                  <a:moveTo>
                    <a:pt x="1235" y="1"/>
                  </a:moveTo>
                  <a:cubicBezTo>
                    <a:pt x="853" y="1"/>
                    <a:pt x="488" y="193"/>
                    <a:pt x="272" y="533"/>
                  </a:cubicBezTo>
                  <a:cubicBezTo>
                    <a:pt x="1" y="1029"/>
                    <a:pt x="181" y="1661"/>
                    <a:pt x="678" y="1977"/>
                  </a:cubicBezTo>
                  <a:cubicBezTo>
                    <a:pt x="843" y="2083"/>
                    <a:pt x="1029" y="2133"/>
                    <a:pt x="1213" y="2133"/>
                  </a:cubicBezTo>
                  <a:cubicBezTo>
                    <a:pt x="1581" y="2133"/>
                    <a:pt x="1942" y="1932"/>
                    <a:pt x="2122" y="1571"/>
                  </a:cubicBezTo>
                  <a:cubicBezTo>
                    <a:pt x="2438" y="1075"/>
                    <a:pt x="2258" y="443"/>
                    <a:pt x="1761" y="127"/>
                  </a:cubicBezTo>
                  <a:cubicBezTo>
                    <a:pt x="1591" y="41"/>
                    <a:pt x="1411"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0" name="Google Shape;6460;p32"/>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1" name="Google Shape;6461;p32"/>
            <p:cNvSpPr/>
            <p:nvPr/>
          </p:nvSpPr>
          <p:spPr>
            <a:xfrm>
              <a:off x="2557579"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2" name="Google Shape;6462;p32"/>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3" name="Google Shape;6463;p32"/>
            <p:cNvSpPr/>
            <p:nvPr/>
          </p:nvSpPr>
          <p:spPr>
            <a:xfrm>
              <a:off x="2433070" y="715412"/>
              <a:ext cx="57987" cy="50712"/>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4" name="Google Shape;6464;p32"/>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5" name="Google Shape;6465;p32"/>
            <p:cNvSpPr/>
            <p:nvPr/>
          </p:nvSpPr>
          <p:spPr>
            <a:xfrm>
              <a:off x="2554346"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6" name="Google Shape;6466;p32"/>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7" name="Google Shape;6467;p32"/>
            <p:cNvSpPr/>
            <p:nvPr/>
          </p:nvSpPr>
          <p:spPr>
            <a:xfrm>
              <a:off x="2799062"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8" name="Google Shape;6468;p32"/>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9" name="Google Shape;6469;p32"/>
            <p:cNvSpPr/>
            <p:nvPr/>
          </p:nvSpPr>
          <p:spPr>
            <a:xfrm>
              <a:off x="3277724" y="923990"/>
              <a:ext cx="57987" cy="50712"/>
            </a:xfrm>
            <a:custGeom>
              <a:avLst/>
              <a:gdLst/>
              <a:ahLst/>
              <a:cxnLst/>
              <a:rect l="l" t="t" r="r" b="b"/>
              <a:pathLst>
                <a:path w="2439" h="2133" extrusionOk="0">
                  <a:moveTo>
                    <a:pt x="1248" y="0"/>
                  </a:moveTo>
                  <a:cubicBezTo>
                    <a:pt x="1069" y="0"/>
                    <a:pt x="888" y="50"/>
                    <a:pt x="723" y="156"/>
                  </a:cubicBezTo>
                  <a:cubicBezTo>
                    <a:pt x="181" y="426"/>
                    <a:pt x="1" y="1104"/>
                    <a:pt x="317" y="1600"/>
                  </a:cubicBezTo>
                  <a:cubicBezTo>
                    <a:pt x="533" y="1940"/>
                    <a:pt x="898" y="2132"/>
                    <a:pt x="1266" y="2132"/>
                  </a:cubicBezTo>
                  <a:cubicBezTo>
                    <a:pt x="1435" y="2132"/>
                    <a:pt x="1605" y="2092"/>
                    <a:pt x="1761" y="2006"/>
                  </a:cubicBezTo>
                  <a:cubicBezTo>
                    <a:pt x="2303" y="1690"/>
                    <a:pt x="2438" y="1058"/>
                    <a:pt x="2167"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0" name="Google Shape;6470;p32"/>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1" name="Google Shape;6471;p32"/>
            <p:cNvSpPr/>
            <p:nvPr/>
          </p:nvSpPr>
          <p:spPr>
            <a:xfrm>
              <a:off x="3157518"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2" y="2134"/>
                  </a:cubicBezTo>
                  <a:cubicBezTo>
                    <a:pt x="1582" y="2134"/>
                    <a:pt x="1937" y="1942"/>
                    <a:pt x="2122"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2" name="Google Shape;6472;p32"/>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3" name="Google Shape;6473;p32"/>
            <p:cNvSpPr/>
            <p:nvPr/>
          </p:nvSpPr>
          <p:spPr>
            <a:xfrm>
              <a:off x="2920338"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4" name="Google Shape;6474;p32"/>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5" name="Google Shape;6475;p32"/>
            <p:cNvSpPr/>
            <p:nvPr/>
          </p:nvSpPr>
          <p:spPr>
            <a:xfrm>
              <a:off x="2795829" y="923990"/>
              <a:ext cx="57987" cy="50712"/>
            </a:xfrm>
            <a:custGeom>
              <a:avLst/>
              <a:gdLst/>
              <a:ahLst/>
              <a:cxnLst/>
              <a:rect l="l" t="t" r="r" b="b"/>
              <a:pathLst>
                <a:path w="2439" h="2133" extrusionOk="0">
                  <a:moveTo>
                    <a:pt x="1203" y="0"/>
                  </a:moveTo>
                  <a:cubicBezTo>
                    <a:pt x="1024"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6" name="Google Shape;6476;p32"/>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7" name="Google Shape;6477;p32"/>
            <p:cNvSpPr/>
            <p:nvPr/>
          </p:nvSpPr>
          <p:spPr>
            <a:xfrm>
              <a:off x="2916035"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8" name="Google Shape;6478;p32"/>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9" name="Google Shape;6479;p32"/>
            <p:cNvSpPr/>
            <p:nvPr/>
          </p:nvSpPr>
          <p:spPr>
            <a:xfrm>
              <a:off x="3161821"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0" name="Google Shape;6480;p32"/>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1" name="Google Shape;6481;p32"/>
            <p:cNvSpPr/>
            <p:nvPr/>
          </p:nvSpPr>
          <p:spPr>
            <a:xfrm>
              <a:off x="3640483" y="715174"/>
              <a:ext cx="57987" cy="50474"/>
            </a:xfrm>
            <a:custGeom>
              <a:avLst/>
              <a:gdLst/>
              <a:ahLst/>
              <a:cxnLst/>
              <a:rect l="l" t="t" r="r" b="b"/>
              <a:pathLst>
                <a:path w="2439" h="2123" extrusionOk="0">
                  <a:moveTo>
                    <a:pt x="1213" y="0"/>
                  </a:moveTo>
                  <a:cubicBezTo>
                    <a:pt x="1029" y="0"/>
                    <a:pt x="843" y="46"/>
                    <a:pt x="678" y="136"/>
                  </a:cubicBezTo>
                  <a:cubicBezTo>
                    <a:pt x="181" y="452"/>
                    <a:pt x="1" y="1084"/>
                    <a:pt x="271" y="1580"/>
                  </a:cubicBezTo>
                  <a:cubicBezTo>
                    <a:pt x="482" y="1942"/>
                    <a:pt x="833" y="2122"/>
                    <a:pt x="1204"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2" name="Google Shape;6482;p32"/>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3" name="Google Shape;6483;p32"/>
            <p:cNvSpPr/>
            <p:nvPr/>
          </p:nvSpPr>
          <p:spPr>
            <a:xfrm>
              <a:off x="3520277" y="924680"/>
              <a:ext cx="56917" cy="50712"/>
            </a:xfrm>
            <a:custGeom>
              <a:avLst/>
              <a:gdLst/>
              <a:ahLst/>
              <a:cxnLst/>
              <a:rect l="l" t="t" r="r" b="b"/>
              <a:pathLst>
                <a:path w="2394" h="2133" extrusionOk="0">
                  <a:moveTo>
                    <a:pt x="1221" y="1"/>
                  </a:moveTo>
                  <a:cubicBezTo>
                    <a:pt x="853" y="1"/>
                    <a:pt x="488" y="193"/>
                    <a:pt x="272" y="533"/>
                  </a:cubicBezTo>
                  <a:cubicBezTo>
                    <a:pt x="1" y="1029"/>
                    <a:pt x="136" y="1707"/>
                    <a:pt x="678" y="1977"/>
                  </a:cubicBezTo>
                  <a:cubicBezTo>
                    <a:pt x="843" y="2083"/>
                    <a:pt x="1024" y="2133"/>
                    <a:pt x="1203" y="2133"/>
                  </a:cubicBezTo>
                  <a:cubicBezTo>
                    <a:pt x="1561" y="2133"/>
                    <a:pt x="1912" y="1932"/>
                    <a:pt x="2122" y="1571"/>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4" name="Google Shape;6484;p32"/>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5" name="Google Shape;6485;p32"/>
            <p:cNvSpPr/>
            <p:nvPr/>
          </p:nvSpPr>
          <p:spPr>
            <a:xfrm>
              <a:off x="3282027"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6" name="Google Shape;6486;p32"/>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7" name="Google Shape;6487;p32"/>
            <p:cNvSpPr/>
            <p:nvPr/>
          </p:nvSpPr>
          <p:spPr>
            <a:xfrm>
              <a:off x="3157518" y="715174"/>
              <a:ext cx="57987" cy="50474"/>
            </a:xfrm>
            <a:custGeom>
              <a:avLst/>
              <a:gdLst/>
              <a:ahLst/>
              <a:cxnLst/>
              <a:rect l="l" t="t" r="r" b="b"/>
              <a:pathLst>
                <a:path w="2439" h="2123" extrusionOk="0">
                  <a:moveTo>
                    <a:pt x="1213" y="0"/>
                  </a:moveTo>
                  <a:cubicBezTo>
                    <a:pt x="1029" y="0"/>
                    <a:pt x="843" y="46"/>
                    <a:pt x="678" y="136"/>
                  </a:cubicBezTo>
                  <a:cubicBezTo>
                    <a:pt x="181" y="452"/>
                    <a:pt x="1" y="1084"/>
                    <a:pt x="317" y="1580"/>
                  </a:cubicBezTo>
                  <a:cubicBezTo>
                    <a:pt x="497" y="1942"/>
                    <a:pt x="838" y="2122"/>
                    <a:pt x="1206"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8" name="Google Shape;6488;p32"/>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9" name="Google Shape;6489;p32"/>
            <p:cNvSpPr/>
            <p:nvPr/>
          </p:nvSpPr>
          <p:spPr>
            <a:xfrm>
              <a:off x="3278794" y="506121"/>
              <a:ext cx="56917" cy="50760"/>
            </a:xfrm>
            <a:custGeom>
              <a:avLst/>
              <a:gdLst/>
              <a:ahLst/>
              <a:cxnLst/>
              <a:rect l="l" t="t" r="r" b="b"/>
              <a:pathLst>
                <a:path w="2394" h="2135"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0" name="Google Shape;6490;p32"/>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1" name="Google Shape;6491;p32"/>
            <p:cNvSpPr/>
            <p:nvPr/>
          </p:nvSpPr>
          <p:spPr>
            <a:xfrm>
              <a:off x="3523510"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2" name="Google Shape;6492;p32"/>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3" name="Google Shape;6493;p32"/>
            <p:cNvSpPr/>
            <p:nvPr/>
          </p:nvSpPr>
          <p:spPr>
            <a:xfrm>
              <a:off x="3640483"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2" y="2134"/>
                  </a:cubicBezTo>
                  <a:cubicBezTo>
                    <a:pt x="1607" y="2134"/>
                    <a:pt x="1943" y="1944"/>
                    <a:pt x="2122"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4" name="Google Shape;6494;p32"/>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5" name="Google Shape;6495;p32"/>
            <p:cNvSpPr/>
            <p:nvPr/>
          </p:nvSpPr>
          <p:spPr>
            <a:xfrm>
              <a:off x="3885199"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6" name="Google Shape;6496;p32"/>
            <p:cNvSpPr/>
            <p:nvPr/>
          </p:nvSpPr>
          <p:spPr>
            <a:xfrm>
              <a:off x="1829898" y="506121"/>
              <a:ext cx="57987" cy="50760"/>
            </a:xfrm>
            <a:custGeom>
              <a:avLst/>
              <a:gdLst/>
              <a:ahLst/>
              <a:cxnLst/>
              <a:rect l="l" t="t" r="r" b="b"/>
              <a:pathLst>
                <a:path w="2439" h="2135" extrusionOk="0">
                  <a:moveTo>
                    <a:pt x="1182" y="0"/>
                  </a:moveTo>
                  <a:cubicBezTo>
                    <a:pt x="1008" y="0"/>
                    <a:pt x="834" y="41"/>
                    <a:pt x="678" y="126"/>
                  </a:cubicBezTo>
                  <a:cubicBezTo>
                    <a:pt x="181" y="442"/>
                    <a:pt x="1" y="1074"/>
                    <a:pt x="317" y="1616"/>
                  </a:cubicBezTo>
                  <a:cubicBezTo>
                    <a:pt x="496" y="1944"/>
                    <a:pt x="833" y="2134"/>
                    <a:pt x="1197"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7" name="Google Shape;6497;p32"/>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8" name="Google Shape;6498;p32"/>
            <p:cNvSpPr/>
            <p:nvPr/>
          </p:nvSpPr>
          <p:spPr>
            <a:xfrm>
              <a:off x="2071381"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9" name="Google Shape;6499;p32"/>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0" name="Google Shape;6500;p32"/>
            <p:cNvSpPr/>
            <p:nvPr/>
          </p:nvSpPr>
          <p:spPr>
            <a:xfrm>
              <a:off x="1833131"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1" name="Google Shape;6501;p32"/>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2" name="Google Shape;6502;p32"/>
            <p:cNvSpPr/>
            <p:nvPr/>
          </p:nvSpPr>
          <p:spPr>
            <a:xfrm>
              <a:off x="2554346"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3" name="Google Shape;6503;p32"/>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4" name="Google Shape;6504;p32"/>
            <p:cNvSpPr/>
            <p:nvPr/>
          </p:nvSpPr>
          <p:spPr>
            <a:xfrm>
              <a:off x="2433070" y="715412"/>
              <a:ext cx="57987" cy="507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5" name="Google Shape;6505;p32"/>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6" name="Google Shape;6506;p32"/>
            <p:cNvSpPr/>
            <p:nvPr/>
          </p:nvSpPr>
          <p:spPr>
            <a:xfrm>
              <a:off x="2195890"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7" name="Google Shape;6507;p32"/>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8" name="Google Shape;6508;p32"/>
            <p:cNvSpPr/>
            <p:nvPr/>
          </p:nvSpPr>
          <p:spPr>
            <a:xfrm>
              <a:off x="2071381"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9" name="Google Shape;6509;p32"/>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0" name="Google Shape;6510;p32"/>
            <p:cNvSpPr/>
            <p:nvPr/>
          </p:nvSpPr>
          <p:spPr>
            <a:xfrm>
              <a:off x="2191587" y="297162"/>
              <a:ext cx="57987" cy="50760"/>
            </a:xfrm>
            <a:custGeom>
              <a:avLst/>
              <a:gdLst/>
              <a:ahLst/>
              <a:cxnLst/>
              <a:rect l="l" t="t" r="r" b="b"/>
              <a:pathLst>
                <a:path w="2439" h="2135" extrusionOk="0">
                  <a:moveTo>
                    <a:pt x="1217" y="0"/>
                  </a:moveTo>
                  <a:cubicBezTo>
                    <a:pt x="852" y="0"/>
                    <a:pt x="496" y="191"/>
                    <a:pt x="317" y="519"/>
                  </a:cubicBezTo>
                  <a:cubicBezTo>
                    <a:pt x="1" y="1060"/>
                    <a:pt x="181" y="1692"/>
                    <a:pt x="723" y="2008"/>
                  </a:cubicBezTo>
                  <a:cubicBezTo>
                    <a:pt x="879" y="2094"/>
                    <a:pt x="1049" y="2134"/>
                    <a:pt x="1218"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1" name="Google Shape;6511;p32"/>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2" name="Google Shape;6512;p32"/>
            <p:cNvSpPr/>
            <p:nvPr/>
          </p:nvSpPr>
          <p:spPr>
            <a:xfrm>
              <a:off x="2437373"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3" name="Google Shape;6513;p32"/>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4" name="Google Shape;6514;p32"/>
            <p:cNvSpPr/>
            <p:nvPr/>
          </p:nvSpPr>
          <p:spPr>
            <a:xfrm>
              <a:off x="2916035" y="297162"/>
              <a:ext cx="57987" cy="50427"/>
            </a:xfrm>
            <a:custGeom>
              <a:avLst/>
              <a:gdLst/>
              <a:ahLst/>
              <a:cxnLst/>
              <a:rect l="l" t="t" r="r" b="b"/>
              <a:pathLst>
                <a:path w="2439" h="2121" extrusionOk="0">
                  <a:moveTo>
                    <a:pt x="1244" y="0"/>
                  </a:moveTo>
                  <a:cubicBezTo>
                    <a:pt x="1056" y="0"/>
                    <a:pt x="861" y="51"/>
                    <a:pt x="678" y="158"/>
                  </a:cubicBezTo>
                  <a:cubicBezTo>
                    <a:pt x="181" y="429"/>
                    <a:pt x="1" y="1106"/>
                    <a:pt x="317" y="1602"/>
                  </a:cubicBezTo>
                  <a:cubicBezTo>
                    <a:pt x="496" y="1930"/>
                    <a:pt x="852" y="2121"/>
                    <a:pt x="1217" y="2121"/>
                  </a:cubicBezTo>
                  <a:cubicBezTo>
                    <a:pt x="1404" y="2121"/>
                    <a:pt x="1593" y="2070"/>
                    <a:pt x="1761" y="1963"/>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5" name="Google Shape;6515;p32"/>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6" name="Google Shape;6516;p32"/>
            <p:cNvSpPr/>
            <p:nvPr/>
          </p:nvSpPr>
          <p:spPr>
            <a:xfrm>
              <a:off x="2795829"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7" name="Google Shape;6517;p32"/>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8" name="Google Shape;6518;p32"/>
            <p:cNvSpPr/>
            <p:nvPr/>
          </p:nvSpPr>
          <p:spPr>
            <a:xfrm>
              <a:off x="2557579"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9" name="Google Shape;6519;p32"/>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0" name="Google Shape;6520;p32"/>
            <p:cNvSpPr/>
            <p:nvPr/>
          </p:nvSpPr>
          <p:spPr>
            <a:xfrm>
              <a:off x="2433070" y="297162"/>
              <a:ext cx="57987" cy="50760"/>
            </a:xfrm>
            <a:custGeom>
              <a:avLst/>
              <a:gdLst/>
              <a:ahLst/>
              <a:cxnLst/>
              <a:rect l="l" t="t" r="r" b="b"/>
              <a:pathLst>
                <a:path w="2439" h="2135" extrusionOk="0">
                  <a:moveTo>
                    <a:pt x="1244" y="0"/>
                  </a:moveTo>
                  <a:cubicBezTo>
                    <a:pt x="1056" y="0"/>
                    <a:pt x="861" y="51"/>
                    <a:pt x="678" y="158"/>
                  </a:cubicBezTo>
                  <a:cubicBezTo>
                    <a:pt x="181" y="429"/>
                    <a:pt x="1" y="1106"/>
                    <a:pt x="317" y="1602"/>
                  </a:cubicBezTo>
                  <a:cubicBezTo>
                    <a:pt x="502" y="1942"/>
                    <a:pt x="879" y="2134"/>
                    <a:pt x="1257" y="2134"/>
                  </a:cubicBezTo>
                  <a:cubicBezTo>
                    <a:pt x="1431" y="2134"/>
                    <a:pt x="1605" y="2094"/>
                    <a:pt x="1761" y="2008"/>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1" name="Google Shape;6521;p32"/>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2" name="Google Shape;6522;p32"/>
            <p:cNvSpPr/>
            <p:nvPr/>
          </p:nvSpPr>
          <p:spPr>
            <a:xfrm>
              <a:off x="2554346"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3" name="Google Shape;6523;p32"/>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4" name="Google Shape;6524;p32"/>
            <p:cNvSpPr/>
            <p:nvPr/>
          </p:nvSpPr>
          <p:spPr>
            <a:xfrm>
              <a:off x="2799062"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5" name="Google Shape;6525;p32"/>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6" name="Google Shape;6526;p32"/>
            <p:cNvSpPr/>
            <p:nvPr/>
          </p:nvSpPr>
          <p:spPr>
            <a:xfrm>
              <a:off x="3278794" y="506121"/>
              <a:ext cx="56917" cy="50760"/>
            </a:xfrm>
            <a:custGeom>
              <a:avLst/>
              <a:gdLst/>
              <a:ahLst/>
              <a:cxnLst/>
              <a:rect l="l" t="t" r="r" b="b"/>
              <a:pathLst>
                <a:path w="2394" h="2135" extrusionOk="0">
                  <a:moveTo>
                    <a:pt x="1173" y="0"/>
                  </a:moveTo>
                  <a:cubicBezTo>
                    <a:pt x="1004" y="0"/>
                    <a:pt x="834" y="41"/>
                    <a:pt x="678" y="126"/>
                  </a:cubicBezTo>
                  <a:cubicBezTo>
                    <a:pt x="136" y="442"/>
                    <a:pt x="1" y="1074"/>
                    <a:pt x="272" y="1616"/>
                  </a:cubicBezTo>
                  <a:cubicBezTo>
                    <a:pt x="480" y="1944"/>
                    <a:pt x="827" y="2134"/>
                    <a:pt x="1182" y="2134"/>
                  </a:cubicBezTo>
                  <a:cubicBezTo>
                    <a:pt x="1364" y="2134"/>
                    <a:pt x="1548" y="2084"/>
                    <a:pt x="1716" y="1977"/>
                  </a:cubicBezTo>
                  <a:cubicBezTo>
                    <a:pt x="2258" y="1706"/>
                    <a:pt x="2393"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7" name="Google Shape;6527;p32"/>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8" name="Google Shape;6528;p32"/>
            <p:cNvSpPr/>
            <p:nvPr/>
          </p:nvSpPr>
          <p:spPr>
            <a:xfrm>
              <a:off x="3157518"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9" name="Google Shape;6529;p32"/>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0" name="Google Shape;6530;p32"/>
            <p:cNvSpPr/>
            <p:nvPr/>
          </p:nvSpPr>
          <p:spPr>
            <a:xfrm>
              <a:off x="2920338"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1" name="Google Shape;6531;p32"/>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2" name="Google Shape;6532;p32"/>
            <p:cNvSpPr/>
            <p:nvPr/>
          </p:nvSpPr>
          <p:spPr>
            <a:xfrm>
              <a:off x="2795829"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3" name="Google Shape;6533;p32"/>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4" name="Google Shape;6534;p32"/>
            <p:cNvSpPr/>
            <p:nvPr/>
          </p:nvSpPr>
          <p:spPr>
            <a:xfrm>
              <a:off x="2916035"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4"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5" name="Google Shape;6535;p32"/>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6" name="Google Shape;6536;p32"/>
            <p:cNvSpPr/>
            <p:nvPr/>
          </p:nvSpPr>
          <p:spPr>
            <a:xfrm>
              <a:off x="3161821"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7" name="Google Shape;6537;p32"/>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8" name="Google Shape;6538;p32"/>
            <p:cNvSpPr/>
            <p:nvPr/>
          </p:nvSpPr>
          <p:spPr>
            <a:xfrm>
              <a:off x="3640483" y="297162"/>
              <a:ext cx="57987" cy="50760"/>
            </a:xfrm>
            <a:custGeom>
              <a:avLst/>
              <a:gdLst/>
              <a:ahLst/>
              <a:cxnLst/>
              <a:rect l="l" t="t" r="r" b="b"/>
              <a:pathLst>
                <a:path w="2439" h="2135" extrusionOk="0">
                  <a:moveTo>
                    <a:pt x="1222" y="0"/>
                  </a:moveTo>
                  <a:cubicBezTo>
                    <a:pt x="1035" y="0"/>
                    <a:pt x="846" y="51"/>
                    <a:pt x="678" y="158"/>
                  </a:cubicBezTo>
                  <a:cubicBezTo>
                    <a:pt x="181" y="429"/>
                    <a:pt x="1" y="1106"/>
                    <a:pt x="271" y="1602"/>
                  </a:cubicBezTo>
                  <a:cubicBezTo>
                    <a:pt x="488" y="1942"/>
                    <a:pt x="853" y="2134"/>
                    <a:pt x="1235" y="2134"/>
                  </a:cubicBezTo>
                  <a:cubicBezTo>
                    <a:pt x="1411" y="2134"/>
                    <a:pt x="1591" y="2094"/>
                    <a:pt x="1761" y="2008"/>
                  </a:cubicBezTo>
                  <a:cubicBezTo>
                    <a:pt x="2258" y="1692"/>
                    <a:pt x="2438" y="1060"/>
                    <a:pt x="2122" y="519"/>
                  </a:cubicBezTo>
                  <a:cubicBezTo>
                    <a:pt x="1943" y="191"/>
                    <a:pt x="1587" y="0"/>
                    <a:pt x="122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9" name="Google Shape;6539;p32"/>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0" name="Google Shape;6540;p32"/>
            <p:cNvSpPr/>
            <p:nvPr/>
          </p:nvSpPr>
          <p:spPr>
            <a:xfrm>
              <a:off x="3519207" y="506121"/>
              <a:ext cx="57987" cy="50760"/>
            </a:xfrm>
            <a:custGeom>
              <a:avLst/>
              <a:gdLst/>
              <a:ahLst/>
              <a:cxnLst/>
              <a:rect l="l" t="t" r="r" b="b"/>
              <a:pathLst>
                <a:path w="2439" h="2135" extrusionOk="0">
                  <a:moveTo>
                    <a:pt x="1266" y="0"/>
                  </a:moveTo>
                  <a:cubicBezTo>
                    <a:pt x="898" y="0"/>
                    <a:pt x="533" y="192"/>
                    <a:pt x="317" y="532"/>
                  </a:cubicBezTo>
                  <a:cubicBezTo>
                    <a:pt x="1" y="1029"/>
                    <a:pt x="181" y="1706"/>
                    <a:pt x="723" y="1977"/>
                  </a:cubicBezTo>
                  <a:cubicBezTo>
                    <a:pt x="891" y="2084"/>
                    <a:pt x="1075" y="2134"/>
                    <a:pt x="1257" y="2134"/>
                  </a:cubicBezTo>
                  <a:cubicBezTo>
                    <a:pt x="1612" y="2134"/>
                    <a:pt x="1959" y="1944"/>
                    <a:pt x="2167" y="1616"/>
                  </a:cubicBezTo>
                  <a:cubicBezTo>
                    <a:pt x="2438" y="1074"/>
                    <a:pt x="2303" y="442"/>
                    <a:pt x="1761" y="126"/>
                  </a:cubicBezTo>
                  <a:cubicBezTo>
                    <a:pt x="1605" y="41"/>
                    <a:pt x="1435" y="0"/>
                    <a:pt x="126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1" name="Google Shape;6541;p32"/>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2" name="Google Shape;6542;p32"/>
            <p:cNvSpPr/>
            <p:nvPr/>
          </p:nvSpPr>
          <p:spPr>
            <a:xfrm>
              <a:off x="3282027"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3" name="Google Shape;6543;p32"/>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4" name="Google Shape;6544;p32"/>
            <p:cNvSpPr/>
            <p:nvPr/>
          </p:nvSpPr>
          <p:spPr>
            <a:xfrm>
              <a:off x="3157518" y="297162"/>
              <a:ext cx="57987" cy="50760"/>
            </a:xfrm>
            <a:custGeom>
              <a:avLst/>
              <a:gdLst/>
              <a:ahLst/>
              <a:cxnLst/>
              <a:rect l="l" t="t" r="r" b="b"/>
              <a:pathLst>
                <a:path w="2439" h="2135" extrusionOk="0">
                  <a:moveTo>
                    <a:pt x="1242" y="0"/>
                  </a:moveTo>
                  <a:cubicBezTo>
                    <a:pt x="1056" y="0"/>
                    <a:pt x="861" y="51"/>
                    <a:pt x="678" y="158"/>
                  </a:cubicBezTo>
                  <a:cubicBezTo>
                    <a:pt x="181" y="429"/>
                    <a:pt x="1" y="1106"/>
                    <a:pt x="317" y="1602"/>
                  </a:cubicBezTo>
                  <a:cubicBezTo>
                    <a:pt x="502" y="1942"/>
                    <a:pt x="878" y="2134"/>
                    <a:pt x="1257" y="2134"/>
                  </a:cubicBezTo>
                  <a:cubicBezTo>
                    <a:pt x="1431" y="2134"/>
                    <a:pt x="1605" y="2094"/>
                    <a:pt x="1761" y="2008"/>
                  </a:cubicBezTo>
                  <a:cubicBezTo>
                    <a:pt x="2258" y="1692"/>
                    <a:pt x="2438" y="1060"/>
                    <a:pt x="2122" y="519"/>
                  </a:cubicBezTo>
                  <a:cubicBezTo>
                    <a:pt x="1943" y="191"/>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5" name="Google Shape;6545;p32"/>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6" name="Google Shape;6546;p32"/>
            <p:cNvSpPr/>
            <p:nvPr/>
          </p:nvSpPr>
          <p:spPr>
            <a:xfrm>
              <a:off x="3278794" y="87919"/>
              <a:ext cx="57987" cy="50712"/>
            </a:xfrm>
            <a:custGeom>
              <a:avLst/>
              <a:gdLst/>
              <a:ahLst/>
              <a:cxnLst/>
              <a:rect l="l" t="t" r="r" b="b"/>
              <a:pathLst>
                <a:path w="2439" h="2133" extrusionOk="0">
                  <a:moveTo>
                    <a:pt x="1191"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7" name="Google Shape;6547;p32"/>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8" name="Google Shape;6548;p32"/>
            <p:cNvSpPr/>
            <p:nvPr/>
          </p:nvSpPr>
          <p:spPr>
            <a:xfrm>
              <a:off x="3523510"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9" name="Google Shape;6549;p32"/>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0" name="Google Shape;6550;p32"/>
            <p:cNvSpPr/>
            <p:nvPr/>
          </p:nvSpPr>
          <p:spPr>
            <a:xfrm>
              <a:off x="3643716"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1" name="Google Shape;6551;p32"/>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2" name="Google Shape;6552;p32"/>
            <p:cNvSpPr/>
            <p:nvPr/>
          </p:nvSpPr>
          <p:spPr>
            <a:xfrm>
              <a:off x="3519207" y="506121"/>
              <a:ext cx="57987" cy="50760"/>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3" name="Google Shape;6553;p32"/>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4" name="Google Shape;6554;p32"/>
            <p:cNvSpPr/>
            <p:nvPr/>
          </p:nvSpPr>
          <p:spPr>
            <a:xfrm>
              <a:off x="3640483" y="297162"/>
              <a:ext cx="57987" cy="50760"/>
            </a:xfrm>
            <a:custGeom>
              <a:avLst/>
              <a:gdLst/>
              <a:ahLst/>
              <a:cxnLst/>
              <a:rect l="l" t="t" r="r" b="b"/>
              <a:pathLst>
                <a:path w="2439" h="2135" extrusionOk="0">
                  <a:moveTo>
                    <a:pt x="1195" y="0"/>
                  </a:moveTo>
                  <a:cubicBezTo>
                    <a:pt x="827" y="0"/>
                    <a:pt x="480" y="191"/>
                    <a:pt x="271" y="519"/>
                  </a:cubicBezTo>
                  <a:cubicBezTo>
                    <a:pt x="1" y="1060"/>
                    <a:pt x="181" y="1692"/>
                    <a:pt x="678" y="2008"/>
                  </a:cubicBezTo>
                  <a:cubicBezTo>
                    <a:pt x="834" y="2094"/>
                    <a:pt x="1008" y="2134"/>
                    <a:pt x="1182" y="2134"/>
                  </a:cubicBezTo>
                  <a:cubicBezTo>
                    <a:pt x="1560" y="2134"/>
                    <a:pt x="1937" y="1942"/>
                    <a:pt x="2122" y="1602"/>
                  </a:cubicBezTo>
                  <a:cubicBezTo>
                    <a:pt x="2438" y="1106"/>
                    <a:pt x="2258" y="429"/>
                    <a:pt x="1761" y="158"/>
                  </a:cubicBezTo>
                  <a:cubicBezTo>
                    <a:pt x="1577" y="51"/>
                    <a:pt x="1383"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5" name="Google Shape;6555;p32"/>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6" name="Google Shape;6556;p32"/>
            <p:cNvSpPr/>
            <p:nvPr/>
          </p:nvSpPr>
          <p:spPr>
            <a:xfrm>
              <a:off x="3885199"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7" name="Google Shape;6557;p32"/>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8" name="Google Shape;6558;p32"/>
            <p:cNvSpPr/>
            <p:nvPr/>
          </p:nvSpPr>
          <p:spPr>
            <a:xfrm>
              <a:off x="2554346" y="87871"/>
              <a:ext cx="57987" cy="50760"/>
            </a:xfrm>
            <a:custGeom>
              <a:avLst/>
              <a:gdLst/>
              <a:ahLst/>
              <a:cxnLst/>
              <a:rect l="l" t="t" r="r" b="b"/>
              <a:pathLst>
                <a:path w="2439" h="2135" extrusionOk="0">
                  <a:moveTo>
                    <a:pt x="1222" y="1"/>
                  </a:moveTo>
                  <a:cubicBezTo>
                    <a:pt x="1035"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9" name="Google Shape;6559;p32"/>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0" name="Google Shape;6560;p32"/>
            <p:cNvSpPr/>
            <p:nvPr/>
          </p:nvSpPr>
          <p:spPr>
            <a:xfrm>
              <a:off x="2433070" y="297162"/>
              <a:ext cx="57987" cy="50427"/>
            </a:xfrm>
            <a:custGeom>
              <a:avLst/>
              <a:gdLst/>
              <a:ahLst/>
              <a:cxnLst/>
              <a:rect l="l" t="t" r="r" b="b"/>
              <a:pathLst>
                <a:path w="2439" h="2121" extrusionOk="0">
                  <a:moveTo>
                    <a:pt x="1217" y="0"/>
                  </a:moveTo>
                  <a:cubicBezTo>
                    <a:pt x="852" y="0"/>
                    <a:pt x="496" y="191"/>
                    <a:pt x="317" y="519"/>
                  </a:cubicBezTo>
                  <a:cubicBezTo>
                    <a:pt x="1" y="1060"/>
                    <a:pt x="181" y="1692"/>
                    <a:pt x="678" y="1963"/>
                  </a:cubicBezTo>
                  <a:cubicBezTo>
                    <a:pt x="861" y="2070"/>
                    <a:pt x="1056" y="2121"/>
                    <a:pt x="1244" y="2121"/>
                  </a:cubicBezTo>
                  <a:cubicBezTo>
                    <a:pt x="1612" y="2121"/>
                    <a:pt x="1959" y="1930"/>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1" name="Google Shape;6561;p32"/>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2" name="Google Shape;6562;p32"/>
            <p:cNvSpPr/>
            <p:nvPr/>
          </p:nvSpPr>
          <p:spPr>
            <a:xfrm>
              <a:off x="2195890"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3" name="Google Shape;6563;p32"/>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4" name="Google Shape;6564;p32"/>
            <p:cNvSpPr/>
            <p:nvPr/>
          </p:nvSpPr>
          <p:spPr>
            <a:xfrm>
              <a:off x="2437373"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5" name="Google Shape;6565;p32"/>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6" name="Google Shape;6566;p32"/>
            <p:cNvSpPr/>
            <p:nvPr/>
          </p:nvSpPr>
          <p:spPr>
            <a:xfrm>
              <a:off x="2916035" y="-121373"/>
              <a:ext cx="57987" cy="50712"/>
            </a:xfrm>
            <a:custGeom>
              <a:avLst/>
              <a:gdLst/>
              <a:ahLst/>
              <a:cxnLst/>
              <a:rect l="l" t="t" r="r" b="b"/>
              <a:pathLst>
                <a:path w="2439" h="2133" extrusionOk="0">
                  <a:moveTo>
                    <a:pt x="1233" y="1"/>
                  </a:moveTo>
                  <a:cubicBezTo>
                    <a:pt x="1049" y="1"/>
                    <a:pt x="858" y="51"/>
                    <a:pt x="678" y="156"/>
                  </a:cubicBezTo>
                  <a:cubicBezTo>
                    <a:pt x="181" y="427"/>
                    <a:pt x="1" y="1104"/>
                    <a:pt x="317" y="1601"/>
                  </a:cubicBezTo>
                  <a:cubicBezTo>
                    <a:pt x="502" y="1941"/>
                    <a:pt x="878" y="2133"/>
                    <a:pt x="1257" y="2133"/>
                  </a:cubicBezTo>
                  <a:cubicBezTo>
                    <a:pt x="1431" y="2133"/>
                    <a:pt x="1605" y="2092"/>
                    <a:pt x="1761" y="2007"/>
                  </a:cubicBezTo>
                  <a:cubicBezTo>
                    <a:pt x="2258" y="1691"/>
                    <a:pt x="2438" y="1059"/>
                    <a:pt x="2122" y="563"/>
                  </a:cubicBezTo>
                  <a:cubicBezTo>
                    <a:pt x="1942" y="201"/>
                    <a:pt x="1601" y="1"/>
                    <a:pt x="123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7" name="Google Shape;6567;p32"/>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8" name="Google Shape;6568;p32"/>
            <p:cNvSpPr/>
            <p:nvPr/>
          </p:nvSpPr>
          <p:spPr>
            <a:xfrm>
              <a:off x="2795829"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9" name="Google Shape;6569;p32"/>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0" name="Google Shape;6570;p32"/>
            <p:cNvSpPr/>
            <p:nvPr/>
          </p:nvSpPr>
          <p:spPr>
            <a:xfrm>
              <a:off x="2557579"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1" name="Google Shape;6571;p32"/>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2" name="Google Shape;6572;p32"/>
            <p:cNvSpPr/>
            <p:nvPr/>
          </p:nvSpPr>
          <p:spPr>
            <a:xfrm>
              <a:off x="2433070" y="-121373"/>
              <a:ext cx="57987" cy="50950"/>
            </a:xfrm>
            <a:custGeom>
              <a:avLst/>
              <a:gdLst/>
              <a:ahLst/>
              <a:cxnLst/>
              <a:rect l="l" t="t" r="r" b="b"/>
              <a:pathLst>
                <a:path w="2439" h="2143" extrusionOk="0">
                  <a:moveTo>
                    <a:pt x="1235" y="1"/>
                  </a:moveTo>
                  <a:cubicBezTo>
                    <a:pt x="1049" y="1"/>
                    <a:pt x="858" y="51"/>
                    <a:pt x="678" y="156"/>
                  </a:cubicBezTo>
                  <a:cubicBezTo>
                    <a:pt x="181" y="472"/>
                    <a:pt x="1" y="1104"/>
                    <a:pt x="317" y="1601"/>
                  </a:cubicBezTo>
                  <a:cubicBezTo>
                    <a:pt x="497" y="1962"/>
                    <a:pt x="858" y="2143"/>
                    <a:pt x="1226" y="2143"/>
                  </a:cubicBezTo>
                  <a:cubicBezTo>
                    <a:pt x="1410" y="2143"/>
                    <a:pt x="1596" y="2097"/>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3" name="Google Shape;6573;p32"/>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4" name="Google Shape;6574;p32"/>
            <p:cNvSpPr/>
            <p:nvPr/>
          </p:nvSpPr>
          <p:spPr>
            <a:xfrm>
              <a:off x="2554346" y="-329951"/>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5" name="Google Shape;6575;p32"/>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6" name="Google Shape;6576;p32"/>
            <p:cNvSpPr/>
            <p:nvPr/>
          </p:nvSpPr>
          <p:spPr>
            <a:xfrm>
              <a:off x="2799062"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7" name="Google Shape;6577;p32"/>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8" name="Google Shape;6578;p32"/>
            <p:cNvSpPr/>
            <p:nvPr/>
          </p:nvSpPr>
          <p:spPr>
            <a:xfrm>
              <a:off x="3277724"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33" y="1943"/>
                    <a:pt x="898" y="2135"/>
                    <a:pt x="1266" y="2135"/>
                  </a:cubicBezTo>
                  <a:cubicBezTo>
                    <a:pt x="1435"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9" name="Google Shape;6579;p32"/>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0" name="Google Shape;6580;p32"/>
            <p:cNvSpPr/>
            <p:nvPr/>
          </p:nvSpPr>
          <p:spPr>
            <a:xfrm>
              <a:off x="3157518"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2" y="2134"/>
                  </a:cubicBezTo>
                  <a:cubicBezTo>
                    <a:pt x="1582" y="2134"/>
                    <a:pt x="1937" y="1942"/>
                    <a:pt x="2122"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1" name="Google Shape;6581;p32"/>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2" name="Google Shape;6582;p32"/>
            <p:cNvSpPr/>
            <p:nvPr/>
          </p:nvSpPr>
          <p:spPr>
            <a:xfrm>
              <a:off x="2920338"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3" name="Google Shape;6583;p32"/>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4" name="Google Shape;6584;p32"/>
            <p:cNvSpPr/>
            <p:nvPr/>
          </p:nvSpPr>
          <p:spPr>
            <a:xfrm>
              <a:off x="2795829" y="87871"/>
              <a:ext cx="57987" cy="50760"/>
            </a:xfrm>
            <a:custGeom>
              <a:avLst/>
              <a:gdLst/>
              <a:ahLst/>
              <a:cxnLst/>
              <a:rect l="l" t="t" r="r" b="b"/>
              <a:pathLst>
                <a:path w="2439" h="2135" extrusionOk="0">
                  <a:moveTo>
                    <a:pt x="1212" y="1"/>
                  </a:moveTo>
                  <a:cubicBezTo>
                    <a:pt x="1030"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14" y="191"/>
                    <a:pt x="1567" y="1"/>
                    <a:pt x="121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5" name="Google Shape;6585;p32"/>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6" name="Google Shape;6586;p32"/>
            <p:cNvSpPr/>
            <p:nvPr/>
          </p:nvSpPr>
          <p:spPr>
            <a:xfrm>
              <a:off x="2916035"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7" name="Google Shape;6587;p32"/>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8" name="Google Shape;6588;p32"/>
            <p:cNvSpPr/>
            <p:nvPr/>
          </p:nvSpPr>
          <p:spPr>
            <a:xfrm>
              <a:off x="3161821"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9" name="Google Shape;6589;p32"/>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0" name="Google Shape;6590;p32"/>
            <p:cNvSpPr/>
            <p:nvPr/>
          </p:nvSpPr>
          <p:spPr>
            <a:xfrm>
              <a:off x="3520277" y="87919"/>
              <a:ext cx="57987" cy="50712"/>
            </a:xfrm>
            <a:custGeom>
              <a:avLst/>
              <a:gdLst/>
              <a:ahLst/>
              <a:cxnLst/>
              <a:rect l="l" t="t" r="r" b="b"/>
              <a:pathLst>
                <a:path w="2439" h="2133" extrusionOk="0">
                  <a:moveTo>
                    <a:pt x="1191" y="0"/>
                  </a:moveTo>
                  <a:cubicBezTo>
                    <a:pt x="833" y="0"/>
                    <a:pt x="482" y="201"/>
                    <a:pt x="272" y="562"/>
                  </a:cubicBezTo>
                  <a:cubicBezTo>
                    <a:pt x="1" y="1059"/>
                    <a:pt x="136" y="1691"/>
                    <a:pt x="678" y="2007"/>
                  </a:cubicBezTo>
                  <a:cubicBezTo>
                    <a:pt x="834" y="2092"/>
                    <a:pt x="1004" y="2133"/>
                    <a:pt x="1173" y="2133"/>
                  </a:cubicBezTo>
                  <a:cubicBezTo>
                    <a:pt x="1541" y="2133"/>
                    <a:pt x="1906" y="1941"/>
                    <a:pt x="2122" y="1600"/>
                  </a:cubicBezTo>
                  <a:cubicBezTo>
                    <a:pt x="2438" y="1104"/>
                    <a:pt x="2258" y="472"/>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1" name="Google Shape;6591;p32"/>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2" name="Google Shape;6592;p32"/>
            <p:cNvSpPr/>
            <p:nvPr/>
          </p:nvSpPr>
          <p:spPr>
            <a:xfrm>
              <a:off x="3282027"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3" name="Google Shape;6593;p32"/>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4" name="Google Shape;6594;p32"/>
            <p:cNvSpPr/>
            <p:nvPr/>
          </p:nvSpPr>
          <p:spPr>
            <a:xfrm>
              <a:off x="3157518" y="-121373"/>
              <a:ext cx="57987" cy="50712"/>
            </a:xfrm>
            <a:custGeom>
              <a:avLst/>
              <a:gdLst/>
              <a:ahLst/>
              <a:cxnLst/>
              <a:rect l="l" t="t" r="r" b="b"/>
              <a:pathLst>
                <a:path w="2439" h="2133" extrusionOk="0">
                  <a:moveTo>
                    <a:pt x="1213" y="1"/>
                  </a:moveTo>
                  <a:cubicBezTo>
                    <a:pt x="1029" y="1"/>
                    <a:pt x="843" y="51"/>
                    <a:pt x="678" y="156"/>
                  </a:cubicBezTo>
                  <a:cubicBezTo>
                    <a:pt x="181" y="427"/>
                    <a:pt x="1" y="1104"/>
                    <a:pt x="317" y="1601"/>
                  </a:cubicBezTo>
                  <a:cubicBezTo>
                    <a:pt x="502" y="1941"/>
                    <a:pt x="857" y="2133"/>
                    <a:pt x="1237" y="2133"/>
                  </a:cubicBezTo>
                  <a:cubicBezTo>
                    <a:pt x="1411" y="2133"/>
                    <a:pt x="1591" y="2092"/>
                    <a:pt x="1761" y="2007"/>
                  </a:cubicBezTo>
                  <a:cubicBezTo>
                    <a:pt x="2258" y="1691"/>
                    <a:pt x="2438" y="1059"/>
                    <a:pt x="2122" y="563"/>
                  </a:cubicBezTo>
                  <a:cubicBezTo>
                    <a:pt x="1942" y="20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5" name="Google Shape;6595;p32"/>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6" name="Google Shape;6596;p32"/>
            <p:cNvSpPr/>
            <p:nvPr/>
          </p:nvSpPr>
          <p:spPr>
            <a:xfrm>
              <a:off x="3278794" y="-329951"/>
              <a:ext cx="56917" cy="50760"/>
            </a:xfrm>
            <a:custGeom>
              <a:avLst/>
              <a:gdLst/>
              <a:ahLst/>
              <a:cxnLst/>
              <a:rect l="l" t="t" r="r" b="b"/>
              <a:pathLst>
                <a:path w="2394" h="2135" extrusionOk="0">
                  <a:moveTo>
                    <a:pt x="1221" y="1"/>
                  </a:moveTo>
                  <a:cubicBezTo>
                    <a:pt x="853" y="1"/>
                    <a:pt x="488" y="193"/>
                    <a:pt x="272" y="533"/>
                  </a:cubicBezTo>
                  <a:cubicBezTo>
                    <a:pt x="1" y="1029"/>
                    <a:pt x="136" y="1707"/>
                    <a:pt x="678" y="1977"/>
                  </a:cubicBezTo>
                  <a:cubicBezTo>
                    <a:pt x="846" y="2085"/>
                    <a:pt x="1030" y="2135"/>
                    <a:pt x="1212" y="2135"/>
                  </a:cubicBezTo>
                  <a:cubicBezTo>
                    <a:pt x="1567" y="2135"/>
                    <a:pt x="1914" y="1944"/>
                    <a:pt x="2122" y="1616"/>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7" name="Google Shape;6597;p32"/>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8" name="Google Shape;6598;p32"/>
            <p:cNvSpPr/>
            <p:nvPr/>
          </p:nvSpPr>
          <p:spPr>
            <a:xfrm>
              <a:off x="3643716"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9" name="Google Shape;6599;p32"/>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0" name="Google Shape;6600;p32"/>
            <p:cNvSpPr/>
            <p:nvPr/>
          </p:nvSpPr>
          <p:spPr>
            <a:xfrm>
              <a:off x="3519207"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02" y="1943"/>
                    <a:pt x="878" y="2135"/>
                    <a:pt x="1257" y="2135"/>
                  </a:cubicBezTo>
                  <a:cubicBezTo>
                    <a:pt x="1430"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1" name="Google Shape;6601;p32"/>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2" name="Google Shape;6602;p32"/>
            <p:cNvSpPr/>
            <p:nvPr/>
          </p:nvSpPr>
          <p:spPr>
            <a:xfrm>
              <a:off x="3640483"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3" y="2133"/>
                  </a:cubicBezTo>
                  <a:cubicBezTo>
                    <a:pt x="1601" y="2133"/>
                    <a:pt x="1942" y="1932"/>
                    <a:pt x="2122"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3" name="Google Shape;6603;p32"/>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4" name="Google Shape;6604;p32"/>
            <p:cNvSpPr/>
            <p:nvPr/>
          </p:nvSpPr>
          <p:spPr>
            <a:xfrm>
              <a:off x="2554346" y="-329951"/>
              <a:ext cx="57987" cy="50760"/>
            </a:xfrm>
            <a:custGeom>
              <a:avLst/>
              <a:gdLst/>
              <a:ahLst/>
              <a:cxnLst/>
              <a:rect l="l" t="t" r="r" b="b"/>
              <a:pathLst>
                <a:path w="2439" h="2135" extrusionOk="0">
                  <a:moveTo>
                    <a:pt x="1182" y="1"/>
                  </a:moveTo>
                  <a:cubicBezTo>
                    <a:pt x="1008" y="1"/>
                    <a:pt x="834" y="41"/>
                    <a:pt x="678" y="127"/>
                  </a:cubicBezTo>
                  <a:cubicBezTo>
                    <a:pt x="181" y="443"/>
                    <a:pt x="1" y="1075"/>
                    <a:pt x="272" y="1616"/>
                  </a:cubicBezTo>
                  <a:cubicBezTo>
                    <a:pt x="480" y="1944"/>
                    <a:pt x="827" y="2135"/>
                    <a:pt x="1195" y="2135"/>
                  </a:cubicBezTo>
                  <a:cubicBezTo>
                    <a:pt x="1384" y="2135"/>
                    <a:pt x="1578" y="2085"/>
                    <a:pt x="1761"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5" name="Google Shape;6605;p32"/>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6" name="Google Shape;6606;p32"/>
            <p:cNvSpPr/>
            <p:nvPr/>
          </p:nvSpPr>
          <p:spPr>
            <a:xfrm>
              <a:off x="2433070" y="-120897"/>
              <a:ext cx="57987" cy="50474"/>
            </a:xfrm>
            <a:custGeom>
              <a:avLst/>
              <a:gdLst/>
              <a:ahLst/>
              <a:cxnLst/>
              <a:rect l="l" t="t" r="r" b="b"/>
              <a:pathLst>
                <a:path w="2439" h="2123" extrusionOk="0">
                  <a:moveTo>
                    <a:pt x="1226" y="1"/>
                  </a:moveTo>
                  <a:cubicBezTo>
                    <a:pt x="858" y="1"/>
                    <a:pt x="497" y="181"/>
                    <a:pt x="317" y="543"/>
                  </a:cubicBezTo>
                  <a:cubicBezTo>
                    <a:pt x="1" y="1039"/>
                    <a:pt x="181" y="1671"/>
                    <a:pt x="723" y="1987"/>
                  </a:cubicBezTo>
                  <a:cubicBezTo>
                    <a:pt x="888" y="2077"/>
                    <a:pt x="1069" y="2123"/>
                    <a:pt x="1248" y="2123"/>
                  </a:cubicBezTo>
                  <a:cubicBezTo>
                    <a:pt x="1606" y="2123"/>
                    <a:pt x="1957" y="1942"/>
                    <a:pt x="2167" y="1581"/>
                  </a:cubicBezTo>
                  <a:cubicBezTo>
                    <a:pt x="2438"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7" name="Google Shape;6607;p32"/>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8" name="Google Shape;6608;p32"/>
            <p:cNvSpPr/>
            <p:nvPr/>
          </p:nvSpPr>
          <p:spPr>
            <a:xfrm>
              <a:off x="2195890"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9" name="Google Shape;6609;p32"/>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0" name="Google Shape;6610;p32"/>
            <p:cNvSpPr/>
            <p:nvPr/>
          </p:nvSpPr>
          <p:spPr>
            <a:xfrm>
              <a:off x="2795829" y="-329951"/>
              <a:ext cx="57987" cy="50760"/>
            </a:xfrm>
            <a:custGeom>
              <a:avLst/>
              <a:gdLst/>
              <a:ahLst/>
              <a:cxnLst/>
              <a:rect l="l" t="t" r="r" b="b"/>
              <a:pathLst>
                <a:path w="2439" h="2135" extrusionOk="0">
                  <a:moveTo>
                    <a:pt x="1221" y="1"/>
                  </a:moveTo>
                  <a:cubicBezTo>
                    <a:pt x="853" y="1"/>
                    <a:pt x="488" y="193"/>
                    <a:pt x="272" y="533"/>
                  </a:cubicBezTo>
                  <a:cubicBezTo>
                    <a:pt x="1" y="1029"/>
                    <a:pt x="181" y="1707"/>
                    <a:pt x="678" y="1977"/>
                  </a:cubicBezTo>
                  <a:cubicBezTo>
                    <a:pt x="846" y="2085"/>
                    <a:pt x="1035" y="2135"/>
                    <a:pt x="1222" y="2135"/>
                  </a:cubicBezTo>
                  <a:cubicBezTo>
                    <a:pt x="1587" y="2135"/>
                    <a:pt x="1943" y="1944"/>
                    <a:pt x="2122" y="1616"/>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1" name="Google Shape;6611;p32"/>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2" name="Google Shape;6612;p32"/>
            <p:cNvSpPr/>
            <p:nvPr/>
          </p:nvSpPr>
          <p:spPr>
            <a:xfrm>
              <a:off x="2557579"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3" name="Google Shape;6613;p32"/>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4" name="Google Shape;6614;p32"/>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5" name="Google Shape;6615;p32"/>
            <p:cNvSpPr/>
            <p:nvPr/>
          </p:nvSpPr>
          <p:spPr>
            <a:xfrm>
              <a:off x="3157518"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6" name="Google Shape;6616;p32"/>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7" name="Google Shape;6617;p32"/>
            <p:cNvSpPr/>
            <p:nvPr/>
          </p:nvSpPr>
          <p:spPr>
            <a:xfrm>
              <a:off x="2920338"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8" name="Google Shape;6618;p32"/>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9" name="Google Shape;6619;p32"/>
            <p:cNvSpPr/>
            <p:nvPr/>
          </p:nvSpPr>
          <p:spPr>
            <a:xfrm>
              <a:off x="2795829" y="-329951"/>
              <a:ext cx="57987" cy="50712"/>
            </a:xfrm>
            <a:custGeom>
              <a:avLst/>
              <a:gdLst/>
              <a:ahLst/>
              <a:cxnLst/>
              <a:rect l="l" t="t" r="r" b="b"/>
              <a:pathLst>
                <a:path w="2439" h="2133" extrusionOk="0">
                  <a:moveTo>
                    <a:pt x="1182" y="1"/>
                  </a:moveTo>
                  <a:cubicBezTo>
                    <a:pt x="1008"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0" name="Google Shape;6620;p32"/>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21" name="Google Shape;6621;p32"/>
          <p:cNvSpPr txBox="1">
            <a:spLocks noGrp="1"/>
          </p:cNvSpPr>
          <p:nvPr>
            <p:ph type="subTitle" idx="1"/>
          </p:nvPr>
        </p:nvSpPr>
        <p:spPr>
          <a:xfrm>
            <a:off x="1086833" y="1756633"/>
            <a:ext cx="2608800" cy="61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Hind Siliguri"/>
              <a:buNone/>
              <a:defRPr sz="2933" b="1">
                <a:solidFill>
                  <a:schemeClr val="dk1"/>
                </a:solidFill>
                <a:latin typeface="Encode Sans"/>
                <a:ea typeface="Encode Sans"/>
                <a:cs typeface="Encode Sans"/>
                <a:sym typeface="Encode Sans"/>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a:endParaRPr/>
          </a:p>
        </p:txBody>
      </p:sp>
      <p:sp>
        <p:nvSpPr>
          <p:cNvPr id="6622" name="Google Shape;6622;p32"/>
          <p:cNvSpPr txBox="1">
            <a:spLocks noGrp="1"/>
          </p:cNvSpPr>
          <p:nvPr>
            <p:ph type="subTitle" idx="2"/>
          </p:nvPr>
        </p:nvSpPr>
        <p:spPr>
          <a:xfrm>
            <a:off x="5960067" y="1756633"/>
            <a:ext cx="2608800" cy="61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Hind Siliguri"/>
              <a:buNone/>
              <a:defRPr sz="2933" b="1">
                <a:solidFill>
                  <a:schemeClr val="dk1"/>
                </a:solidFill>
                <a:latin typeface="Encode Sans"/>
                <a:ea typeface="Encode Sans"/>
                <a:cs typeface="Encode Sans"/>
                <a:sym typeface="Encode Sans"/>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a:endParaRPr/>
          </a:p>
        </p:txBody>
      </p:sp>
      <p:sp>
        <p:nvSpPr>
          <p:cNvPr id="6623" name="Google Shape;6623;p32"/>
          <p:cNvSpPr txBox="1">
            <a:spLocks noGrp="1"/>
          </p:cNvSpPr>
          <p:nvPr>
            <p:ph type="subTitle" idx="3"/>
          </p:nvPr>
        </p:nvSpPr>
        <p:spPr>
          <a:xfrm>
            <a:off x="1086833" y="2308600"/>
            <a:ext cx="2608800" cy="8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24" name="Google Shape;6624;p32"/>
          <p:cNvSpPr txBox="1">
            <a:spLocks noGrp="1"/>
          </p:cNvSpPr>
          <p:nvPr>
            <p:ph type="subTitle" idx="4"/>
          </p:nvPr>
        </p:nvSpPr>
        <p:spPr>
          <a:xfrm>
            <a:off x="5960067" y="2308600"/>
            <a:ext cx="2608800" cy="8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25" name="Google Shape;6625;p32"/>
          <p:cNvSpPr txBox="1">
            <a:spLocks noGrp="1"/>
          </p:cNvSpPr>
          <p:nvPr>
            <p:ph type="subTitle" idx="5"/>
          </p:nvPr>
        </p:nvSpPr>
        <p:spPr>
          <a:xfrm>
            <a:off x="3564517" y="4251633"/>
            <a:ext cx="2608800" cy="61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Hind Siliguri"/>
              <a:buNone/>
              <a:defRPr sz="2933" b="1">
                <a:solidFill>
                  <a:schemeClr val="dk1"/>
                </a:solidFill>
                <a:latin typeface="Encode Sans"/>
                <a:ea typeface="Encode Sans"/>
                <a:cs typeface="Encode Sans"/>
                <a:sym typeface="Encode Sans"/>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a:endParaRPr/>
          </a:p>
        </p:txBody>
      </p:sp>
      <p:sp>
        <p:nvSpPr>
          <p:cNvPr id="6626" name="Google Shape;6626;p32"/>
          <p:cNvSpPr txBox="1">
            <a:spLocks noGrp="1"/>
          </p:cNvSpPr>
          <p:nvPr>
            <p:ph type="subTitle" idx="6"/>
          </p:nvPr>
        </p:nvSpPr>
        <p:spPr>
          <a:xfrm>
            <a:off x="8519833" y="4251633"/>
            <a:ext cx="2608800" cy="61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Hind Siliguri"/>
              <a:buNone/>
              <a:defRPr sz="2933" b="1">
                <a:solidFill>
                  <a:schemeClr val="dk1"/>
                </a:solidFill>
                <a:latin typeface="Encode Sans"/>
                <a:ea typeface="Encode Sans"/>
                <a:cs typeface="Encode Sans"/>
                <a:sym typeface="Encode Sans"/>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a:endParaRPr/>
          </a:p>
        </p:txBody>
      </p:sp>
      <p:sp>
        <p:nvSpPr>
          <p:cNvPr id="6627" name="Google Shape;6627;p32"/>
          <p:cNvSpPr txBox="1">
            <a:spLocks noGrp="1"/>
          </p:cNvSpPr>
          <p:nvPr>
            <p:ph type="subTitle" idx="7"/>
          </p:nvPr>
        </p:nvSpPr>
        <p:spPr>
          <a:xfrm>
            <a:off x="3564517" y="4803604"/>
            <a:ext cx="2608800" cy="8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28" name="Google Shape;6628;p32"/>
          <p:cNvSpPr txBox="1">
            <a:spLocks noGrp="1"/>
          </p:cNvSpPr>
          <p:nvPr>
            <p:ph type="subTitle" idx="8"/>
          </p:nvPr>
        </p:nvSpPr>
        <p:spPr>
          <a:xfrm>
            <a:off x="8519833" y="4803601"/>
            <a:ext cx="2608800" cy="8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29" name="Google Shape;6629;p32"/>
          <p:cNvSpPr txBox="1">
            <a:spLocks noGrp="1"/>
          </p:cNvSpPr>
          <p:nvPr>
            <p:ph type="title"/>
          </p:nvPr>
        </p:nvSpPr>
        <p:spPr>
          <a:xfrm>
            <a:off x="950967" y="4894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6630" name="Google Shape;6630;p32"/>
          <p:cNvGrpSpPr/>
          <p:nvPr/>
        </p:nvGrpSpPr>
        <p:grpSpPr>
          <a:xfrm rot="-5400000">
            <a:off x="158141" y="4950283"/>
            <a:ext cx="1474988" cy="1791256"/>
            <a:chOff x="-887045" y="1002487"/>
            <a:chExt cx="1106241" cy="1343442"/>
          </a:xfrm>
        </p:grpSpPr>
        <p:sp>
          <p:nvSpPr>
            <p:cNvPr id="6631" name="Google Shape;6631;p32"/>
            <p:cNvSpPr/>
            <p:nvPr/>
          </p:nvSpPr>
          <p:spPr>
            <a:xfrm>
              <a:off x="100405" y="1812849"/>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2" name="Google Shape;6632;p32"/>
            <p:cNvSpPr/>
            <p:nvPr/>
          </p:nvSpPr>
          <p:spPr>
            <a:xfrm>
              <a:off x="-838681" y="1859996"/>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3" name="Google Shape;6633;p32"/>
            <p:cNvSpPr/>
            <p:nvPr/>
          </p:nvSpPr>
          <p:spPr>
            <a:xfrm>
              <a:off x="-640790" y="2241505"/>
              <a:ext cx="118791" cy="1039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4" name="Google Shape;6634;p32"/>
            <p:cNvSpPr/>
            <p:nvPr/>
          </p:nvSpPr>
          <p:spPr>
            <a:xfrm>
              <a:off x="-880421" y="1813823"/>
              <a:ext cx="105544" cy="103352"/>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5" name="Google Shape;6635;p32"/>
            <p:cNvSpPr/>
            <p:nvPr/>
          </p:nvSpPr>
          <p:spPr>
            <a:xfrm>
              <a:off x="-640790" y="2241505"/>
              <a:ext cx="118791" cy="1039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6" name="Google Shape;6636;p32"/>
            <p:cNvSpPr/>
            <p:nvPr/>
          </p:nvSpPr>
          <p:spPr>
            <a:xfrm>
              <a:off x="-137273" y="2242528"/>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7" name="Google Shape;6637;p32"/>
            <p:cNvSpPr/>
            <p:nvPr/>
          </p:nvSpPr>
          <p:spPr>
            <a:xfrm>
              <a:off x="-146089" y="2241554"/>
              <a:ext cx="118791" cy="103888"/>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8" name="Google Shape;6638;p32"/>
            <p:cNvSpPr/>
            <p:nvPr/>
          </p:nvSpPr>
          <p:spPr>
            <a:xfrm>
              <a:off x="-95533" y="1859996"/>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9" name="Google Shape;6639;p32"/>
            <p:cNvSpPr/>
            <p:nvPr/>
          </p:nvSpPr>
          <p:spPr>
            <a:xfrm>
              <a:off x="-838681" y="1002487"/>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0" name="Google Shape;6640;p32"/>
            <p:cNvSpPr/>
            <p:nvPr/>
          </p:nvSpPr>
          <p:spPr>
            <a:xfrm>
              <a:off x="-640790" y="1385069"/>
              <a:ext cx="118791" cy="103401"/>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1" name="Google Shape;6641;p32"/>
            <p:cNvSpPr/>
            <p:nvPr/>
          </p:nvSpPr>
          <p:spPr>
            <a:xfrm>
              <a:off x="-838681" y="1431241"/>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2" name="Google Shape;6642;p32"/>
            <p:cNvSpPr/>
            <p:nvPr/>
          </p:nvSpPr>
          <p:spPr>
            <a:xfrm>
              <a:off x="-887045" y="1813823"/>
              <a:ext cx="118791" cy="103352"/>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3" name="Google Shape;6643;p32"/>
            <p:cNvSpPr/>
            <p:nvPr/>
          </p:nvSpPr>
          <p:spPr>
            <a:xfrm>
              <a:off x="-95533" y="1431241"/>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4" name="Google Shape;6644;p32"/>
            <p:cNvSpPr/>
            <p:nvPr/>
          </p:nvSpPr>
          <p:spPr>
            <a:xfrm>
              <a:off x="-95533" y="1859996"/>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5" name="Google Shape;6645;p32"/>
            <p:cNvSpPr/>
            <p:nvPr/>
          </p:nvSpPr>
          <p:spPr>
            <a:xfrm>
              <a:off x="-146089" y="2241505"/>
              <a:ext cx="118791" cy="1039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6" name="Google Shape;6646;p32"/>
            <p:cNvSpPr/>
            <p:nvPr/>
          </p:nvSpPr>
          <p:spPr>
            <a:xfrm>
              <a:off x="-581418" y="2282126"/>
              <a:ext cx="494745" cy="22015"/>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7" name="Google Shape;6647;p32"/>
            <p:cNvSpPr/>
            <p:nvPr/>
          </p:nvSpPr>
          <p:spPr>
            <a:xfrm>
              <a:off x="-631975" y="2242528"/>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8" name="Google Shape;6648;p32"/>
            <p:cNvSpPr/>
            <p:nvPr/>
          </p:nvSpPr>
          <p:spPr>
            <a:xfrm>
              <a:off x="-838681" y="1859996"/>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9" name="Google Shape;6649;p32"/>
            <p:cNvSpPr/>
            <p:nvPr/>
          </p:nvSpPr>
          <p:spPr>
            <a:xfrm>
              <a:off x="-887045" y="1812849"/>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0" name="Google Shape;6650;p32"/>
            <p:cNvSpPr/>
            <p:nvPr/>
          </p:nvSpPr>
          <p:spPr>
            <a:xfrm>
              <a:off x="-838681" y="1431241"/>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1" name="Google Shape;6651;p32"/>
            <p:cNvSpPr/>
            <p:nvPr/>
          </p:nvSpPr>
          <p:spPr>
            <a:xfrm>
              <a:off x="-638599" y="1385556"/>
              <a:ext cx="116600" cy="1039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2" name="Google Shape;6652;p32"/>
            <p:cNvSpPr/>
            <p:nvPr/>
          </p:nvSpPr>
          <p:spPr>
            <a:xfrm>
              <a:off x="-581418" y="1424666"/>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3" name="Google Shape;6653;p32"/>
            <p:cNvSpPr/>
            <p:nvPr/>
          </p:nvSpPr>
          <p:spPr>
            <a:xfrm>
              <a:off x="-137273" y="1385069"/>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4" name="Google Shape;6654;p32"/>
            <p:cNvSpPr/>
            <p:nvPr/>
          </p:nvSpPr>
          <p:spPr>
            <a:xfrm>
              <a:off x="-95533" y="1431241"/>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5" name="Google Shape;6655;p32"/>
            <p:cNvSpPr/>
            <p:nvPr/>
          </p:nvSpPr>
          <p:spPr>
            <a:xfrm>
              <a:off x="-146089" y="1385556"/>
              <a:ext cx="118791" cy="103888"/>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6" name="Google Shape;6656;p32"/>
            <p:cNvSpPr/>
            <p:nvPr/>
          </p:nvSpPr>
          <p:spPr>
            <a:xfrm>
              <a:off x="-95533" y="1002487"/>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7" name="Google Shape;6657;p32"/>
            <p:cNvSpPr/>
            <p:nvPr/>
          </p:nvSpPr>
          <p:spPr>
            <a:xfrm>
              <a:off x="-95533" y="1002487"/>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8" name="Google Shape;6658;p32"/>
            <p:cNvSpPr/>
            <p:nvPr/>
          </p:nvSpPr>
          <p:spPr>
            <a:xfrm>
              <a:off x="-146089" y="1385556"/>
              <a:ext cx="118791" cy="1039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9" name="Google Shape;6659;p32"/>
            <p:cNvSpPr/>
            <p:nvPr/>
          </p:nvSpPr>
          <p:spPr>
            <a:xfrm>
              <a:off x="-581418" y="1424666"/>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0" name="Google Shape;6660;p32"/>
            <p:cNvSpPr/>
            <p:nvPr/>
          </p:nvSpPr>
          <p:spPr>
            <a:xfrm>
              <a:off x="-631975" y="1385069"/>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1" name="Google Shape;6661;p32"/>
            <p:cNvSpPr/>
            <p:nvPr/>
          </p:nvSpPr>
          <p:spPr>
            <a:xfrm>
              <a:off x="-838681" y="1002487"/>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6659019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gradFill>
          <a:gsLst>
            <a:gs pos="0">
              <a:schemeClr val="lt1"/>
            </a:gs>
            <a:gs pos="100000">
              <a:srgbClr val="EBF2F9"/>
            </a:gs>
          </a:gsLst>
          <a:lin ang="10801400" scaled="0"/>
        </a:gradFill>
        <a:effectLst/>
      </p:bgPr>
    </p:bg>
    <p:spTree>
      <p:nvGrpSpPr>
        <p:cNvPr id="1" name="Shape 6662"/>
        <p:cNvGrpSpPr/>
        <p:nvPr/>
      </p:nvGrpSpPr>
      <p:grpSpPr>
        <a:xfrm>
          <a:off x="0" y="0"/>
          <a:ext cx="0" cy="0"/>
          <a:chOff x="0" y="0"/>
          <a:chExt cx="0" cy="0"/>
        </a:xfrm>
      </p:grpSpPr>
      <p:sp>
        <p:nvSpPr>
          <p:cNvPr id="6663" name="Google Shape;6663;p33"/>
          <p:cNvSpPr txBox="1">
            <a:spLocks noGrp="1"/>
          </p:cNvSpPr>
          <p:nvPr>
            <p:ph type="title"/>
          </p:nvPr>
        </p:nvSpPr>
        <p:spPr>
          <a:xfrm>
            <a:off x="950967" y="489400"/>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664" name="Google Shape;6664;p33"/>
          <p:cNvSpPr txBox="1">
            <a:spLocks noGrp="1"/>
          </p:cNvSpPr>
          <p:nvPr>
            <p:ph type="subTitle" idx="1"/>
          </p:nvPr>
        </p:nvSpPr>
        <p:spPr>
          <a:xfrm>
            <a:off x="5090621" y="1681667"/>
            <a:ext cx="3145200" cy="106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800"/>
              <a:buFont typeface="Hind Siliguri"/>
              <a:buNone/>
              <a:defRPr sz="2933" b="1">
                <a:solidFill>
                  <a:schemeClr val="dk1"/>
                </a:solidFill>
                <a:latin typeface="Encode Sans"/>
                <a:ea typeface="Encode Sans"/>
                <a:cs typeface="Encode Sans"/>
                <a:sym typeface="Encode Sans"/>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a:endParaRPr/>
          </a:p>
        </p:txBody>
      </p:sp>
      <p:sp>
        <p:nvSpPr>
          <p:cNvPr id="6665" name="Google Shape;6665;p33"/>
          <p:cNvSpPr txBox="1">
            <a:spLocks noGrp="1"/>
          </p:cNvSpPr>
          <p:nvPr>
            <p:ph type="subTitle" idx="2"/>
          </p:nvPr>
        </p:nvSpPr>
        <p:spPr>
          <a:xfrm>
            <a:off x="5090621" y="2843233"/>
            <a:ext cx="3145200" cy="87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66" name="Google Shape;6666;p33"/>
          <p:cNvSpPr txBox="1">
            <a:spLocks noGrp="1"/>
          </p:cNvSpPr>
          <p:nvPr>
            <p:ph type="subTitle" idx="3"/>
          </p:nvPr>
        </p:nvSpPr>
        <p:spPr>
          <a:xfrm>
            <a:off x="8197267" y="1681667"/>
            <a:ext cx="3145200" cy="106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800"/>
              <a:buFont typeface="Hind Siliguri"/>
              <a:buNone/>
              <a:defRPr sz="2933" b="1">
                <a:solidFill>
                  <a:schemeClr val="dk1"/>
                </a:solidFill>
                <a:latin typeface="Encode Sans"/>
                <a:ea typeface="Encode Sans"/>
                <a:cs typeface="Encode Sans"/>
                <a:sym typeface="Encode Sans"/>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a:endParaRPr/>
          </a:p>
        </p:txBody>
      </p:sp>
      <p:sp>
        <p:nvSpPr>
          <p:cNvPr id="6667" name="Google Shape;6667;p33"/>
          <p:cNvSpPr txBox="1">
            <a:spLocks noGrp="1"/>
          </p:cNvSpPr>
          <p:nvPr>
            <p:ph type="subTitle" idx="4"/>
          </p:nvPr>
        </p:nvSpPr>
        <p:spPr>
          <a:xfrm>
            <a:off x="8197267" y="2843233"/>
            <a:ext cx="3145200" cy="87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68" name="Google Shape;6668;p33"/>
          <p:cNvSpPr txBox="1">
            <a:spLocks noGrp="1"/>
          </p:cNvSpPr>
          <p:nvPr>
            <p:ph type="subTitle" idx="5"/>
          </p:nvPr>
        </p:nvSpPr>
        <p:spPr>
          <a:xfrm>
            <a:off x="5090533" y="3838235"/>
            <a:ext cx="3145200" cy="106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800"/>
              <a:buFont typeface="Hind Siliguri"/>
              <a:buNone/>
              <a:defRPr sz="2933" b="1">
                <a:solidFill>
                  <a:schemeClr val="dk1"/>
                </a:solidFill>
                <a:latin typeface="Encode Sans"/>
                <a:ea typeface="Encode Sans"/>
                <a:cs typeface="Encode Sans"/>
                <a:sym typeface="Encode Sans"/>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a:endParaRPr/>
          </a:p>
        </p:txBody>
      </p:sp>
      <p:sp>
        <p:nvSpPr>
          <p:cNvPr id="6669" name="Google Shape;6669;p33"/>
          <p:cNvSpPr txBox="1">
            <a:spLocks noGrp="1"/>
          </p:cNvSpPr>
          <p:nvPr>
            <p:ph type="subTitle" idx="6"/>
          </p:nvPr>
        </p:nvSpPr>
        <p:spPr>
          <a:xfrm>
            <a:off x="5090533" y="4979600"/>
            <a:ext cx="3145200" cy="87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70" name="Google Shape;6670;p33"/>
          <p:cNvSpPr txBox="1">
            <a:spLocks noGrp="1"/>
          </p:cNvSpPr>
          <p:nvPr>
            <p:ph type="subTitle" idx="7"/>
          </p:nvPr>
        </p:nvSpPr>
        <p:spPr>
          <a:xfrm>
            <a:off x="8197267" y="3838235"/>
            <a:ext cx="3145200" cy="106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800"/>
              <a:buFont typeface="Hind Siliguri"/>
              <a:buNone/>
              <a:defRPr sz="2933" b="1">
                <a:solidFill>
                  <a:schemeClr val="dk1"/>
                </a:solidFill>
                <a:latin typeface="Encode Sans"/>
                <a:ea typeface="Encode Sans"/>
                <a:cs typeface="Encode Sans"/>
                <a:sym typeface="Encode Sans"/>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a:endParaRPr/>
          </a:p>
        </p:txBody>
      </p:sp>
      <p:sp>
        <p:nvSpPr>
          <p:cNvPr id="6671" name="Google Shape;6671;p33"/>
          <p:cNvSpPr txBox="1">
            <a:spLocks noGrp="1"/>
          </p:cNvSpPr>
          <p:nvPr>
            <p:ph type="subTitle" idx="8"/>
          </p:nvPr>
        </p:nvSpPr>
        <p:spPr>
          <a:xfrm>
            <a:off x="8197267" y="4979600"/>
            <a:ext cx="3145200" cy="874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6672" name="Google Shape;6672;p33"/>
          <p:cNvGrpSpPr/>
          <p:nvPr/>
        </p:nvGrpSpPr>
        <p:grpSpPr>
          <a:xfrm>
            <a:off x="-609614" y="846798"/>
            <a:ext cx="5599371" cy="5570809"/>
            <a:chOff x="1829898" y="-516917"/>
            <a:chExt cx="2106822" cy="2096075"/>
          </a:xfrm>
        </p:grpSpPr>
        <p:sp>
          <p:nvSpPr>
            <p:cNvPr id="6673" name="Google Shape;6673;p33"/>
            <p:cNvSpPr/>
            <p:nvPr/>
          </p:nvSpPr>
          <p:spPr>
            <a:xfrm>
              <a:off x="2074614" y="1341955"/>
              <a:ext cx="51520" cy="51544"/>
            </a:xfrm>
            <a:custGeom>
              <a:avLst/>
              <a:gdLst/>
              <a:ahLst/>
              <a:cxnLst/>
              <a:rect l="l" t="t" r="r" b="b"/>
              <a:pathLst>
                <a:path w="2167" h="2168" extrusionOk="0">
                  <a:moveTo>
                    <a:pt x="1084" y="0"/>
                  </a:moveTo>
                  <a:cubicBezTo>
                    <a:pt x="497" y="0"/>
                    <a:pt x="0" y="497"/>
                    <a:pt x="0" y="1084"/>
                  </a:cubicBezTo>
                  <a:cubicBezTo>
                    <a:pt x="0" y="1671"/>
                    <a:pt x="497" y="2167"/>
                    <a:pt x="1084" y="2167"/>
                  </a:cubicBezTo>
                  <a:cubicBezTo>
                    <a:pt x="1670" y="2167"/>
                    <a:pt x="2167" y="1671"/>
                    <a:pt x="2167" y="1084"/>
                  </a:cubicBezTo>
                  <a:cubicBezTo>
                    <a:pt x="2167"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4" name="Google Shape;6674;p33"/>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5" name="Google Shape;6675;p33"/>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6" name="Google Shape;6676;p33"/>
            <p:cNvSpPr/>
            <p:nvPr/>
          </p:nvSpPr>
          <p:spPr>
            <a:xfrm>
              <a:off x="2799062"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7" name="Google Shape;6677;p33"/>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8" name="Google Shape;6678;p33"/>
            <p:cNvSpPr/>
            <p:nvPr/>
          </p:nvSpPr>
          <p:spPr>
            <a:xfrm>
              <a:off x="2191587" y="1133234"/>
              <a:ext cx="57987" cy="507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9" name="Google Shape;6679;p33"/>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0" name="Google Shape;6680;p33"/>
            <p:cNvSpPr/>
            <p:nvPr/>
          </p:nvSpPr>
          <p:spPr>
            <a:xfrm>
              <a:off x="2071381" y="1342502"/>
              <a:ext cx="57987" cy="50760"/>
            </a:xfrm>
            <a:custGeom>
              <a:avLst/>
              <a:gdLst/>
              <a:ahLst/>
              <a:cxnLst/>
              <a:rect l="l" t="t" r="r" b="b"/>
              <a:pathLst>
                <a:path w="2439" h="2135" extrusionOk="0">
                  <a:moveTo>
                    <a:pt x="1197" y="1"/>
                  </a:moveTo>
                  <a:cubicBezTo>
                    <a:pt x="833" y="1"/>
                    <a:pt x="496" y="191"/>
                    <a:pt x="317"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1" name="Google Shape;6681;p33"/>
            <p:cNvSpPr/>
            <p:nvPr/>
          </p:nvSpPr>
          <p:spPr>
            <a:xfrm>
              <a:off x="2074614" y="924466"/>
              <a:ext cx="51520" cy="50451"/>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2" name="Google Shape;6682;p33"/>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3" name="Google Shape;6683;p33"/>
            <p:cNvSpPr/>
            <p:nvPr/>
          </p:nvSpPr>
          <p:spPr>
            <a:xfrm>
              <a:off x="2554346" y="1342502"/>
              <a:ext cx="57987" cy="50427"/>
            </a:xfrm>
            <a:custGeom>
              <a:avLst/>
              <a:gdLst/>
              <a:ahLst/>
              <a:cxnLst/>
              <a:rect l="l" t="t" r="r" b="b"/>
              <a:pathLst>
                <a:path w="2439" h="2121" extrusionOk="0">
                  <a:moveTo>
                    <a:pt x="1222" y="1"/>
                  </a:moveTo>
                  <a:cubicBezTo>
                    <a:pt x="1035" y="1"/>
                    <a:pt x="846" y="51"/>
                    <a:pt x="678" y="158"/>
                  </a:cubicBezTo>
                  <a:cubicBezTo>
                    <a:pt x="181" y="429"/>
                    <a:pt x="1" y="1061"/>
                    <a:pt x="272" y="1603"/>
                  </a:cubicBezTo>
                  <a:cubicBezTo>
                    <a:pt x="480" y="1931"/>
                    <a:pt x="827" y="2121"/>
                    <a:pt x="1182" y="2121"/>
                  </a:cubicBezTo>
                  <a:cubicBezTo>
                    <a:pt x="1364" y="2121"/>
                    <a:pt x="1548" y="2071"/>
                    <a:pt x="1716" y="1964"/>
                  </a:cubicBezTo>
                  <a:cubicBezTo>
                    <a:pt x="2258" y="1693"/>
                    <a:pt x="2438" y="1016"/>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4" name="Google Shape;6684;p33"/>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5" name="Google Shape;6685;p33"/>
            <p:cNvSpPr/>
            <p:nvPr/>
          </p:nvSpPr>
          <p:spPr>
            <a:xfrm>
              <a:off x="2191587" y="1133234"/>
              <a:ext cx="57987" cy="507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6" name="Google Shape;6686;p33"/>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7" name="Google Shape;6687;p33"/>
            <p:cNvSpPr/>
            <p:nvPr/>
          </p:nvSpPr>
          <p:spPr>
            <a:xfrm>
              <a:off x="2437373"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8" name="Google Shape;6688;p33"/>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9" name="Google Shape;6689;p33"/>
            <p:cNvSpPr/>
            <p:nvPr/>
          </p:nvSpPr>
          <p:spPr>
            <a:xfrm>
              <a:off x="2916035" y="1133234"/>
              <a:ext cx="57987" cy="50736"/>
            </a:xfrm>
            <a:custGeom>
              <a:avLst/>
              <a:gdLst/>
              <a:ahLst/>
              <a:cxnLst/>
              <a:rect l="l" t="t" r="r" b="b"/>
              <a:pathLst>
                <a:path w="2439" h="2134" extrusionOk="0">
                  <a:moveTo>
                    <a:pt x="1244"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67"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0" name="Google Shape;6690;p33"/>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1" name="Google Shape;6691;p33"/>
            <p:cNvSpPr/>
            <p:nvPr/>
          </p:nvSpPr>
          <p:spPr>
            <a:xfrm>
              <a:off x="2795829" y="1342502"/>
              <a:ext cx="57987" cy="50760"/>
            </a:xfrm>
            <a:custGeom>
              <a:avLst/>
              <a:gdLst/>
              <a:ahLst/>
              <a:cxnLst/>
              <a:rect l="l" t="t" r="r" b="b"/>
              <a:pathLst>
                <a:path w="2439" h="2135" extrusionOk="0">
                  <a:moveTo>
                    <a:pt x="1195" y="1"/>
                  </a:moveTo>
                  <a:cubicBezTo>
                    <a:pt x="827" y="1"/>
                    <a:pt x="480" y="191"/>
                    <a:pt x="272"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2" name="Google Shape;6692;p33"/>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3" name="Google Shape;6693;p33"/>
            <p:cNvSpPr/>
            <p:nvPr/>
          </p:nvSpPr>
          <p:spPr>
            <a:xfrm>
              <a:off x="2557579"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4" name="Google Shape;6694;p33"/>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5" name="Google Shape;6695;p33"/>
            <p:cNvSpPr/>
            <p:nvPr/>
          </p:nvSpPr>
          <p:spPr>
            <a:xfrm>
              <a:off x="2433070" y="1133258"/>
              <a:ext cx="57987" cy="50712"/>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6" name="Google Shape;6696;p33"/>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7" name="Google Shape;6697;p33"/>
            <p:cNvSpPr/>
            <p:nvPr/>
          </p:nvSpPr>
          <p:spPr>
            <a:xfrm>
              <a:off x="2554346" y="924466"/>
              <a:ext cx="57987" cy="50451"/>
            </a:xfrm>
            <a:custGeom>
              <a:avLst/>
              <a:gdLst/>
              <a:ahLst/>
              <a:cxnLst/>
              <a:rect l="l" t="t" r="r" b="b"/>
              <a:pathLst>
                <a:path w="2439" h="2122" extrusionOk="0">
                  <a:moveTo>
                    <a:pt x="1205" y="0"/>
                  </a:moveTo>
                  <a:cubicBezTo>
                    <a:pt x="833" y="0"/>
                    <a:pt x="482" y="181"/>
                    <a:pt x="272"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8" name="Google Shape;6698;p33"/>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9" name="Google Shape;6699;p33"/>
            <p:cNvSpPr/>
            <p:nvPr/>
          </p:nvSpPr>
          <p:spPr>
            <a:xfrm>
              <a:off x="2799062"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0" name="Google Shape;6700;p33"/>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1" name="Google Shape;6701;p33"/>
            <p:cNvSpPr/>
            <p:nvPr/>
          </p:nvSpPr>
          <p:spPr>
            <a:xfrm>
              <a:off x="3277724" y="1342193"/>
              <a:ext cx="57987" cy="50736"/>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525" y="1944"/>
                    <a:pt x="872" y="2134"/>
                    <a:pt x="1227" y="2134"/>
                  </a:cubicBezTo>
                  <a:cubicBezTo>
                    <a:pt x="1409" y="2134"/>
                    <a:pt x="1593" y="2084"/>
                    <a:pt x="1761" y="1977"/>
                  </a:cubicBezTo>
                  <a:cubicBezTo>
                    <a:pt x="2303"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2" name="Google Shape;6702;p33"/>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3" name="Google Shape;6703;p33"/>
            <p:cNvSpPr/>
            <p:nvPr/>
          </p:nvSpPr>
          <p:spPr>
            <a:xfrm>
              <a:off x="2795829" y="1342193"/>
              <a:ext cx="57987" cy="50736"/>
            </a:xfrm>
            <a:custGeom>
              <a:avLst/>
              <a:gdLst/>
              <a:ahLst/>
              <a:cxnLst/>
              <a:rect l="l" t="t" r="r" b="b"/>
              <a:pathLst>
                <a:path w="2439" h="2134" extrusionOk="0">
                  <a:moveTo>
                    <a:pt x="1173" y="0"/>
                  </a:moveTo>
                  <a:cubicBezTo>
                    <a:pt x="1004"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4" name="Google Shape;6704;p33"/>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5" name="Google Shape;6705;p33"/>
            <p:cNvSpPr/>
            <p:nvPr/>
          </p:nvSpPr>
          <p:spPr>
            <a:xfrm>
              <a:off x="2916035"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6" name="Google Shape;6706;p33"/>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7" name="Google Shape;6707;p33"/>
            <p:cNvSpPr/>
            <p:nvPr/>
          </p:nvSpPr>
          <p:spPr>
            <a:xfrm>
              <a:off x="3161821"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8" name="Google Shape;6708;p33"/>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9" name="Google Shape;6709;p33"/>
            <p:cNvSpPr/>
            <p:nvPr/>
          </p:nvSpPr>
          <p:spPr>
            <a:xfrm>
              <a:off x="3157518" y="1133234"/>
              <a:ext cx="57987" cy="50736"/>
            </a:xfrm>
            <a:custGeom>
              <a:avLst/>
              <a:gdLst/>
              <a:ahLst/>
              <a:cxnLst/>
              <a:rect l="l" t="t" r="r" b="b"/>
              <a:pathLst>
                <a:path w="2439" h="2134" extrusionOk="0">
                  <a:moveTo>
                    <a:pt x="1242"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22" y="518"/>
                  </a:cubicBezTo>
                  <a:cubicBezTo>
                    <a:pt x="1943" y="190"/>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0" name="Google Shape;6710;p33"/>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1" name="Google Shape;6711;p33"/>
            <p:cNvSpPr/>
            <p:nvPr/>
          </p:nvSpPr>
          <p:spPr>
            <a:xfrm>
              <a:off x="3278794" y="924680"/>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2" name="Google Shape;6712;p33"/>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3" name="Google Shape;6713;p33"/>
            <p:cNvSpPr/>
            <p:nvPr/>
          </p:nvSpPr>
          <p:spPr>
            <a:xfrm>
              <a:off x="3523510"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4" name="Google Shape;6714;p33"/>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5" name="Google Shape;6715;p33"/>
            <p:cNvSpPr/>
            <p:nvPr/>
          </p:nvSpPr>
          <p:spPr>
            <a:xfrm>
              <a:off x="2191587" y="715174"/>
              <a:ext cx="57987" cy="50474"/>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6" name="Google Shape;6716;p33"/>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7" name="Google Shape;6717;p33"/>
            <p:cNvSpPr/>
            <p:nvPr/>
          </p:nvSpPr>
          <p:spPr>
            <a:xfrm>
              <a:off x="2071381" y="924466"/>
              <a:ext cx="57987" cy="50451"/>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8" name="Google Shape;6718;p33"/>
            <p:cNvSpPr/>
            <p:nvPr/>
          </p:nvSpPr>
          <p:spPr>
            <a:xfrm>
              <a:off x="1829898"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9" name="Google Shape;6719;p33"/>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0" name="Google Shape;6720;p33"/>
            <p:cNvSpPr/>
            <p:nvPr/>
          </p:nvSpPr>
          <p:spPr>
            <a:xfrm>
              <a:off x="2074614"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1" name="Google Shape;6721;p33"/>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2" name="Google Shape;6722;p33"/>
            <p:cNvSpPr/>
            <p:nvPr/>
          </p:nvSpPr>
          <p:spPr>
            <a:xfrm>
              <a:off x="2554346"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3" name="Google Shape;6723;p33"/>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4" name="Google Shape;6724;p33"/>
            <p:cNvSpPr/>
            <p:nvPr/>
          </p:nvSpPr>
          <p:spPr>
            <a:xfrm>
              <a:off x="2433070"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5" name="Google Shape;6725;p33"/>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6" name="Google Shape;6726;p33"/>
            <p:cNvSpPr/>
            <p:nvPr/>
          </p:nvSpPr>
          <p:spPr>
            <a:xfrm>
              <a:off x="2195890"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7" name="Google Shape;6727;p33"/>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8" name="Google Shape;6728;p33"/>
            <p:cNvSpPr/>
            <p:nvPr/>
          </p:nvSpPr>
          <p:spPr>
            <a:xfrm>
              <a:off x="2071381"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9" name="Google Shape;6729;p33"/>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0" name="Google Shape;6730;p33"/>
            <p:cNvSpPr/>
            <p:nvPr/>
          </p:nvSpPr>
          <p:spPr>
            <a:xfrm>
              <a:off x="2192657" y="715412"/>
              <a:ext cx="56917" cy="507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1" name="Google Shape;6731;p33"/>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2" name="Google Shape;6732;p33"/>
            <p:cNvSpPr/>
            <p:nvPr/>
          </p:nvSpPr>
          <p:spPr>
            <a:xfrm>
              <a:off x="2437373"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3" name="Google Shape;6733;p33"/>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4" name="Google Shape;6734;p33"/>
            <p:cNvSpPr/>
            <p:nvPr/>
          </p:nvSpPr>
          <p:spPr>
            <a:xfrm>
              <a:off x="2916035" y="715174"/>
              <a:ext cx="57987" cy="50474"/>
            </a:xfrm>
            <a:custGeom>
              <a:avLst/>
              <a:gdLst/>
              <a:ahLst/>
              <a:cxnLst/>
              <a:rect l="l" t="t" r="r" b="b"/>
              <a:pathLst>
                <a:path w="2439" h="2123" extrusionOk="0">
                  <a:moveTo>
                    <a:pt x="1233"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22" y="542"/>
                  </a:cubicBezTo>
                  <a:cubicBezTo>
                    <a:pt x="1942" y="181"/>
                    <a:pt x="1601" y="0"/>
                    <a:pt x="123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5" name="Google Shape;6735;p33"/>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6" name="Google Shape;6736;p33"/>
            <p:cNvSpPr/>
            <p:nvPr/>
          </p:nvSpPr>
          <p:spPr>
            <a:xfrm>
              <a:off x="2795829" y="924680"/>
              <a:ext cx="57987" cy="50712"/>
            </a:xfrm>
            <a:custGeom>
              <a:avLst/>
              <a:gdLst/>
              <a:ahLst/>
              <a:cxnLst/>
              <a:rect l="l" t="t" r="r" b="b"/>
              <a:pathLst>
                <a:path w="2439" h="2133" extrusionOk="0">
                  <a:moveTo>
                    <a:pt x="1235" y="1"/>
                  </a:moveTo>
                  <a:cubicBezTo>
                    <a:pt x="853" y="1"/>
                    <a:pt x="488" y="193"/>
                    <a:pt x="272" y="533"/>
                  </a:cubicBezTo>
                  <a:cubicBezTo>
                    <a:pt x="1" y="1029"/>
                    <a:pt x="181" y="1661"/>
                    <a:pt x="678" y="1977"/>
                  </a:cubicBezTo>
                  <a:cubicBezTo>
                    <a:pt x="843" y="2083"/>
                    <a:pt x="1029" y="2133"/>
                    <a:pt x="1213" y="2133"/>
                  </a:cubicBezTo>
                  <a:cubicBezTo>
                    <a:pt x="1581" y="2133"/>
                    <a:pt x="1942" y="1932"/>
                    <a:pt x="2122" y="1571"/>
                  </a:cubicBezTo>
                  <a:cubicBezTo>
                    <a:pt x="2438" y="1075"/>
                    <a:pt x="2258" y="443"/>
                    <a:pt x="1761" y="127"/>
                  </a:cubicBezTo>
                  <a:cubicBezTo>
                    <a:pt x="1591" y="41"/>
                    <a:pt x="1411"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7" name="Google Shape;6737;p33"/>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8" name="Google Shape;6738;p33"/>
            <p:cNvSpPr/>
            <p:nvPr/>
          </p:nvSpPr>
          <p:spPr>
            <a:xfrm>
              <a:off x="2557579"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9" name="Google Shape;6739;p33"/>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0" name="Google Shape;6740;p33"/>
            <p:cNvSpPr/>
            <p:nvPr/>
          </p:nvSpPr>
          <p:spPr>
            <a:xfrm>
              <a:off x="2433070" y="715412"/>
              <a:ext cx="57987" cy="50712"/>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1" name="Google Shape;6741;p33"/>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2" name="Google Shape;6742;p33"/>
            <p:cNvSpPr/>
            <p:nvPr/>
          </p:nvSpPr>
          <p:spPr>
            <a:xfrm>
              <a:off x="2554346"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3" name="Google Shape;6743;p33"/>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4" name="Google Shape;6744;p33"/>
            <p:cNvSpPr/>
            <p:nvPr/>
          </p:nvSpPr>
          <p:spPr>
            <a:xfrm>
              <a:off x="2799062"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5" name="Google Shape;6745;p33"/>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6" name="Google Shape;6746;p33"/>
            <p:cNvSpPr/>
            <p:nvPr/>
          </p:nvSpPr>
          <p:spPr>
            <a:xfrm>
              <a:off x="3277724" y="923990"/>
              <a:ext cx="57987" cy="50712"/>
            </a:xfrm>
            <a:custGeom>
              <a:avLst/>
              <a:gdLst/>
              <a:ahLst/>
              <a:cxnLst/>
              <a:rect l="l" t="t" r="r" b="b"/>
              <a:pathLst>
                <a:path w="2439" h="2133" extrusionOk="0">
                  <a:moveTo>
                    <a:pt x="1248" y="0"/>
                  </a:moveTo>
                  <a:cubicBezTo>
                    <a:pt x="1069" y="0"/>
                    <a:pt x="888" y="50"/>
                    <a:pt x="723" y="156"/>
                  </a:cubicBezTo>
                  <a:cubicBezTo>
                    <a:pt x="181" y="426"/>
                    <a:pt x="1" y="1104"/>
                    <a:pt x="317" y="1600"/>
                  </a:cubicBezTo>
                  <a:cubicBezTo>
                    <a:pt x="533" y="1940"/>
                    <a:pt x="898" y="2132"/>
                    <a:pt x="1266" y="2132"/>
                  </a:cubicBezTo>
                  <a:cubicBezTo>
                    <a:pt x="1435" y="2132"/>
                    <a:pt x="1605" y="2092"/>
                    <a:pt x="1761" y="2006"/>
                  </a:cubicBezTo>
                  <a:cubicBezTo>
                    <a:pt x="2303" y="1690"/>
                    <a:pt x="2438" y="1058"/>
                    <a:pt x="2167"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7" name="Google Shape;6747;p33"/>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8" name="Google Shape;6748;p33"/>
            <p:cNvSpPr/>
            <p:nvPr/>
          </p:nvSpPr>
          <p:spPr>
            <a:xfrm>
              <a:off x="3157518"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2" y="2134"/>
                  </a:cubicBezTo>
                  <a:cubicBezTo>
                    <a:pt x="1582" y="2134"/>
                    <a:pt x="1937" y="1942"/>
                    <a:pt x="2122"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9" name="Google Shape;6749;p33"/>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0" name="Google Shape;6750;p33"/>
            <p:cNvSpPr/>
            <p:nvPr/>
          </p:nvSpPr>
          <p:spPr>
            <a:xfrm>
              <a:off x="2920338"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1" name="Google Shape;6751;p33"/>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2" name="Google Shape;6752;p33"/>
            <p:cNvSpPr/>
            <p:nvPr/>
          </p:nvSpPr>
          <p:spPr>
            <a:xfrm>
              <a:off x="2795829" y="923990"/>
              <a:ext cx="57987" cy="50712"/>
            </a:xfrm>
            <a:custGeom>
              <a:avLst/>
              <a:gdLst/>
              <a:ahLst/>
              <a:cxnLst/>
              <a:rect l="l" t="t" r="r" b="b"/>
              <a:pathLst>
                <a:path w="2439" h="2133" extrusionOk="0">
                  <a:moveTo>
                    <a:pt x="1203" y="0"/>
                  </a:moveTo>
                  <a:cubicBezTo>
                    <a:pt x="1024"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3" name="Google Shape;6753;p33"/>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4" name="Google Shape;6754;p33"/>
            <p:cNvSpPr/>
            <p:nvPr/>
          </p:nvSpPr>
          <p:spPr>
            <a:xfrm>
              <a:off x="2916035"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5" name="Google Shape;6755;p33"/>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6" name="Google Shape;6756;p33"/>
            <p:cNvSpPr/>
            <p:nvPr/>
          </p:nvSpPr>
          <p:spPr>
            <a:xfrm>
              <a:off x="3161821"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7" name="Google Shape;6757;p33"/>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8" name="Google Shape;6758;p33"/>
            <p:cNvSpPr/>
            <p:nvPr/>
          </p:nvSpPr>
          <p:spPr>
            <a:xfrm>
              <a:off x="3640483" y="715174"/>
              <a:ext cx="57987" cy="50474"/>
            </a:xfrm>
            <a:custGeom>
              <a:avLst/>
              <a:gdLst/>
              <a:ahLst/>
              <a:cxnLst/>
              <a:rect l="l" t="t" r="r" b="b"/>
              <a:pathLst>
                <a:path w="2439" h="2123" extrusionOk="0">
                  <a:moveTo>
                    <a:pt x="1213" y="0"/>
                  </a:moveTo>
                  <a:cubicBezTo>
                    <a:pt x="1029" y="0"/>
                    <a:pt x="843" y="46"/>
                    <a:pt x="678" y="136"/>
                  </a:cubicBezTo>
                  <a:cubicBezTo>
                    <a:pt x="181" y="452"/>
                    <a:pt x="1" y="1084"/>
                    <a:pt x="271" y="1580"/>
                  </a:cubicBezTo>
                  <a:cubicBezTo>
                    <a:pt x="482" y="1942"/>
                    <a:pt x="833" y="2122"/>
                    <a:pt x="1204"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9" name="Google Shape;6759;p33"/>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0" name="Google Shape;6760;p33"/>
            <p:cNvSpPr/>
            <p:nvPr/>
          </p:nvSpPr>
          <p:spPr>
            <a:xfrm>
              <a:off x="3520277" y="924680"/>
              <a:ext cx="56917" cy="50712"/>
            </a:xfrm>
            <a:custGeom>
              <a:avLst/>
              <a:gdLst/>
              <a:ahLst/>
              <a:cxnLst/>
              <a:rect l="l" t="t" r="r" b="b"/>
              <a:pathLst>
                <a:path w="2394" h="2133" extrusionOk="0">
                  <a:moveTo>
                    <a:pt x="1221" y="1"/>
                  </a:moveTo>
                  <a:cubicBezTo>
                    <a:pt x="853" y="1"/>
                    <a:pt x="488" y="193"/>
                    <a:pt x="272" y="533"/>
                  </a:cubicBezTo>
                  <a:cubicBezTo>
                    <a:pt x="1" y="1029"/>
                    <a:pt x="136" y="1707"/>
                    <a:pt x="678" y="1977"/>
                  </a:cubicBezTo>
                  <a:cubicBezTo>
                    <a:pt x="843" y="2083"/>
                    <a:pt x="1024" y="2133"/>
                    <a:pt x="1203" y="2133"/>
                  </a:cubicBezTo>
                  <a:cubicBezTo>
                    <a:pt x="1561" y="2133"/>
                    <a:pt x="1912" y="1932"/>
                    <a:pt x="2122" y="1571"/>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1" name="Google Shape;6761;p33"/>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2" name="Google Shape;6762;p33"/>
            <p:cNvSpPr/>
            <p:nvPr/>
          </p:nvSpPr>
          <p:spPr>
            <a:xfrm>
              <a:off x="3282027"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3" name="Google Shape;6763;p33"/>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4" name="Google Shape;6764;p33"/>
            <p:cNvSpPr/>
            <p:nvPr/>
          </p:nvSpPr>
          <p:spPr>
            <a:xfrm>
              <a:off x="3157518" y="715174"/>
              <a:ext cx="57987" cy="50474"/>
            </a:xfrm>
            <a:custGeom>
              <a:avLst/>
              <a:gdLst/>
              <a:ahLst/>
              <a:cxnLst/>
              <a:rect l="l" t="t" r="r" b="b"/>
              <a:pathLst>
                <a:path w="2439" h="2123" extrusionOk="0">
                  <a:moveTo>
                    <a:pt x="1213" y="0"/>
                  </a:moveTo>
                  <a:cubicBezTo>
                    <a:pt x="1029" y="0"/>
                    <a:pt x="843" y="46"/>
                    <a:pt x="678" y="136"/>
                  </a:cubicBezTo>
                  <a:cubicBezTo>
                    <a:pt x="181" y="452"/>
                    <a:pt x="1" y="1084"/>
                    <a:pt x="317" y="1580"/>
                  </a:cubicBezTo>
                  <a:cubicBezTo>
                    <a:pt x="497" y="1942"/>
                    <a:pt x="838" y="2122"/>
                    <a:pt x="1206"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5" name="Google Shape;6765;p33"/>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6" name="Google Shape;6766;p33"/>
            <p:cNvSpPr/>
            <p:nvPr/>
          </p:nvSpPr>
          <p:spPr>
            <a:xfrm>
              <a:off x="3278794" y="506121"/>
              <a:ext cx="56917" cy="50760"/>
            </a:xfrm>
            <a:custGeom>
              <a:avLst/>
              <a:gdLst/>
              <a:ahLst/>
              <a:cxnLst/>
              <a:rect l="l" t="t" r="r" b="b"/>
              <a:pathLst>
                <a:path w="2394" h="2135"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7" name="Google Shape;6767;p33"/>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8" name="Google Shape;6768;p33"/>
            <p:cNvSpPr/>
            <p:nvPr/>
          </p:nvSpPr>
          <p:spPr>
            <a:xfrm>
              <a:off x="3523510"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9" name="Google Shape;6769;p33"/>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0" name="Google Shape;6770;p33"/>
            <p:cNvSpPr/>
            <p:nvPr/>
          </p:nvSpPr>
          <p:spPr>
            <a:xfrm>
              <a:off x="3640483"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2" y="2134"/>
                  </a:cubicBezTo>
                  <a:cubicBezTo>
                    <a:pt x="1607" y="2134"/>
                    <a:pt x="1943" y="1944"/>
                    <a:pt x="2122"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1" name="Google Shape;6771;p33"/>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2" name="Google Shape;6772;p33"/>
            <p:cNvSpPr/>
            <p:nvPr/>
          </p:nvSpPr>
          <p:spPr>
            <a:xfrm>
              <a:off x="3885199"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3" name="Google Shape;6773;p33"/>
            <p:cNvSpPr/>
            <p:nvPr/>
          </p:nvSpPr>
          <p:spPr>
            <a:xfrm>
              <a:off x="1829898" y="506121"/>
              <a:ext cx="57987" cy="50760"/>
            </a:xfrm>
            <a:custGeom>
              <a:avLst/>
              <a:gdLst/>
              <a:ahLst/>
              <a:cxnLst/>
              <a:rect l="l" t="t" r="r" b="b"/>
              <a:pathLst>
                <a:path w="2439" h="2135" extrusionOk="0">
                  <a:moveTo>
                    <a:pt x="1182" y="0"/>
                  </a:moveTo>
                  <a:cubicBezTo>
                    <a:pt x="1008" y="0"/>
                    <a:pt x="834" y="41"/>
                    <a:pt x="678" y="126"/>
                  </a:cubicBezTo>
                  <a:cubicBezTo>
                    <a:pt x="181" y="442"/>
                    <a:pt x="1" y="1074"/>
                    <a:pt x="317" y="1616"/>
                  </a:cubicBezTo>
                  <a:cubicBezTo>
                    <a:pt x="496" y="1944"/>
                    <a:pt x="833" y="2134"/>
                    <a:pt x="1197"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4" name="Google Shape;6774;p33"/>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5" name="Google Shape;6775;p33"/>
            <p:cNvSpPr/>
            <p:nvPr/>
          </p:nvSpPr>
          <p:spPr>
            <a:xfrm>
              <a:off x="2071381"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6" name="Google Shape;6776;p33"/>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7" name="Google Shape;6777;p33"/>
            <p:cNvSpPr/>
            <p:nvPr/>
          </p:nvSpPr>
          <p:spPr>
            <a:xfrm>
              <a:off x="1833131"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8" name="Google Shape;6778;p33"/>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9" name="Google Shape;6779;p33"/>
            <p:cNvSpPr/>
            <p:nvPr/>
          </p:nvSpPr>
          <p:spPr>
            <a:xfrm>
              <a:off x="2554346"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0" name="Google Shape;6780;p33"/>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1" name="Google Shape;6781;p33"/>
            <p:cNvSpPr/>
            <p:nvPr/>
          </p:nvSpPr>
          <p:spPr>
            <a:xfrm>
              <a:off x="2433070" y="715412"/>
              <a:ext cx="57987" cy="507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2" name="Google Shape;6782;p33"/>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3" name="Google Shape;6783;p33"/>
            <p:cNvSpPr/>
            <p:nvPr/>
          </p:nvSpPr>
          <p:spPr>
            <a:xfrm>
              <a:off x="2195890"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4" name="Google Shape;6784;p33"/>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5" name="Google Shape;6785;p33"/>
            <p:cNvSpPr/>
            <p:nvPr/>
          </p:nvSpPr>
          <p:spPr>
            <a:xfrm>
              <a:off x="2071381"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6" name="Google Shape;6786;p33"/>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7" name="Google Shape;6787;p33"/>
            <p:cNvSpPr/>
            <p:nvPr/>
          </p:nvSpPr>
          <p:spPr>
            <a:xfrm>
              <a:off x="2191587" y="297162"/>
              <a:ext cx="57987" cy="50760"/>
            </a:xfrm>
            <a:custGeom>
              <a:avLst/>
              <a:gdLst/>
              <a:ahLst/>
              <a:cxnLst/>
              <a:rect l="l" t="t" r="r" b="b"/>
              <a:pathLst>
                <a:path w="2439" h="2135" extrusionOk="0">
                  <a:moveTo>
                    <a:pt x="1217" y="0"/>
                  </a:moveTo>
                  <a:cubicBezTo>
                    <a:pt x="852" y="0"/>
                    <a:pt x="496" y="191"/>
                    <a:pt x="317" y="519"/>
                  </a:cubicBezTo>
                  <a:cubicBezTo>
                    <a:pt x="1" y="1060"/>
                    <a:pt x="181" y="1692"/>
                    <a:pt x="723" y="2008"/>
                  </a:cubicBezTo>
                  <a:cubicBezTo>
                    <a:pt x="879" y="2094"/>
                    <a:pt x="1049" y="2134"/>
                    <a:pt x="1218"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8" name="Google Shape;6788;p33"/>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9" name="Google Shape;6789;p33"/>
            <p:cNvSpPr/>
            <p:nvPr/>
          </p:nvSpPr>
          <p:spPr>
            <a:xfrm>
              <a:off x="2437373"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0" name="Google Shape;6790;p33"/>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1" name="Google Shape;6791;p33"/>
            <p:cNvSpPr/>
            <p:nvPr/>
          </p:nvSpPr>
          <p:spPr>
            <a:xfrm>
              <a:off x="2916035" y="297162"/>
              <a:ext cx="57987" cy="50427"/>
            </a:xfrm>
            <a:custGeom>
              <a:avLst/>
              <a:gdLst/>
              <a:ahLst/>
              <a:cxnLst/>
              <a:rect l="l" t="t" r="r" b="b"/>
              <a:pathLst>
                <a:path w="2439" h="2121" extrusionOk="0">
                  <a:moveTo>
                    <a:pt x="1244" y="0"/>
                  </a:moveTo>
                  <a:cubicBezTo>
                    <a:pt x="1056" y="0"/>
                    <a:pt x="861" y="51"/>
                    <a:pt x="678" y="158"/>
                  </a:cubicBezTo>
                  <a:cubicBezTo>
                    <a:pt x="181" y="429"/>
                    <a:pt x="1" y="1106"/>
                    <a:pt x="317" y="1602"/>
                  </a:cubicBezTo>
                  <a:cubicBezTo>
                    <a:pt x="496" y="1930"/>
                    <a:pt x="852" y="2121"/>
                    <a:pt x="1217" y="2121"/>
                  </a:cubicBezTo>
                  <a:cubicBezTo>
                    <a:pt x="1404" y="2121"/>
                    <a:pt x="1593" y="2070"/>
                    <a:pt x="1761" y="1963"/>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2" name="Google Shape;6792;p33"/>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3" name="Google Shape;6793;p33"/>
            <p:cNvSpPr/>
            <p:nvPr/>
          </p:nvSpPr>
          <p:spPr>
            <a:xfrm>
              <a:off x="2795829"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4" name="Google Shape;6794;p33"/>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5" name="Google Shape;6795;p33"/>
            <p:cNvSpPr/>
            <p:nvPr/>
          </p:nvSpPr>
          <p:spPr>
            <a:xfrm>
              <a:off x="2557579"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6" name="Google Shape;6796;p33"/>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7" name="Google Shape;6797;p33"/>
            <p:cNvSpPr/>
            <p:nvPr/>
          </p:nvSpPr>
          <p:spPr>
            <a:xfrm>
              <a:off x="2433070" y="297162"/>
              <a:ext cx="57987" cy="50760"/>
            </a:xfrm>
            <a:custGeom>
              <a:avLst/>
              <a:gdLst/>
              <a:ahLst/>
              <a:cxnLst/>
              <a:rect l="l" t="t" r="r" b="b"/>
              <a:pathLst>
                <a:path w="2439" h="2135" extrusionOk="0">
                  <a:moveTo>
                    <a:pt x="1244" y="0"/>
                  </a:moveTo>
                  <a:cubicBezTo>
                    <a:pt x="1056" y="0"/>
                    <a:pt x="861" y="51"/>
                    <a:pt x="678" y="158"/>
                  </a:cubicBezTo>
                  <a:cubicBezTo>
                    <a:pt x="181" y="429"/>
                    <a:pt x="1" y="1106"/>
                    <a:pt x="317" y="1602"/>
                  </a:cubicBezTo>
                  <a:cubicBezTo>
                    <a:pt x="502" y="1942"/>
                    <a:pt x="879" y="2134"/>
                    <a:pt x="1257" y="2134"/>
                  </a:cubicBezTo>
                  <a:cubicBezTo>
                    <a:pt x="1431" y="2134"/>
                    <a:pt x="1605" y="2094"/>
                    <a:pt x="1761" y="2008"/>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8" name="Google Shape;6798;p33"/>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9" name="Google Shape;6799;p33"/>
            <p:cNvSpPr/>
            <p:nvPr/>
          </p:nvSpPr>
          <p:spPr>
            <a:xfrm>
              <a:off x="2554346"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0" name="Google Shape;6800;p33"/>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1" name="Google Shape;6801;p33"/>
            <p:cNvSpPr/>
            <p:nvPr/>
          </p:nvSpPr>
          <p:spPr>
            <a:xfrm>
              <a:off x="2799062"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2" name="Google Shape;6802;p33"/>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3" name="Google Shape;6803;p33"/>
            <p:cNvSpPr/>
            <p:nvPr/>
          </p:nvSpPr>
          <p:spPr>
            <a:xfrm>
              <a:off x="3278794" y="506121"/>
              <a:ext cx="56917" cy="50760"/>
            </a:xfrm>
            <a:custGeom>
              <a:avLst/>
              <a:gdLst/>
              <a:ahLst/>
              <a:cxnLst/>
              <a:rect l="l" t="t" r="r" b="b"/>
              <a:pathLst>
                <a:path w="2394" h="2135" extrusionOk="0">
                  <a:moveTo>
                    <a:pt x="1173" y="0"/>
                  </a:moveTo>
                  <a:cubicBezTo>
                    <a:pt x="1004" y="0"/>
                    <a:pt x="834" y="41"/>
                    <a:pt x="678" y="126"/>
                  </a:cubicBezTo>
                  <a:cubicBezTo>
                    <a:pt x="136" y="442"/>
                    <a:pt x="1" y="1074"/>
                    <a:pt x="272" y="1616"/>
                  </a:cubicBezTo>
                  <a:cubicBezTo>
                    <a:pt x="480" y="1944"/>
                    <a:pt x="827" y="2134"/>
                    <a:pt x="1182" y="2134"/>
                  </a:cubicBezTo>
                  <a:cubicBezTo>
                    <a:pt x="1364" y="2134"/>
                    <a:pt x="1548" y="2084"/>
                    <a:pt x="1716" y="1977"/>
                  </a:cubicBezTo>
                  <a:cubicBezTo>
                    <a:pt x="2258" y="1706"/>
                    <a:pt x="2393"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4" name="Google Shape;6804;p33"/>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5" name="Google Shape;6805;p33"/>
            <p:cNvSpPr/>
            <p:nvPr/>
          </p:nvSpPr>
          <p:spPr>
            <a:xfrm>
              <a:off x="3157518"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6" name="Google Shape;6806;p33"/>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7" name="Google Shape;6807;p33"/>
            <p:cNvSpPr/>
            <p:nvPr/>
          </p:nvSpPr>
          <p:spPr>
            <a:xfrm>
              <a:off x="2920338"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8" name="Google Shape;6808;p33"/>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9" name="Google Shape;6809;p33"/>
            <p:cNvSpPr/>
            <p:nvPr/>
          </p:nvSpPr>
          <p:spPr>
            <a:xfrm>
              <a:off x="2795829"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0" name="Google Shape;6810;p33"/>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1" name="Google Shape;6811;p33"/>
            <p:cNvSpPr/>
            <p:nvPr/>
          </p:nvSpPr>
          <p:spPr>
            <a:xfrm>
              <a:off x="2916035"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4"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2" name="Google Shape;6812;p33"/>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3" name="Google Shape;6813;p33"/>
            <p:cNvSpPr/>
            <p:nvPr/>
          </p:nvSpPr>
          <p:spPr>
            <a:xfrm>
              <a:off x="3161821"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4" name="Google Shape;6814;p33"/>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5" name="Google Shape;6815;p33"/>
            <p:cNvSpPr/>
            <p:nvPr/>
          </p:nvSpPr>
          <p:spPr>
            <a:xfrm>
              <a:off x="3640483" y="297162"/>
              <a:ext cx="57987" cy="50760"/>
            </a:xfrm>
            <a:custGeom>
              <a:avLst/>
              <a:gdLst/>
              <a:ahLst/>
              <a:cxnLst/>
              <a:rect l="l" t="t" r="r" b="b"/>
              <a:pathLst>
                <a:path w="2439" h="2135" extrusionOk="0">
                  <a:moveTo>
                    <a:pt x="1222" y="0"/>
                  </a:moveTo>
                  <a:cubicBezTo>
                    <a:pt x="1035" y="0"/>
                    <a:pt x="846" y="51"/>
                    <a:pt x="678" y="158"/>
                  </a:cubicBezTo>
                  <a:cubicBezTo>
                    <a:pt x="181" y="429"/>
                    <a:pt x="1" y="1106"/>
                    <a:pt x="271" y="1602"/>
                  </a:cubicBezTo>
                  <a:cubicBezTo>
                    <a:pt x="488" y="1942"/>
                    <a:pt x="853" y="2134"/>
                    <a:pt x="1235" y="2134"/>
                  </a:cubicBezTo>
                  <a:cubicBezTo>
                    <a:pt x="1411" y="2134"/>
                    <a:pt x="1591" y="2094"/>
                    <a:pt x="1761" y="2008"/>
                  </a:cubicBezTo>
                  <a:cubicBezTo>
                    <a:pt x="2258" y="1692"/>
                    <a:pt x="2438" y="1060"/>
                    <a:pt x="2122" y="519"/>
                  </a:cubicBezTo>
                  <a:cubicBezTo>
                    <a:pt x="1943" y="191"/>
                    <a:pt x="1587" y="0"/>
                    <a:pt x="122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6" name="Google Shape;6816;p33"/>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7" name="Google Shape;6817;p33"/>
            <p:cNvSpPr/>
            <p:nvPr/>
          </p:nvSpPr>
          <p:spPr>
            <a:xfrm>
              <a:off x="3519207" y="506121"/>
              <a:ext cx="57987" cy="50760"/>
            </a:xfrm>
            <a:custGeom>
              <a:avLst/>
              <a:gdLst/>
              <a:ahLst/>
              <a:cxnLst/>
              <a:rect l="l" t="t" r="r" b="b"/>
              <a:pathLst>
                <a:path w="2439" h="2135" extrusionOk="0">
                  <a:moveTo>
                    <a:pt x="1266" y="0"/>
                  </a:moveTo>
                  <a:cubicBezTo>
                    <a:pt x="898" y="0"/>
                    <a:pt x="533" y="192"/>
                    <a:pt x="317" y="532"/>
                  </a:cubicBezTo>
                  <a:cubicBezTo>
                    <a:pt x="1" y="1029"/>
                    <a:pt x="181" y="1706"/>
                    <a:pt x="723" y="1977"/>
                  </a:cubicBezTo>
                  <a:cubicBezTo>
                    <a:pt x="891" y="2084"/>
                    <a:pt x="1075" y="2134"/>
                    <a:pt x="1257" y="2134"/>
                  </a:cubicBezTo>
                  <a:cubicBezTo>
                    <a:pt x="1612" y="2134"/>
                    <a:pt x="1959" y="1944"/>
                    <a:pt x="2167" y="1616"/>
                  </a:cubicBezTo>
                  <a:cubicBezTo>
                    <a:pt x="2438" y="1074"/>
                    <a:pt x="2303" y="442"/>
                    <a:pt x="1761" y="126"/>
                  </a:cubicBezTo>
                  <a:cubicBezTo>
                    <a:pt x="1605" y="41"/>
                    <a:pt x="1435" y="0"/>
                    <a:pt x="126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8" name="Google Shape;6818;p33"/>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9" name="Google Shape;6819;p33"/>
            <p:cNvSpPr/>
            <p:nvPr/>
          </p:nvSpPr>
          <p:spPr>
            <a:xfrm>
              <a:off x="3282027"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0" name="Google Shape;6820;p33"/>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1" name="Google Shape;6821;p33"/>
            <p:cNvSpPr/>
            <p:nvPr/>
          </p:nvSpPr>
          <p:spPr>
            <a:xfrm>
              <a:off x="3157518" y="297162"/>
              <a:ext cx="57987" cy="50760"/>
            </a:xfrm>
            <a:custGeom>
              <a:avLst/>
              <a:gdLst/>
              <a:ahLst/>
              <a:cxnLst/>
              <a:rect l="l" t="t" r="r" b="b"/>
              <a:pathLst>
                <a:path w="2439" h="2135" extrusionOk="0">
                  <a:moveTo>
                    <a:pt x="1242" y="0"/>
                  </a:moveTo>
                  <a:cubicBezTo>
                    <a:pt x="1056" y="0"/>
                    <a:pt x="861" y="51"/>
                    <a:pt x="678" y="158"/>
                  </a:cubicBezTo>
                  <a:cubicBezTo>
                    <a:pt x="181" y="429"/>
                    <a:pt x="1" y="1106"/>
                    <a:pt x="317" y="1602"/>
                  </a:cubicBezTo>
                  <a:cubicBezTo>
                    <a:pt x="502" y="1942"/>
                    <a:pt x="878" y="2134"/>
                    <a:pt x="1257" y="2134"/>
                  </a:cubicBezTo>
                  <a:cubicBezTo>
                    <a:pt x="1431" y="2134"/>
                    <a:pt x="1605" y="2094"/>
                    <a:pt x="1761" y="2008"/>
                  </a:cubicBezTo>
                  <a:cubicBezTo>
                    <a:pt x="2258" y="1692"/>
                    <a:pt x="2438" y="1060"/>
                    <a:pt x="2122" y="519"/>
                  </a:cubicBezTo>
                  <a:cubicBezTo>
                    <a:pt x="1943" y="191"/>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2" name="Google Shape;6822;p33"/>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3" name="Google Shape;6823;p33"/>
            <p:cNvSpPr/>
            <p:nvPr/>
          </p:nvSpPr>
          <p:spPr>
            <a:xfrm>
              <a:off x="3278794" y="87919"/>
              <a:ext cx="57987" cy="50712"/>
            </a:xfrm>
            <a:custGeom>
              <a:avLst/>
              <a:gdLst/>
              <a:ahLst/>
              <a:cxnLst/>
              <a:rect l="l" t="t" r="r" b="b"/>
              <a:pathLst>
                <a:path w="2439" h="2133" extrusionOk="0">
                  <a:moveTo>
                    <a:pt x="1191"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4" name="Google Shape;6824;p33"/>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5" name="Google Shape;6825;p33"/>
            <p:cNvSpPr/>
            <p:nvPr/>
          </p:nvSpPr>
          <p:spPr>
            <a:xfrm>
              <a:off x="3523510"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6" name="Google Shape;6826;p33"/>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7" name="Google Shape;6827;p33"/>
            <p:cNvSpPr/>
            <p:nvPr/>
          </p:nvSpPr>
          <p:spPr>
            <a:xfrm>
              <a:off x="3643716"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8" name="Google Shape;6828;p33"/>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9" name="Google Shape;6829;p33"/>
            <p:cNvSpPr/>
            <p:nvPr/>
          </p:nvSpPr>
          <p:spPr>
            <a:xfrm>
              <a:off x="3519207" y="506121"/>
              <a:ext cx="57987" cy="50760"/>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0" name="Google Shape;6830;p33"/>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1" name="Google Shape;6831;p33"/>
            <p:cNvSpPr/>
            <p:nvPr/>
          </p:nvSpPr>
          <p:spPr>
            <a:xfrm>
              <a:off x="3640483" y="297162"/>
              <a:ext cx="57987" cy="50760"/>
            </a:xfrm>
            <a:custGeom>
              <a:avLst/>
              <a:gdLst/>
              <a:ahLst/>
              <a:cxnLst/>
              <a:rect l="l" t="t" r="r" b="b"/>
              <a:pathLst>
                <a:path w="2439" h="2135" extrusionOk="0">
                  <a:moveTo>
                    <a:pt x="1195" y="0"/>
                  </a:moveTo>
                  <a:cubicBezTo>
                    <a:pt x="827" y="0"/>
                    <a:pt x="480" y="191"/>
                    <a:pt x="271" y="519"/>
                  </a:cubicBezTo>
                  <a:cubicBezTo>
                    <a:pt x="1" y="1060"/>
                    <a:pt x="181" y="1692"/>
                    <a:pt x="678" y="2008"/>
                  </a:cubicBezTo>
                  <a:cubicBezTo>
                    <a:pt x="834" y="2094"/>
                    <a:pt x="1008" y="2134"/>
                    <a:pt x="1182" y="2134"/>
                  </a:cubicBezTo>
                  <a:cubicBezTo>
                    <a:pt x="1560" y="2134"/>
                    <a:pt x="1937" y="1942"/>
                    <a:pt x="2122" y="1602"/>
                  </a:cubicBezTo>
                  <a:cubicBezTo>
                    <a:pt x="2438" y="1106"/>
                    <a:pt x="2258" y="429"/>
                    <a:pt x="1761" y="158"/>
                  </a:cubicBezTo>
                  <a:cubicBezTo>
                    <a:pt x="1577" y="51"/>
                    <a:pt x="1383"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2" name="Google Shape;6832;p33"/>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3" name="Google Shape;6833;p33"/>
            <p:cNvSpPr/>
            <p:nvPr/>
          </p:nvSpPr>
          <p:spPr>
            <a:xfrm>
              <a:off x="3885199"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4" name="Google Shape;6834;p33"/>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5" name="Google Shape;6835;p33"/>
            <p:cNvSpPr/>
            <p:nvPr/>
          </p:nvSpPr>
          <p:spPr>
            <a:xfrm>
              <a:off x="2554346" y="87871"/>
              <a:ext cx="57987" cy="50760"/>
            </a:xfrm>
            <a:custGeom>
              <a:avLst/>
              <a:gdLst/>
              <a:ahLst/>
              <a:cxnLst/>
              <a:rect l="l" t="t" r="r" b="b"/>
              <a:pathLst>
                <a:path w="2439" h="2135" extrusionOk="0">
                  <a:moveTo>
                    <a:pt x="1222" y="1"/>
                  </a:moveTo>
                  <a:cubicBezTo>
                    <a:pt x="1035"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6" name="Google Shape;6836;p33"/>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7" name="Google Shape;6837;p33"/>
            <p:cNvSpPr/>
            <p:nvPr/>
          </p:nvSpPr>
          <p:spPr>
            <a:xfrm>
              <a:off x="2433070" y="297162"/>
              <a:ext cx="57987" cy="50427"/>
            </a:xfrm>
            <a:custGeom>
              <a:avLst/>
              <a:gdLst/>
              <a:ahLst/>
              <a:cxnLst/>
              <a:rect l="l" t="t" r="r" b="b"/>
              <a:pathLst>
                <a:path w="2439" h="2121" extrusionOk="0">
                  <a:moveTo>
                    <a:pt x="1217" y="0"/>
                  </a:moveTo>
                  <a:cubicBezTo>
                    <a:pt x="852" y="0"/>
                    <a:pt x="496" y="191"/>
                    <a:pt x="317" y="519"/>
                  </a:cubicBezTo>
                  <a:cubicBezTo>
                    <a:pt x="1" y="1060"/>
                    <a:pt x="181" y="1692"/>
                    <a:pt x="678" y="1963"/>
                  </a:cubicBezTo>
                  <a:cubicBezTo>
                    <a:pt x="861" y="2070"/>
                    <a:pt x="1056" y="2121"/>
                    <a:pt x="1244" y="2121"/>
                  </a:cubicBezTo>
                  <a:cubicBezTo>
                    <a:pt x="1612" y="2121"/>
                    <a:pt x="1959" y="1930"/>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8" name="Google Shape;6838;p33"/>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9" name="Google Shape;6839;p33"/>
            <p:cNvSpPr/>
            <p:nvPr/>
          </p:nvSpPr>
          <p:spPr>
            <a:xfrm>
              <a:off x="2195890"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0" name="Google Shape;6840;p33"/>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1" name="Google Shape;6841;p33"/>
            <p:cNvSpPr/>
            <p:nvPr/>
          </p:nvSpPr>
          <p:spPr>
            <a:xfrm>
              <a:off x="2437373"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2" name="Google Shape;6842;p33"/>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3" name="Google Shape;6843;p33"/>
            <p:cNvSpPr/>
            <p:nvPr/>
          </p:nvSpPr>
          <p:spPr>
            <a:xfrm>
              <a:off x="2916035" y="-121373"/>
              <a:ext cx="57987" cy="50712"/>
            </a:xfrm>
            <a:custGeom>
              <a:avLst/>
              <a:gdLst/>
              <a:ahLst/>
              <a:cxnLst/>
              <a:rect l="l" t="t" r="r" b="b"/>
              <a:pathLst>
                <a:path w="2439" h="2133" extrusionOk="0">
                  <a:moveTo>
                    <a:pt x="1233" y="1"/>
                  </a:moveTo>
                  <a:cubicBezTo>
                    <a:pt x="1049" y="1"/>
                    <a:pt x="858" y="51"/>
                    <a:pt x="678" y="156"/>
                  </a:cubicBezTo>
                  <a:cubicBezTo>
                    <a:pt x="181" y="427"/>
                    <a:pt x="1" y="1104"/>
                    <a:pt x="317" y="1601"/>
                  </a:cubicBezTo>
                  <a:cubicBezTo>
                    <a:pt x="502" y="1941"/>
                    <a:pt x="878" y="2133"/>
                    <a:pt x="1257" y="2133"/>
                  </a:cubicBezTo>
                  <a:cubicBezTo>
                    <a:pt x="1431" y="2133"/>
                    <a:pt x="1605" y="2092"/>
                    <a:pt x="1761" y="2007"/>
                  </a:cubicBezTo>
                  <a:cubicBezTo>
                    <a:pt x="2258" y="1691"/>
                    <a:pt x="2438" y="1059"/>
                    <a:pt x="2122" y="563"/>
                  </a:cubicBezTo>
                  <a:cubicBezTo>
                    <a:pt x="1942" y="201"/>
                    <a:pt x="1601" y="1"/>
                    <a:pt x="123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4" name="Google Shape;6844;p33"/>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5" name="Google Shape;6845;p33"/>
            <p:cNvSpPr/>
            <p:nvPr/>
          </p:nvSpPr>
          <p:spPr>
            <a:xfrm>
              <a:off x="2795829"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6" name="Google Shape;6846;p33"/>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7" name="Google Shape;6847;p33"/>
            <p:cNvSpPr/>
            <p:nvPr/>
          </p:nvSpPr>
          <p:spPr>
            <a:xfrm>
              <a:off x="2557579"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8" name="Google Shape;6848;p33"/>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9" name="Google Shape;6849;p33"/>
            <p:cNvSpPr/>
            <p:nvPr/>
          </p:nvSpPr>
          <p:spPr>
            <a:xfrm>
              <a:off x="2433070" y="-121373"/>
              <a:ext cx="57987" cy="50950"/>
            </a:xfrm>
            <a:custGeom>
              <a:avLst/>
              <a:gdLst/>
              <a:ahLst/>
              <a:cxnLst/>
              <a:rect l="l" t="t" r="r" b="b"/>
              <a:pathLst>
                <a:path w="2439" h="2143" extrusionOk="0">
                  <a:moveTo>
                    <a:pt x="1235" y="1"/>
                  </a:moveTo>
                  <a:cubicBezTo>
                    <a:pt x="1049" y="1"/>
                    <a:pt x="858" y="51"/>
                    <a:pt x="678" y="156"/>
                  </a:cubicBezTo>
                  <a:cubicBezTo>
                    <a:pt x="181" y="472"/>
                    <a:pt x="1" y="1104"/>
                    <a:pt x="317" y="1601"/>
                  </a:cubicBezTo>
                  <a:cubicBezTo>
                    <a:pt x="497" y="1962"/>
                    <a:pt x="858" y="2143"/>
                    <a:pt x="1226" y="2143"/>
                  </a:cubicBezTo>
                  <a:cubicBezTo>
                    <a:pt x="1410" y="2143"/>
                    <a:pt x="1596" y="2097"/>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0" name="Google Shape;6850;p33"/>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1" name="Google Shape;6851;p33"/>
            <p:cNvSpPr/>
            <p:nvPr/>
          </p:nvSpPr>
          <p:spPr>
            <a:xfrm>
              <a:off x="2554346" y="-329951"/>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2" name="Google Shape;6852;p33"/>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3" name="Google Shape;6853;p33"/>
            <p:cNvSpPr/>
            <p:nvPr/>
          </p:nvSpPr>
          <p:spPr>
            <a:xfrm>
              <a:off x="2799062"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4" name="Google Shape;6854;p33"/>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5" name="Google Shape;6855;p33"/>
            <p:cNvSpPr/>
            <p:nvPr/>
          </p:nvSpPr>
          <p:spPr>
            <a:xfrm>
              <a:off x="3277724"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33" y="1943"/>
                    <a:pt x="898" y="2135"/>
                    <a:pt x="1266" y="2135"/>
                  </a:cubicBezTo>
                  <a:cubicBezTo>
                    <a:pt x="1435"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6" name="Google Shape;6856;p33"/>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7" name="Google Shape;6857;p33"/>
            <p:cNvSpPr/>
            <p:nvPr/>
          </p:nvSpPr>
          <p:spPr>
            <a:xfrm>
              <a:off x="3157518"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2" y="2134"/>
                  </a:cubicBezTo>
                  <a:cubicBezTo>
                    <a:pt x="1582" y="2134"/>
                    <a:pt x="1937" y="1942"/>
                    <a:pt x="2122"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8" name="Google Shape;6858;p33"/>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9" name="Google Shape;6859;p33"/>
            <p:cNvSpPr/>
            <p:nvPr/>
          </p:nvSpPr>
          <p:spPr>
            <a:xfrm>
              <a:off x="2920338"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0" name="Google Shape;6860;p33"/>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1" name="Google Shape;6861;p33"/>
            <p:cNvSpPr/>
            <p:nvPr/>
          </p:nvSpPr>
          <p:spPr>
            <a:xfrm>
              <a:off x="2795829" y="87871"/>
              <a:ext cx="57987" cy="50760"/>
            </a:xfrm>
            <a:custGeom>
              <a:avLst/>
              <a:gdLst/>
              <a:ahLst/>
              <a:cxnLst/>
              <a:rect l="l" t="t" r="r" b="b"/>
              <a:pathLst>
                <a:path w="2439" h="2135" extrusionOk="0">
                  <a:moveTo>
                    <a:pt x="1212" y="1"/>
                  </a:moveTo>
                  <a:cubicBezTo>
                    <a:pt x="1030"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14" y="191"/>
                    <a:pt x="1567" y="1"/>
                    <a:pt x="121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2" name="Google Shape;6862;p33"/>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3" name="Google Shape;6863;p33"/>
            <p:cNvSpPr/>
            <p:nvPr/>
          </p:nvSpPr>
          <p:spPr>
            <a:xfrm>
              <a:off x="2916035"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4" name="Google Shape;6864;p33"/>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5" name="Google Shape;6865;p33"/>
            <p:cNvSpPr/>
            <p:nvPr/>
          </p:nvSpPr>
          <p:spPr>
            <a:xfrm>
              <a:off x="3161821"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6" name="Google Shape;6866;p33"/>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7" name="Google Shape;6867;p33"/>
            <p:cNvSpPr/>
            <p:nvPr/>
          </p:nvSpPr>
          <p:spPr>
            <a:xfrm>
              <a:off x="3520277" y="87919"/>
              <a:ext cx="57987" cy="50712"/>
            </a:xfrm>
            <a:custGeom>
              <a:avLst/>
              <a:gdLst/>
              <a:ahLst/>
              <a:cxnLst/>
              <a:rect l="l" t="t" r="r" b="b"/>
              <a:pathLst>
                <a:path w="2439" h="2133" extrusionOk="0">
                  <a:moveTo>
                    <a:pt x="1191" y="0"/>
                  </a:moveTo>
                  <a:cubicBezTo>
                    <a:pt x="833" y="0"/>
                    <a:pt x="482" y="201"/>
                    <a:pt x="272" y="562"/>
                  </a:cubicBezTo>
                  <a:cubicBezTo>
                    <a:pt x="1" y="1059"/>
                    <a:pt x="136" y="1691"/>
                    <a:pt x="678" y="2007"/>
                  </a:cubicBezTo>
                  <a:cubicBezTo>
                    <a:pt x="834" y="2092"/>
                    <a:pt x="1004" y="2133"/>
                    <a:pt x="1173" y="2133"/>
                  </a:cubicBezTo>
                  <a:cubicBezTo>
                    <a:pt x="1541" y="2133"/>
                    <a:pt x="1906" y="1941"/>
                    <a:pt x="2122" y="1600"/>
                  </a:cubicBezTo>
                  <a:cubicBezTo>
                    <a:pt x="2438" y="1104"/>
                    <a:pt x="2258" y="472"/>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8" name="Google Shape;6868;p33"/>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9" name="Google Shape;6869;p33"/>
            <p:cNvSpPr/>
            <p:nvPr/>
          </p:nvSpPr>
          <p:spPr>
            <a:xfrm>
              <a:off x="3282027"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0" name="Google Shape;6870;p33"/>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1" name="Google Shape;6871;p33"/>
            <p:cNvSpPr/>
            <p:nvPr/>
          </p:nvSpPr>
          <p:spPr>
            <a:xfrm>
              <a:off x="3157518" y="-121373"/>
              <a:ext cx="57987" cy="50712"/>
            </a:xfrm>
            <a:custGeom>
              <a:avLst/>
              <a:gdLst/>
              <a:ahLst/>
              <a:cxnLst/>
              <a:rect l="l" t="t" r="r" b="b"/>
              <a:pathLst>
                <a:path w="2439" h="2133" extrusionOk="0">
                  <a:moveTo>
                    <a:pt x="1213" y="1"/>
                  </a:moveTo>
                  <a:cubicBezTo>
                    <a:pt x="1029" y="1"/>
                    <a:pt x="843" y="51"/>
                    <a:pt x="678" y="156"/>
                  </a:cubicBezTo>
                  <a:cubicBezTo>
                    <a:pt x="181" y="427"/>
                    <a:pt x="1" y="1104"/>
                    <a:pt x="317" y="1601"/>
                  </a:cubicBezTo>
                  <a:cubicBezTo>
                    <a:pt x="502" y="1941"/>
                    <a:pt x="857" y="2133"/>
                    <a:pt x="1237" y="2133"/>
                  </a:cubicBezTo>
                  <a:cubicBezTo>
                    <a:pt x="1411" y="2133"/>
                    <a:pt x="1591" y="2092"/>
                    <a:pt x="1761" y="2007"/>
                  </a:cubicBezTo>
                  <a:cubicBezTo>
                    <a:pt x="2258" y="1691"/>
                    <a:pt x="2438" y="1059"/>
                    <a:pt x="2122" y="563"/>
                  </a:cubicBezTo>
                  <a:cubicBezTo>
                    <a:pt x="1942" y="20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2" name="Google Shape;6872;p33"/>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3" name="Google Shape;6873;p33"/>
            <p:cNvSpPr/>
            <p:nvPr/>
          </p:nvSpPr>
          <p:spPr>
            <a:xfrm>
              <a:off x="3278794" y="-329951"/>
              <a:ext cx="56917" cy="50760"/>
            </a:xfrm>
            <a:custGeom>
              <a:avLst/>
              <a:gdLst/>
              <a:ahLst/>
              <a:cxnLst/>
              <a:rect l="l" t="t" r="r" b="b"/>
              <a:pathLst>
                <a:path w="2394" h="2135" extrusionOk="0">
                  <a:moveTo>
                    <a:pt x="1221" y="1"/>
                  </a:moveTo>
                  <a:cubicBezTo>
                    <a:pt x="853" y="1"/>
                    <a:pt x="488" y="193"/>
                    <a:pt x="272" y="533"/>
                  </a:cubicBezTo>
                  <a:cubicBezTo>
                    <a:pt x="1" y="1029"/>
                    <a:pt x="136" y="1707"/>
                    <a:pt x="678" y="1977"/>
                  </a:cubicBezTo>
                  <a:cubicBezTo>
                    <a:pt x="846" y="2085"/>
                    <a:pt x="1030" y="2135"/>
                    <a:pt x="1212" y="2135"/>
                  </a:cubicBezTo>
                  <a:cubicBezTo>
                    <a:pt x="1567" y="2135"/>
                    <a:pt x="1914" y="1944"/>
                    <a:pt x="2122" y="1616"/>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4" name="Google Shape;6874;p33"/>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5" name="Google Shape;6875;p33"/>
            <p:cNvSpPr/>
            <p:nvPr/>
          </p:nvSpPr>
          <p:spPr>
            <a:xfrm>
              <a:off x="3643716"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6" name="Google Shape;6876;p33"/>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7" name="Google Shape;6877;p33"/>
            <p:cNvSpPr/>
            <p:nvPr/>
          </p:nvSpPr>
          <p:spPr>
            <a:xfrm>
              <a:off x="3519207"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02" y="1943"/>
                    <a:pt x="878" y="2135"/>
                    <a:pt x="1257" y="2135"/>
                  </a:cubicBezTo>
                  <a:cubicBezTo>
                    <a:pt x="1430"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8" name="Google Shape;6878;p33"/>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9" name="Google Shape;6879;p33"/>
            <p:cNvSpPr/>
            <p:nvPr/>
          </p:nvSpPr>
          <p:spPr>
            <a:xfrm>
              <a:off x="3640483"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3" y="2133"/>
                  </a:cubicBezTo>
                  <a:cubicBezTo>
                    <a:pt x="1601" y="2133"/>
                    <a:pt x="1942" y="1932"/>
                    <a:pt x="2122"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0" name="Google Shape;6880;p33"/>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1" name="Google Shape;6881;p33"/>
            <p:cNvSpPr/>
            <p:nvPr/>
          </p:nvSpPr>
          <p:spPr>
            <a:xfrm>
              <a:off x="2554346" y="-329951"/>
              <a:ext cx="57987" cy="50760"/>
            </a:xfrm>
            <a:custGeom>
              <a:avLst/>
              <a:gdLst/>
              <a:ahLst/>
              <a:cxnLst/>
              <a:rect l="l" t="t" r="r" b="b"/>
              <a:pathLst>
                <a:path w="2439" h="2135" extrusionOk="0">
                  <a:moveTo>
                    <a:pt x="1182" y="1"/>
                  </a:moveTo>
                  <a:cubicBezTo>
                    <a:pt x="1008" y="1"/>
                    <a:pt x="834" y="41"/>
                    <a:pt x="678" y="127"/>
                  </a:cubicBezTo>
                  <a:cubicBezTo>
                    <a:pt x="181" y="443"/>
                    <a:pt x="1" y="1075"/>
                    <a:pt x="272" y="1616"/>
                  </a:cubicBezTo>
                  <a:cubicBezTo>
                    <a:pt x="480" y="1944"/>
                    <a:pt x="827" y="2135"/>
                    <a:pt x="1195" y="2135"/>
                  </a:cubicBezTo>
                  <a:cubicBezTo>
                    <a:pt x="1384" y="2135"/>
                    <a:pt x="1578" y="2085"/>
                    <a:pt x="1761"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2" name="Google Shape;6882;p33"/>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3" name="Google Shape;6883;p33"/>
            <p:cNvSpPr/>
            <p:nvPr/>
          </p:nvSpPr>
          <p:spPr>
            <a:xfrm>
              <a:off x="2433070" y="-120897"/>
              <a:ext cx="57987" cy="50474"/>
            </a:xfrm>
            <a:custGeom>
              <a:avLst/>
              <a:gdLst/>
              <a:ahLst/>
              <a:cxnLst/>
              <a:rect l="l" t="t" r="r" b="b"/>
              <a:pathLst>
                <a:path w="2439" h="2123" extrusionOk="0">
                  <a:moveTo>
                    <a:pt x="1226" y="1"/>
                  </a:moveTo>
                  <a:cubicBezTo>
                    <a:pt x="858" y="1"/>
                    <a:pt x="497" y="181"/>
                    <a:pt x="317" y="543"/>
                  </a:cubicBezTo>
                  <a:cubicBezTo>
                    <a:pt x="1" y="1039"/>
                    <a:pt x="181" y="1671"/>
                    <a:pt x="723" y="1987"/>
                  </a:cubicBezTo>
                  <a:cubicBezTo>
                    <a:pt x="888" y="2077"/>
                    <a:pt x="1069" y="2123"/>
                    <a:pt x="1248" y="2123"/>
                  </a:cubicBezTo>
                  <a:cubicBezTo>
                    <a:pt x="1606" y="2123"/>
                    <a:pt x="1957" y="1942"/>
                    <a:pt x="2167" y="1581"/>
                  </a:cubicBezTo>
                  <a:cubicBezTo>
                    <a:pt x="2438"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4" name="Google Shape;6884;p33"/>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5" name="Google Shape;6885;p33"/>
            <p:cNvSpPr/>
            <p:nvPr/>
          </p:nvSpPr>
          <p:spPr>
            <a:xfrm>
              <a:off x="2195890"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6" name="Google Shape;6886;p33"/>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7" name="Google Shape;6887;p33"/>
            <p:cNvSpPr/>
            <p:nvPr/>
          </p:nvSpPr>
          <p:spPr>
            <a:xfrm>
              <a:off x="2795829" y="-329951"/>
              <a:ext cx="57987" cy="50760"/>
            </a:xfrm>
            <a:custGeom>
              <a:avLst/>
              <a:gdLst/>
              <a:ahLst/>
              <a:cxnLst/>
              <a:rect l="l" t="t" r="r" b="b"/>
              <a:pathLst>
                <a:path w="2439" h="2135" extrusionOk="0">
                  <a:moveTo>
                    <a:pt x="1221" y="1"/>
                  </a:moveTo>
                  <a:cubicBezTo>
                    <a:pt x="853" y="1"/>
                    <a:pt x="488" y="193"/>
                    <a:pt x="272" y="533"/>
                  </a:cubicBezTo>
                  <a:cubicBezTo>
                    <a:pt x="1" y="1029"/>
                    <a:pt x="181" y="1707"/>
                    <a:pt x="678" y="1977"/>
                  </a:cubicBezTo>
                  <a:cubicBezTo>
                    <a:pt x="846" y="2085"/>
                    <a:pt x="1035" y="2135"/>
                    <a:pt x="1222" y="2135"/>
                  </a:cubicBezTo>
                  <a:cubicBezTo>
                    <a:pt x="1587" y="2135"/>
                    <a:pt x="1943" y="1944"/>
                    <a:pt x="2122" y="1616"/>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8" name="Google Shape;6888;p33"/>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9" name="Google Shape;6889;p33"/>
            <p:cNvSpPr/>
            <p:nvPr/>
          </p:nvSpPr>
          <p:spPr>
            <a:xfrm>
              <a:off x="2557579"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0" name="Google Shape;6890;p33"/>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1" name="Google Shape;6891;p33"/>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2" name="Google Shape;6892;p33"/>
            <p:cNvSpPr/>
            <p:nvPr/>
          </p:nvSpPr>
          <p:spPr>
            <a:xfrm>
              <a:off x="3157518"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3" name="Google Shape;6893;p33"/>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4" name="Google Shape;6894;p33"/>
            <p:cNvSpPr/>
            <p:nvPr/>
          </p:nvSpPr>
          <p:spPr>
            <a:xfrm>
              <a:off x="2920338"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5" name="Google Shape;6895;p33"/>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6" name="Google Shape;6896;p33"/>
            <p:cNvSpPr/>
            <p:nvPr/>
          </p:nvSpPr>
          <p:spPr>
            <a:xfrm>
              <a:off x="2795829" y="-329951"/>
              <a:ext cx="57987" cy="50712"/>
            </a:xfrm>
            <a:custGeom>
              <a:avLst/>
              <a:gdLst/>
              <a:ahLst/>
              <a:cxnLst/>
              <a:rect l="l" t="t" r="r" b="b"/>
              <a:pathLst>
                <a:path w="2439" h="2133" extrusionOk="0">
                  <a:moveTo>
                    <a:pt x="1182" y="1"/>
                  </a:moveTo>
                  <a:cubicBezTo>
                    <a:pt x="1008"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7" name="Google Shape;6897;p33"/>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02946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gradFill>
          <a:gsLst>
            <a:gs pos="0">
              <a:schemeClr val="lt1"/>
            </a:gs>
            <a:gs pos="100000">
              <a:srgbClr val="EBF2F9"/>
            </a:gs>
          </a:gsLst>
          <a:lin ang="10801400" scaled="0"/>
        </a:gradFill>
        <a:effectLst/>
      </p:bgPr>
    </p:bg>
    <p:spTree>
      <p:nvGrpSpPr>
        <p:cNvPr id="1" name="Shape 6898"/>
        <p:cNvGrpSpPr/>
        <p:nvPr/>
      </p:nvGrpSpPr>
      <p:grpSpPr>
        <a:xfrm>
          <a:off x="0" y="0"/>
          <a:ext cx="0" cy="0"/>
          <a:chOff x="0" y="0"/>
          <a:chExt cx="0" cy="0"/>
        </a:xfrm>
      </p:grpSpPr>
      <p:grpSp>
        <p:nvGrpSpPr>
          <p:cNvPr id="6899" name="Google Shape;6899;p34"/>
          <p:cNvGrpSpPr/>
          <p:nvPr/>
        </p:nvGrpSpPr>
        <p:grpSpPr>
          <a:xfrm rot="7642686" flipH="1">
            <a:off x="604796" y="3037629"/>
            <a:ext cx="5599477" cy="5570916"/>
            <a:chOff x="1829898" y="-516917"/>
            <a:chExt cx="2106822" cy="2096075"/>
          </a:xfrm>
        </p:grpSpPr>
        <p:sp>
          <p:nvSpPr>
            <p:cNvPr id="6900" name="Google Shape;6900;p34"/>
            <p:cNvSpPr/>
            <p:nvPr/>
          </p:nvSpPr>
          <p:spPr>
            <a:xfrm>
              <a:off x="2074614" y="1341955"/>
              <a:ext cx="51520" cy="51544"/>
            </a:xfrm>
            <a:custGeom>
              <a:avLst/>
              <a:gdLst/>
              <a:ahLst/>
              <a:cxnLst/>
              <a:rect l="l" t="t" r="r" b="b"/>
              <a:pathLst>
                <a:path w="2167" h="2168" extrusionOk="0">
                  <a:moveTo>
                    <a:pt x="1084" y="0"/>
                  </a:moveTo>
                  <a:cubicBezTo>
                    <a:pt x="497" y="0"/>
                    <a:pt x="0" y="497"/>
                    <a:pt x="0" y="1084"/>
                  </a:cubicBezTo>
                  <a:cubicBezTo>
                    <a:pt x="0" y="1671"/>
                    <a:pt x="497" y="2167"/>
                    <a:pt x="1084" y="2167"/>
                  </a:cubicBezTo>
                  <a:cubicBezTo>
                    <a:pt x="1670" y="2167"/>
                    <a:pt x="2167" y="1671"/>
                    <a:pt x="2167" y="1084"/>
                  </a:cubicBezTo>
                  <a:cubicBezTo>
                    <a:pt x="2167"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1" name="Google Shape;6901;p34"/>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2" name="Google Shape;6902;p34"/>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3" name="Google Shape;6903;p34"/>
            <p:cNvSpPr/>
            <p:nvPr/>
          </p:nvSpPr>
          <p:spPr>
            <a:xfrm>
              <a:off x="2799062"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4" name="Google Shape;6904;p34"/>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5" name="Google Shape;6905;p34"/>
            <p:cNvSpPr/>
            <p:nvPr/>
          </p:nvSpPr>
          <p:spPr>
            <a:xfrm>
              <a:off x="2191587" y="1133234"/>
              <a:ext cx="57987" cy="507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6" name="Google Shape;6906;p34"/>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7" name="Google Shape;6907;p34"/>
            <p:cNvSpPr/>
            <p:nvPr/>
          </p:nvSpPr>
          <p:spPr>
            <a:xfrm>
              <a:off x="2071381" y="1342502"/>
              <a:ext cx="57987" cy="50760"/>
            </a:xfrm>
            <a:custGeom>
              <a:avLst/>
              <a:gdLst/>
              <a:ahLst/>
              <a:cxnLst/>
              <a:rect l="l" t="t" r="r" b="b"/>
              <a:pathLst>
                <a:path w="2439" h="2135" extrusionOk="0">
                  <a:moveTo>
                    <a:pt x="1197" y="1"/>
                  </a:moveTo>
                  <a:cubicBezTo>
                    <a:pt x="833" y="1"/>
                    <a:pt x="496" y="191"/>
                    <a:pt x="317"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8" name="Google Shape;6908;p34"/>
            <p:cNvSpPr/>
            <p:nvPr/>
          </p:nvSpPr>
          <p:spPr>
            <a:xfrm>
              <a:off x="2074614" y="924466"/>
              <a:ext cx="51520" cy="50451"/>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9" name="Google Shape;6909;p34"/>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0" name="Google Shape;6910;p34"/>
            <p:cNvSpPr/>
            <p:nvPr/>
          </p:nvSpPr>
          <p:spPr>
            <a:xfrm>
              <a:off x="2554346" y="1342502"/>
              <a:ext cx="57987" cy="50427"/>
            </a:xfrm>
            <a:custGeom>
              <a:avLst/>
              <a:gdLst/>
              <a:ahLst/>
              <a:cxnLst/>
              <a:rect l="l" t="t" r="r" b="b"/>
              <a:pathLst>
                <a:path w="2439" h="2121" extrusionOk="0">
                  <a:moveTo>
                    <a:pt x="1222" y="1"/>
                  </a:moveTo>
                  <a:cubicBezTo>
                    <a:pt x="1035" y="1"/>
                    <a:pt x="846" y="51"/>
                    <a:pt x="678" y="158"/>
                  </a:cubicBezTo>
                  <a:cubicBezTo>
                    <a:pt x="181" y="429"/>
                    <a:pt x="1" y="1061"/>
                    <a:pt x="272" y="1603"/>
                  </a:cubicBezTo>
                  <a:cubicBezTo>
                    <a:pt x="480" y="1931"/>
                    <a:pt x="827" y="2121"/>
                    <a:pt x="1182" y="2121"/>
                  </a:cubicBezTo>
                  <a:cubicBezTo>
                    <a:pt x="1364" y="2121"/>
                    <a:pt x="1548" y="2071"/>
                    <a:pt x="1716" y="1964"/>
                  </a:cubicBezTo>
                  <a:cubicBezTo>
                    <a:pt x="2258" y="1693"/>
                    <a:pt x="2438" y="1016"/>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1" name="Google Shape;6911;p34"/>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2" name="Google Shape;6912;p34"/>
            <p:cNvSpPr/>
            <p:nvPr/>
          </p:nvSpPr>
          <p:spPr>
            <a:xfrm>
              <a:off x="2191587" y="1133234"/>
              <a:ext cx="57987" cy="507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3" name="Google Shape;6913;p34"/>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4" name="Google Shape;6914;p34"/>
            <p:cNvSpPr/>
            <p:nvPr/>
          </p:nvSpPr>
          <p:spPr>
            <a:xfrm>
              <a:off x="2437373"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5" name="Google Shape;6915;p34"/>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6" name="Google Shape;6916;p34"/>
            <p:cNvSpPr/>
            <p:nvPr/>
          </p:nvSpPr>
          <p:spPr>
            <a:xfrm>
              <a:off x="2916035" y="1133234"/>
              <a:ext cx="57987" cy="50736"/>
            </a:xfrm>
            <a:custGeom>
              <a:avLst/>
              <a:gdLst/>
              <a:ahLst/>
              <a:cxnLst/>
              <a:rect l="l" t="t" r="r" b="b"/>
              <a:pathLst>
                <a:path w="2439" h="2134" extrusionOk="0">
                  <a:moveTo>
                    <a:pt x="1244"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67"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7" name="Google Shape;6917;p34"/>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8" name="Google Shape;6918;p34"/>
            <p:cNvSpPr/>
            <p:nvPr/>
          </p:nvSpPr>
          <p:spPr>
            <a:xfrm>
              <a:off x="2795829" y="1342502"/>
              <a:ext cx="57987" cy="50760"/>
            </a:xfrm>
            <a:custGeom>
              <a:avLst/>
              <a:gdLst/>
              <a:ahLst/>
              <a:cxnLst/>
              <a:rect l="l" t="t" r="r" b="b"/>
              <a:pathLst>
                <a:path w="2439" h="2135" extrusionOk="0">
                  <a:moveTo>
                    <a:pt x="1195" y="1"/>
                  </a:moveTo>
                  <a:cubicBezTo>
                    <a:pt x="827" y="1"/>
                    <a:pt x="480" y="191"/>
                    <a:pt x="272"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9" name="Google Shape;6919;p34"/>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0" name="Google Shape;6920;p34"/>
            <p:cNvSpPr/>
            <p:nvPr/>
          </p:nvSpPr>
          <p:spPr>
            <a:xfrm>
              <a:off x="2557579"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1" name="Google Shape;6921;p34"/>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2" name="Google Shape;6922;p34"/>
            <p:cNvSpPr/>
            <p:nvPr/>
          </p:nvSpPr>
          <p:spPr>
            <a:xfrm>
              <a:off x="2433070" y="1133258"/>
              <a:ext cx="57987" cy="50712"/>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3" name="Google Shape;6923;p34"/>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4" name="Google Shape;6924;p34"/>
            <p:cNvSpPr/>
            <p:nvPr/>
          </p:nvSpPr>
          <p:spPr>
            <a:xfrm>
              <a:off x="2554346" y="924466"/>
              <a:ext cx="57987" cy="50451"/>
            </a:xfrm>
            <a:custGeom>
              <a:avLst/>
              <a:gdLst/>
              <a:ahLst/>
              <a:cxnLst/>
              <a:rect l="l" t="t" r="r" b="b"/>
              <a:pathLst>
                <a:path w="2439" h="2122" extrusionOk="0">
                  <a:moveTo>
                    <a:pt x="1205" y="0"/>
                  </a:moveTo>
                  <a:cubicBezTo>
                    <a:pt x="833" y="0"/>
                    <a:pt x="482" y="181"/>
                    <a:pt x="272"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5" name="Google Shape;6925;p34"/>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6" name="Google Shape;6926;p34"/>
            <p:cNvSpPr/>
            <p:nvPr/>
          </p:nvSpPr>
          <p:spPr>
            <a:xfrm>
              <a:off x="2799062"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7" name="Google Shape;6927;p34"/>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8" name="Google Shape;6928;p34"/>
            <p:cNvSpPr/>
            <p:nvPr/>
          </p:nvSpPr>
          <p:spPr>
            <a:xfrm>
              <a:off x="3277724" y="1342193"/>
              <a:ext cx="57987" cy="50736"/>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525" y="1944"/>
                    <a:pt x="872" y="2134"/>
                    <a:pt x="1227" y="2134"/>
                  </a:cubicBezTo>
                  <a:cubicBezTo>
                    <a:pt x="1409" y="2134"/>
                    <a:pt x="1593" y="2084"/>
                    <a:pt x="1761" y="1977"/>
                  </a:cubicBezTo>
                  <a:cubicBezTo>
                    <a:pt x="2303"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9" name="Google Shape;6929;p34"/>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0" name="Google Shape;6930;p34"/>
            <p:cNvSpPr/>
            <p:nvPr/>
          </p:nvSpPr>
          <p:spPr>
            <a:xfrm>
              <a:off x="2795829" y="1342193"/>
              <a:ext cx="57987" cy="50736"/>
            </a:xfrm>
            <a:custGeom>
              <a:avLst/>
              <a:gdLst/>
              <a:ahLst/>
              <a:cxnLst/>
              <a:rect l="l" t="t" r="r" b="b"/>
              <a:pathLst>
                <a:path w="2439" h="2134" extrusionOk="0">
                  <a:moveTo>
                    <a:pt x="1173" y="0"/>
                  </a:moveTo>
                  <a:cubicBezTo>
                    <a:pt x="1004"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1" name="Google Shape;6931;p34"/>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2" name="Google Shape;6932;p34"/>
            <p:cNvSpPr/>
            <p:nvPr/>
          </p:nvSpPr>
          <p:spPr>
            <a:xfrm>
              <a:off x="2916035"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3" name="Google Shape;6933;p34"/>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4" name="Google Shape;6934;p34"/>
            <p:cNvSpPr/>
            <p:nvPr/>
          </p:nvSpPr>
          <p:spPr>
            <a:xfrm>
              <a:off x="3161821"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5" name="Google Shape;6935;p34"/>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6" name="Google Shape;6936;p34"/>
            <p:cNvSpPr/>
            <p:nvPr/>
          </p:nvSpPr>
          <p:spPr>
            <a:xfrm>
              <a:off x="3157518" y="1133234"/>
              <a:ext cx="57987" cy="50736"/>
            </a:xfrm>
            <a:custGeom>
              <a:avLst/>
              <a:gdLst/>
              <a:ahLst/>
              <a:cxnLst/>
              <a:rect l="l" t="t" r="r" b="b"/>
              <a:pathLst>
                <a:path w="2439" h="2134" extrusionOk="0">
                  <a:moveTo>
                    <a:pt x="1242"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22" y="518"/>
                  </a:cubicBezTo>
                  <a:cubicBezTo>
                    <a:pt x="1943" y="190"/>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7" name="Google Shape;6937;p34"/>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8" name="Google Shape;6938;p34"/>
            <p:cNvSpPr/>
            <p:nvPr/>
          </p:nvSpPr>
          <p:spPr>
            <a:xfrm>
              <a:off x="3278794" y="924680"/>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9" name="Google Shape;6939;p34"/>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0" name="Google Shape;6940;p34"/>
            <p:cNvSpPr/>
            <p:nvPr/>
          </p:nvSpPr>
          <p:spPr>
            <a:xfrm>
              <a:off x="3523510"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1" name="Google Shape;6941;p34"/>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2" name="Google Shape;6942;p34"/>
            <p:cNvSpPr/>
            <p:nvPr/>
          </p:nvSpPr>
          <p:spPr>
            <a:xfrm>
              <a:off x="2191587" y="715174"/>
              <a:ext cx="57987" cy="50474"/>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3" name="Google Shape;6943;p34"/>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4" name="Google Shape;6944;p34"/>
            <p:cNvSpPr/>
            <p:nvPr/>
          </p:nvSpPr>
          <p:spPr>
            <a:xfrm>
              <a:off x="2071381" y="924466"/>
              <a:ext cx="57987" cy="50451"/>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5" name="Google Shape;6945;p34"/>
            <p:cNvSpPr/>
            <p:nvPr/>
          </p:nvSpPr>
          <p:spPr>
            <a:xfrm>
              <a:off x="1829898"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6" name="Google Shape;6946;p34"/>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7" name="Google Shape;6947;p34"/>
            <p:cNvSpPr/>
            <p:nvPr/>
          </p:nvSpPr>
          <p:spPr>
            <a:xfrm>
              <a:off x="2074614"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8" name="Google Shape;6948;p34"/>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9" name="Google Shape;6949;p34"/>
            <p:cNvSpPr/>
            <p:nvPr/>
          </p:nvSpPr>
          <p:spPr>
            <a:xfrm>
              <a:off x="2554346"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0" name="Google Shape;6950;p34"/>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1" name="Google Shape;6951;p34"/>
            <p:cNvSpPr/>
            <p:nvPr/>
          </p:nvSpPr>
          <p:spPr>
            <a:xfrm>
              <a:off x="2433070"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2" name="Google Shape;6952;p34"/>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3" name="Google Shape;6953;p34"/>
            <p:cNvSpPr/>
            <p:nvPr/>
          </p:nvSpPr>
          <p:spPr>
            <a:xfrm>
              <a:off x="2195890"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4" name="Google Shape;6954;p34"/>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5" name="Google Shape;6955;p34"/>
            <p:cNvSpPr/>
            <p:nvPr/>
          </p:nvSpPr>
          <p:spPr>
            <a:xfrm>
              <a:off x="2071381"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6" name="Google Shape;6956;p34"/>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7" name="Google Shape;6957;p34"/>
            <p:cNvSpPr/>
            <p:nvPr/>
          </p:nvSpPr>
          <p:spPr>
            <a:xfrm>
              <a:off x="2192657" y="715412"/>
              <a:ext cx="56917" cy="507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8" name="Google Shape;6958;p34"/>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9" name="Google Shape;6959;p34"/>
            <p:cNvSpPr/>
            <p:nvPr/>
          </p:nvSpPr>
          <p:spPr>
            <a:xfrm>
              <a:off x="2437373"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0" name="Google Shape;6960;p34"/>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1" name="Google Shape;6961;p34"/>
            <p:cNvSpPr/>
            <p:nvPr/>
          </p:nvSpPr>
          <p:spPr>
            <a:xfrm>
              <a:off x="2916035" y="715174"/>
              <a:ext cx="57987" cy="50474"/>
            </a:xfrm>
            <a:custGeom>
              <a:avLst/>
              <a:gdLst/>
              <a:ahLst/>
              <a:cxnLst/>
              <a:rect l="l" t="t" r="r" b="b"/>
              <a:pathLst>
                <a:path w="2439" h="2123" extrusionOk="0">
                  <a:moveTo>
                    <a:pt x="1233"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22" y="542"/>
                  </a:cubicBezTo>
                  <a:cubicBezTo>
                    <a:pt x="1942" y="181"/>
                    <a:pt x="1601" y="0"/>
                    <a:pt x="123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2" name="Google Shape;6962;p34"/>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3" name="Google Shape;6963;p34"/>
            <p:cNvSpPr/>
            <p:nvPr/>
          </p:nvSpPr>
          <p:spPr>
            <a:xfrm>
              <a:off x="2795829" y="924680"/>
              <a:ext cx="57987" cy="50712"/>
            </a:xfrm>
            <a:custGeom>
              <a:avLst/>
              <a:gdLst/>
              <a:ahLst/>
              <a:cxnLst/>
              <a:rect l="l" t="t" r="r" b="b"/>
              <a:pathLst>
                <a:path w="2439" h="2133" extrusionOk="0">
                  <a:moveTo>
                    <a:pt x="1235" y="1"/>
                  </a:moveTo>
                  <a:cubicBezTo>
                    <a:pt x="853" y="1"/>
                    <a:pt x="488" y="193"/>
                    <a:pt x="272" y="533"/>
                  </a:cubicBezTo>
                  <a:cubicBezTo>
                    <a:pt x="1" y="1029"/>
                    <a:pt x="181" y="1661"/>
                    <a:pt x="678" y="1977"/>
                  </a:cubicBezTo>
                  <a:cubicBezTo>
                    <a:pt x="843" y="2083"/>
                    <a:pt x="1029" y="2133"/>
                    <a:pt x="1213" y="2133"/>
                  </a:cubicBezTo>
                  <a:cubicBezTo>
                    <a:pt x="1581" y="2133"/>
                    <a:pt x="1942" y="1932"/>
                    <a:pt x="2122" y="1571"/>
                  </a:cubicBezTo>
                  <a:cubicBezTo>
                    <a:pt x="2438" y="1075"/>
                    <a:pt x="2258" y="443"/>
                    <a:pt x="1761" y="127"/>
                  </a:cubicBezTo>
                  <a:cubicBezTo>
                    <a:pt x="1591" y="41"/>
                    <a:pt x="1411"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4" name="Google Shape;6964;p34"/>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5" name="Google Shape;6965;p34"/>
            <p:cNvSpPr/>
            <p:nvPr/>
          </p:nvSpPr>
          <p:spPr>
            <a:xfrm>
              <a:off x="2557579"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6" name="Google Shape;6966;p34"/>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7" name="Google Shape;6967;p34"/>
            <p:cNvSpPr/>
            <p:nvPr/>
          </p:nvSpPr>
          <p:spPr>
            <a:xfrm>
              <a:off x="2433070" y="715412"/>
              <a:ext cx="57987" cy="50712"/>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8" name="Google Shape;6968;p34"/>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9" name="Google Shape;6969;p34"/>
            <p:cNvSpPr/>
            <p:nvPr/>
          </p:nvSpPr>
          <p:spPr>
            <a:xfrm>
              <a:off x="2554346"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0" name="Google Shape;6970;p34"/>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1" name="Google Shape;6971;p34"/>
            <p:cNvSpPr/>
            <p:nvPr/>
          </p:nvSpPr>
          <p:spPr>
            <a:xfrm>
              <a:off x="2799062"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2" name="Google Shape;6972;p34"/>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3" name="Google Shape;6973;p34"/>
            <p:cNvSpPr/>
            <p:nvPr/>
          </p:nvSpPr>
          <p:spPr>
            <a:xfrm>
              <a:off x="3277724" y="923990"/>
              <a:ext cx="57987" cy="50712"/>
            </a:xfrm>
            <a:custGeom>
              <a:avLst/>
              <a:gdLst/>
              <a:ahLst/>
              <a:cxnLst/>
              <a:rect l="l" t="t" r="r" b="b"/>
              <a:pathLst>
                <a:path w="2439" h="2133" extrusionOk="0">
                  <a:moveTo>
                    <a:pt x="1248" y="0"/>
                  </a:moveTo>
                  <a:cubicBezTo>
                    <a:pt x="1069" y="0"/>
                    <a:pt x="888" y="50"/>
                    <a:pt x="723" y="156"/>
                  </a:cubicBezTo>
                  <a:cubicBezTo>
                    <a:pt x="181" y="426"/>
                    <a:pt x="1" y="1104"/>
                    <a:pt x="317" y="1600"/>
                  </a:cubicBezTo>
                  <a:cubicBezTo>
                    <a:pt x="533" y="1940"/>
                    <a:pt x="898" y="2132"/>
                    <a:pt x="1266" y="2132"/>
                  </a:cubicBezTo>
                  <a:cubicBezTo>
                    <a:pt x="1435" y="2132"/>
                    <a:pt x="1605" y="2092"/>
                    <a:pt x="1761" y="2006"/>
                  </a:cubicBezTo>
                  <a:cubicBezTo>
                    <a:pt x="2303" y="1690"/>
                    <a:pt x="2438" y="1058"/>
                    <a:pt x="2167"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4" name="Google Shape;6974;p34"/>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5" name="Google Shape;6975;p34"/>
            <p:cNvSpPr/>
            <p:nvPr/>
          </p:nvSpPr>
          <p:spPr>
            <a:xfrm>
              <a:off x="3157518"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2" y="2134"/>
                  </a:cubicBezTo>
                  <a:cubicBezTo>
                    <a:pt x="1582" y="2134"/>
                    <a:pt x="1937" y="1942"/>
                    <a:pt x="2122"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6" name="Google Shape;6976;p34"/>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7" name="Google Shape;6977;p34"/>
            <p:cNvSpPr/>
            <p:nvPr/>
          </p:nvSpPr>
          <p:spPr>
            <a:xfrm>
              <a:off x="2920338"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8" name="Google Shape;6978;p34"/>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9" name="Google Shape;6979;p34"/>
            <p:cNvSpPr/>
            <p:nvPr/>
          </p:nvSpPr>
          <p:spPr>
            <a:xfrm>
              <a:off x="2795829" y="923990"/>
              <a:ext cx="57987" cy="50712"/>
            </a:xfrm>
            <a:custGeom>
              <a:avLst/>
              <a:gdLst/>
              <a:ahLst/>
              <a:cxnLst/>
              <a:rect l="l" t="t" r="r" b="b"/>
              <a:pathLst>
                <a:path w="2439" h="2133" extrusionOk="0">
                  <a:moveTo>
                    <a:pt x="1203" y="0"/>
                  </a:moveTo>
                  <a:cubicBezTo>
                    <a:pt x="1024"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0" name="Google Shape;6980;p34"/>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1" name="Google Shape;6981;p34"/>
            <p:cNvSpPr/>
            <p:nvPr/>
          </p:nvSpPr>
          <p:spPr>
            <a:xfrm>
              <a:off x="2916035"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2" name="Google Shape;6982;p34"/>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3" name="Google Shape;6983;p34"/>
            <p:cNvSpPr/>
            <p:nvPr/>
          </p:nvSpPr>
          <p:spPr>
            <a:xfrm>
              <a:off x="3161821"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4" name="Google Shape;6984;p34"/>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5" name="Google Shape;6985;p34"/>
            <p:cNvSpPr/>
            <p:nvPr/>
          </p:nvSpPr>
          <p:spPr>
            <a:xfrm>
              <a:off x="3640483" y="715174"/>
              <a:ext cx="57987" cy="50474"/>
            </a:xfrm>
            <a:custGeom>
              <a:avLst/>
              <a:gdLst/>
              <a:ahLst/>
              <a:cxnLst/>
              <a:rect l="l" t="t" r="r" b="b"/>
              <a:pathLst>
                <a:path w="2439" h="2123" extrusionOk="0">
                  <a:moveTo>
                    <a:pt x="1213" y="0"/>
                  </a:moveTo>
                  <a:cubicBezTo>
                    <a:pt x="1029" y="0"/>
                    <a:pt x="843" y="46"/>
                    <a:pt x="678" y="136"/>
                  </a:cubicBezTo>
                  <a:cubicBezTo>
                    <a:pt x="181" y="452"/>
                    <a:pt x="1" y="1084"/>
                    <a:pt x="271" y="1580"/>
                  </a:cubicBezTo>
                  <a:cubicBezTo>
                    <a:pt x="482" y="1942"/>
                    <a:pt x="833" y="2122"/>
                    <a:pt x="1204"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6" name="Google Shape;6986;p34"/>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7" name="Google Shape;6987;p34"/>
            <p:cNvSpPr/>
            <p:nvPr/>
          </p:nvSpPr>
          <p:spPr>
            <a:xfrm>
              <a:off x="3520277" y="924680"/>
              <a:ext cx="56917" cy="50712"/>
            </a:xfrm>
            <a:custGeom>
              <a:avLst/>
              <a:gdLst/>
              <a:ahLst/>
              <a:cxnLst/>
              <a:rect l="l" t="t" r="r" b="b"/>
              <a:pathLst>
                <a:path w="2394" h="2133" extrusionOk="0">
                  <a:moveTo>
                    <a:pt x="1221" y="1"/>
                  </a:moveTo>
                  <a:cubicBezTo>
                    <a:pt x="853" y="1"/>
                    <a:pt x="488" y="193"/>
                    <a:pt x="272" y="533"/>
                  </a:cubicBezTo>
                  <a:cubicBezTo>
                    <a:pt x="1" y="1029"/>
                    <a:pt x="136" y="1707"/>
                    <a:pt x="678" y="1977"/>
                  </a:cubicBezTo>
                  <a:cubicBezTo>
                    <a:pt x="843" y="2083"/>
                    <a:pt x="1024" y="2133"/>
                    <a:pt x="1203" y="2133"/>
                  </a:cubicBezTo>
                  <a:cubicBezTo>
                    <a:pt x="1561" y="2133"/>
                    <a:pt x="1912" y="1932"/>
                    <a:pt x="2122" y="1571"/>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8" name="Google Shape;6988;p34"/>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9" name="Google Shape;6989;p34"/>
            <p:cNvSpPr/>
            <p:nvPr/>
          </p:nvSpPr>
          <p:spPr>
            <a:xfrm>
              <a:off x="3282027"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0" name="Google Shape;6990;p34"/>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1" name="Google Shape;6991;p34"/>
            <p:cNvSpPr/>
            <p:nvPr/>
          </p:nvSpPr>
          <p:spPr>
            <a:xfrm>
              <a:off x="3157518" y="715174"/>
              <a:ext cx="57987" cy="50474"/>
            </a:xfrm>
            <a:custGeom>
              <a:avLst/>
              <a:gdLst/>
              <a:ahLst/>
              <a:cxnLst/>
              <a:rect l="l" t="t" r="r" b="b"/>
              <a:pathLst>
                <a:path w="2439" h="2123" extrusionOk="0">
                  <a:moveTo>
                    <a:pt x="1213" y="0"/>
                  </a:moveTo>
                  <a:cubicBezTo>
                    <a:pt x="1029" y="0"/>
                    <a:pt x="843" y="46"/>
                    <a:pt x="678" y="136"/>
                  </a:cubicBezTo>
                  <a:cubicBezTo>
                    <a:pt x="181" y="452"/>
                    <a:pt x="1" y="1084"/>
                    <a:pt x="317" y="1580"/>
                  </a:cubicBezTo>
                  <a:cubicBezTo>
                    <a:pt x="497" y="1942"/>
                    <a:pt x="838" y="2122"/>
                    <a:pt x="1206"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2" name="Google Shape;6992;p34"/>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3" name="Google Shape;6993;p34"/>
            <p:cNvSpPr/>
            <p:nvPr/>
          </p:nvSpPr>
          <p:spPr>
            <a:xfrm>
              <a:off x="3278794" y="506121"/>
              <a:ext cx="56917" cy="50760"/>
            </a:xfrm>
            <a:custGeom>
              <a:avLst/>
              <a:gdLst/>
              <a:ahLst/>
              <a:cxnLst/>
              <a:rect l="l" t="t" r="r" b="b"/>
              <a:pathLst>
                <a:path w="2394" h="2135"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4" name="Google Shape;6994;p34"/>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5" name="Google Shape;6995;p34"/>
            <p:cNvSpPr/>
            <p:nvPr/>
          </p:nvSpPr>
          <p:spPr>
            <a:xfrm>
              <a:off x="3523510"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6" name="Google Shape;6996;p34"/>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7" name="Google Shape;6997;p34"/>
            <p:cNvSpPr/>
            <p:nvPr/>
          </p:nvSpPr>
          <p:spPr>
            <a:xfrm>
              <a:off x="3640483"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2" y="2134"/>
                  </a:cubicBezTo>
                  <a:cubicBezTo>
                    <a:pt x="1607" y="2134"/>
                    <a:pt x="1943" y="1944"/>
                    <a:pt x="2122"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8" name="Google Shape;6998;p34"/>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9" name="Google Shape;6999;p34"/>
            <p:cNvSpPr/>
            <p:nvPr/>
          </p:nvSpPr>
          <p:spPr>
            <a:xfrm>
              <a:off x="3885199"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0" name="Google Shape;7000;p34"/>
            <p:cNvSpPr/>
            <p:nvPr/>
          </p:nvSpPr>
          <p:spPr>
            <a:xfrm>
              <a:off x="1829898" y="506121"/>
              <a:ext cx="57987" cy="50760"/>
            </a:xfrm>
            <a:custGeom>
              <a:avLst/>
              <a:gdLst/>
              <a:ahLst/>
              <a:cxnLst/>
              <a:rect l="l" t="t" r="r" b="b"/>
              <a:pathLst>
                <a:path w="2439" h="2135" extrusionOk="0">
                  <a:moveTo>
                    <a:pt x="1182" y="0"/>
                  </a:moveTo>
                  <a:cubicBezTo>
                    <a:pt x="1008" y="0"/>
                    <a:pt x="834" y="41"/>
                    <a:pt x="678" y="126"/>
                  </a:cubicBezTo>
                  <a:cubicBezTo>
                    <a:pt x="181" y="442"/>
                    <a:pt x="1" y="1074"/>
                    <a:pt x="317" y="1616"/>
                  </a:cubicBezTo>
                  <a:cubicBezTo>
                    <a:pt x="496" y="1944"/>
                    <a:pt x="833" y="2134"/>
                    <a:pt x="1197"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1" name="Google Shape;7001;p34"/>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2" name="Google Shape;7002;p34"/>
            <p:cNvSpPr/>
            <p:nvPr/>
          </p:nvSpPr>
          <p:spPr>
            <a:xfrm>
              <a:off x="2071381"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3" name="Google Shape;7003;p34"/>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4" name="Google Shape;7004;p34"/>
            <p:cNvSpPr/>
            <p:nvPr/>
          </p:nvSpPr>
          <p:spPr>
            <a:xfrm>
              <a:off x="1833131"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5" name="Google Shape;7005;p34"/>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6" name="Google Shape;7006;p34"/>
            <p:cNvSpPr/>
            <p:nvPr/>
          </p:nvSpPr>
          <p:spPr>
            <a:xfrm>
              <a:off x="2554346"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7" name="Google Shape;7007;p34"/>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8" name="Google Shape;7008;p34"/>
            <p:cNvSpPr/>
            <p:nvPr/>
          </p:nvSpPr>
          <p:spPr>
            <a:xfrm>
              <a:off x="2433070" y="715412"/>
              <a:ext cx="57987" cy="507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9" name="Google Shape;7009;p34"/>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0" name="Google Shape;7010;p34"/>
            <p:cNvSpPr/>
            <p:nvPr/>
          </p:nvSpPr>
          <p:spPr>
            <a:xfrm>
              <a:off x="2195890"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1" name="Google Shape;7011;p34"/>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2" name="Google Shape;7012;p34"/>
            <p:cNvSpPr/>
            <p:nvPr/>
          </p:nvSpPr>
          <p:spPr>
            <a:xfrm>
              <a:off x="2071381"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3" name="Google Shape;7013;p34"/>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4" name="Google Shape;7014;p34"/>
            <p:cNvSpPr/>
            <p:nvPr/>
          </p:nvSpPr>
          <p:spPr>
            <a:xfrm>
              <a:off x="2191587" y="297162"/>
              <a:ext cx="57987" cy="50760"/>
            </a:xfrm>
            <a:custGeom>
              <a:avLst/>
              <a:gdLst/>
              <a:ahLst/>
              <a:cxnLst/>
              <a:rect l="l" t="t" r="r" b="b"/>
              <a:pathLst>
                <a:path w="2439" h="2135" extrusionOk="0">
                  <a:moveTo>
                    <a:pt x="1217" y="0"/>
                  </a:moveTo>
                  <a:cubicBezTo>
                    <a:pt x="852" y="0"/>
                    <a:pt x="496" y="191"/>
                    <a:pt x="317" y="519"/>
                  </a:cubicBezTo>
                  <a:cubicBezTo>
                    <a:pt x="1" y="1060"/>
                    <a:pt x="181" y="1692"/>
                    <a:pt x="723" y="2008"/>
                  </a:cubicBezTo>
                  <a:cubicBezTo>
                    <a:pt x="879" y="2094"/>
                    <a:pt x="1049" y="2134"/>
                    <a:pt x="1218"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5" name="Google Shape;7015;p34"/>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6" name="Google Shape;7016;p34"/>
            <p:cNvSpPr/>
            <p:nvPr/>
          </p:nvSpPr>
          <p:spPr>
            <a:xfrm>
              <a:off x="2437373"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7" name="Google Shape;7017;p34"/>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8" name="Google Shape;7018;p34"/>
            <p:cNvSpPr/>
            <p:nvPr/>
          </p:nvSpPr>
          <p:spPr>
            <a:xfrm>
              <a:off x="2916035" y="297162"/>
              <a:ext cx="57987" cy="50427"/>
            </a:xfrm>
            <a:custGeom>
              <a:avLst/>
              <a:gdLst/>
              <a:ahLst/>
              <a:cxnLst/>
              <a:rect l="l" t="t" r="r" b="b"/>
              <a:pathLst>
                <a:path w="2439" h="2121" extrusionOk="0">
                  <a:moveTo>
                    <a:pt x="1244" y="0"/>
                  </a:moveTo>
                  <a:cubicBezTo>
                    <a:pt x="1056" y="0"/>
                    <a:pt x="861" y="51"/>
                    <a:pt x="678" y="158"/>
                  </a:cubicBezTo>
                  <a:cubicBezTo>
                    <a:pt x="181" y="429"/>
                    <a:pt x="1" y="1106"/>
                    <a:pt x="317" y="1602"/>
                  </a:cubicBezTo>
                  <a:cubicBezTo>
                    <a:pt x="496" y="1930"/>
                    <a:pt x="852" y="2121"/>
                    <a:pt x="1217" y="2121"/>
                  </a:cubicBezTo>
                  <a:cubicBezTo>
                    <a:pt x="1404" y="2121"/>
                    <a:pt x="1593" y="2070"/>
                    <a:pt x="1761" y="1963"/>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9" name="Google Shape;7019;p34"/>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0" name="Google Shape;7020;p34"/>
            <p:cNvSpPr/>
            <p:nvPr/>
          </p:nvSpPr>
          <p:spPr>
            <a:xfrm>
              <a:off x="2795829"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1" name="Google Shape;7021;p34"/>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2" name="Google Shape;7022;p34"/>
            <p:cNvSpPr/>
            <p:nvPr/>
          </p:nvSpPr>
          <p:spPr>
            <a:xfrm>
              <a:off x="2557579"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3" name="Google Shape;7023;p34"/>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4" name="Google Shape;7024;p34"/>
            <p:cNvSpPr/>
            <p:nvPr/>
          </p:nvSpPr>
          <p:spPr>
            <a:xfrm>
              <a:off x="2433070" y="297162"/>
              <a:ext cx="57987" cy="50760"/>
            </a:xfrm>
            <a:custGeom>
              <a:avLst/>
              <a:gdLst/>
              <a:ahLst/>
              <a:cxnLst/>
              <a:rect l="l" t="t" r="r" b="b"/>
              <a:pathLst>
                <a:path w="2439" h="2135" extrusionOk="0">
                  <a:moveTo>
                    <a:pt x="1244" y="0"/>
                  </a:moveTo>
                  <a:cubicBezTo>
                    <a:pt x="1056" y="0"/>
                    <a:pt x="861" y="51"/>
                    <a:pt x="678" y="158"/>
                  </a:cubicBezTo>
                  <a:cubicBezTo>
                    <a:pt x="181" y="429"/>
                    <a:pt x="1" y="1106"/>
                    <a:pt x="317" y="1602"/>
                  </a:cubicBezTo>
                  <a:cubicBezTo>
                    <a:pt x="502" y="1942"/>
                    <a:pt x="879" y="2134"/>
                    <a:pt x="1257" y="2134"/>
                  </a:cubicBezTo>
                  <a:cubicBezTo>
                    <a:pt x="1431" y="2134"/>
                    <a:pt x="1605" y="2094"/>
                    <a:pt x="1761" y="2008"/>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5" name="Google Shape;7025;p34"/>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6" name="Google Shape;7026;p34"/>
            <p:cNvSpPr/>
            <p:nvPr/>
          </p:nvSpPr>
          <p:spPr>
            <a:xfrm>
              <a:off x="2554346"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7" name="Google Shape;7027;p34"/>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8" name="Google Shape;7028;p34"/>
            <p:cNvSpPr/>
            <p:nvPr/>
          </p:nvSpPr>
          <p:spPr>
            <a:xfrm>
              <a:off x="2799062"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9" name="Google Shape;7029;p34"/>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0" name="Google Shape;7030;p34"/>
            <p:cNvSpPr/>
            <p:nvPr/>
          </p:nvSpPr>
          <p:spPr>
            <a:xfrm>
              <a:off x="3278794" y="506121"/>
              <a:ext cx="56917" cy="50760"/>
            </a:xfrm>
            <a:custGeom>
              <a:avLst/>
              <a:gdLst/>
              <a:ahLst/>
              <a:cxnLst/>
              <a:rect l="l" t="t" r="r" b="b"/>
              <a:pathLst>
                <a:path w="2394" h="2135" extrusionOk="0">
                  <a:moveTo>
                    <a:pt x="1173" y="0"/>
                  </a:moveTo>
                  <a:cubicBezTo>
                    <a:pt x="1004" y="0"/>
                    <a:pt x="834" y="41"/>
                    <a:pt x="678" y="126"/>
                  </a:cubicBezTo>
                  <a:cubicBezTo>
                    <a:pt x="136" y="442"/>
                    <a:pt x="1" y="1074"/>
                    <a:pt x="272" y="1616"/>
                  </a:cubicBezTo>
                  <a:cubicBezTo>
                    <a:pt x="480" y="1944"/>
                    <a:pt x="827" y="2134"/>
                    <a:pt x="1182" y="2134"/>
                  </a:cubicBezTo>
                  <a:cubicBezTo>
                    <a:pt x="1364" y="2134"/>
                    <a:pt x="1548" y="2084"/>
                    <a:pt x="1716" y="1977"/>
                  </a:cubicBezTo>
                  <a:cubicBezTo>
                    <a:pt x="2258" y="1706"/>
                    <a:pt x="2393"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1" name="Google Shape;7031;p34"/>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2" name="Google Shape;7032;p34"/>
            <p:cNvSpPr/>
            <p:nvPr/>
          </p:nvSpPr>
          <p:spPr>
            <a:xfrm>
              <a:off x="3157518"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3" name="Google Shape;7033;p34"/>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4" name="Google Shape;7034;p34"/>
            <p:cNvSpPr/>
            <p:nvPr/>
          </p:nvSpPr>
          <p:spPr>
            <a:xfrm>
              <a:off x="2920338"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5" name="Google Shape;7035;p34"/>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6" name="Google Shape;7036;p34"/>
            <p:cNvSpPr/>
            <p:nvPr/>
          </p:nvSpPr>
          <p:spPr>
            <a:xfrm>
              <a:off x="2795829"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7" name="Google Shape;7037;p34"/>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8" name="Google Shape;7038;p34"/>
            <p:cNvSpPr/>
            <p:nvPr/>
          </p:nvSpPr>
          <p:spPr>
            <a:xfrm>
              <a:off x="2916035"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4"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9" name="Google Shape;7039;p34"/>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0" name="Google Shape;7040;p34"/>
            <p:cNvSpPr/>
            <p:nvPr/>
          </p:nvSpPr>
          <p:spPr>
            <a:xfrm>
              <a:off x="3161821"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1" name="Google Shape;7041;p34"/>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2" name="Google Shape;7042;p34"/>
            <p:cNvSpPr/>
            <p:nvPr/>
          </p:nvSpPr>
          <p:spPr>
            <a:xfrm>
              <a:off x="3640483" y="297162"/>
              <a:ext cx="57987" cy="50760"/>
            </a:xfrm>
            <a:custGeom>
              <a:avLst/>
              <a:gdLst/>
              <a:ahLst/>
              <a:cxnLst/>
              <a:rect l="l" t="t" r="r" b="b"/>
              <a:pathLst>
                <a:path w="2439" h="2135" extrusionOk="0">
                  <a:moveTo>
                    <a:pt x="1222" y="0"/>
                  </a:moveTo>
                  <a:cubicBezTo>
                    <a:pt x="1035" y="0"/>
                    <a:pt x="846" y="51"/>
                    <a:pt x="678" y="158"/>
                  </a:cubicBezTo>
                  <a:cubicBezTo>
                    <a:pt x="181" y="429"/>
                    <a:pt x="1" y="1106"/>
                    <a:pt x="271" y="1602"/>
                  </a:cubicBezTo>
                  <a:cubicBezTo>
                    <a:pt x="488" y="1942"/>
                    <a:pt x="853" y="2134"/>
                    <a:pt x="1235" y="2134"/>
                  </a:cubicBezTo>
                  <a:cubicBezTo>
                    <a:pt x="1411" y="2134"/>
                    <a:pt x="1591" y="2094"/>
                    <a:pt x="1761" y="2008"/>
                  </a:cubicBezTo>
                  <a:cubicBezTo>
                    <a:pt x="2258" y="1692"/>
                    <a:pt x="2438" y="1060"/>
                    <a:pt x="2122" y="519"/>
                  </a:cubicBezTo>
                  <a:cubicBezTo>
                    <a:pt x="1943" y="191"/>
                    <a:pt x="1587" y="0"/>
                    <a:pt x="122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3" name="Google Shape;7043;p34"/>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4" name="Google Shape;7044;p34"/>
            <p:cNvSpPr/>
            <p:nvPr/>
          </p:nvSpPr>
          <p:spPr>
            <a:xfrm>
              <a:off x="3519207" y="506121"/>
              <a:ext cx="57987" cy="50760"/>
            </a:xfrm>
            <a:custGeom>
              <a:avLst/>
              <a:gdLst/>
              <a:ahLst/>
              <a:cxnLst/>
              <a:rect l="l" t="t" r="r" b="b"/>
              <a:pathLst>
                <a:path w="2439" h="2135" extrusionOk="0">
                  <a:moveTo>
                    <a:pt x="1266" y="0"/>
                  </a:moveTo>
                  <a:cubicBezTo>
                    <a:pt x="898" y="0"/>
                    <a:pt x="533" y="192"/>
                    <a:pt x="317" y="532"/>
                  </a:cubicBezTo>
                  <a:cubicBezTo>
                    <a:pt x="1" y="1029"/>
                    <a:pt x="181" y="1706"/>
                    <a:pt x="723" y="1977"/>
                  </a:cubicBezTo>
                  <a:cubicBezTo>
                    <a:pt x="891" y="2084"/>
                    <a:pt x="1075" y="2134"/>
                    <a:pt x="1257" y="2134"/>
                  </a:cubicBezTo>
                  <a:cubicBezTo>
                    <a:pt x="1612" y="2134"/>
                    <a:pt x="1959" y="1944"/>
                    <a:pt x="2167" y="1616"/>
                  </a:cubicBezTo>
                  <a:cubicBezTo>
                    <a:pt x="2438" y="1074"/>
                    <a:pt x="2303" y="442"/>
                    <a:pt x="1761" y="126"/>
                  </a:cubicBezTo>
                  <a:cubicBezTo>
                    <a:pt x="1605" y="41"/>
                    <a:pt x="1435" y="0"/>
                    <a:pt x="126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5" name="Google Shape;7045;p34"/>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6" name="Google Shape;7046;p34"/>
            <p:cNvSpPr/>
            <p:nvPr/>
          </p:nvSpPr>
          <p:spPr>
            <a:xfrm>
              <a:off x="3282027"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7" name="Google Shape;7047;p34"/>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8" name="Google Shape;7048;p34"/>
            <p:cNvSpPr/>
            <p:nvPr/>
          </p:nvSpPr>
          <p:spPr>
            <a:xfrm>
              <a:off x="3157518" y="297162"/>
              <a:ext cx="57987" cy="50760"/>
            </a:xfrm>
            <a:custGeom>
              <a:avLst/>
              <a:gdLst/>
              <a:ahLst/>
              <a:cxnLst/>
              <a:rect l="l" t="t" r="r" b="b"/>
              <a:pathLst>
                <a:path w="2439" h="2135" extrusionOk="0">
                  <a:moveTo>
                    <a:pt x="1242" y="0"/>
                  </a:moveTo>
                  <a:cubicBezTo>
                    <a:pt x="1056" y="0"/>
                    <a:pt x="861" y="51"/>
                    <a:pt x="678" y="158"/>
                  </a:cubicBezTo>
                  <a:cubicBezTo>
                    <a:pt x="181" y="429"/>
                    <a:pt x="1" y="1106"/>
                    <a:pt x="317" y="1602"/>
                  </a:cubicBezTo>
                  <a:cubicBezTo>
                    <a:pt x="502" y="1942"/>
                    <a:pt x="878" y="2134"/>
                    <a:pt x="1257" y="2134"/>
                  </a:cubicBezTo>
                  <a:cubicBezTo>
                    <a:pt x="1431" y="2134"/>
                    <a:pt x="1605" y="2094"/>
                    <a:pt x="1761" y="2008"/>
                  </a:cubicBezTo>
                  <a:cubicBezTo>
                    <a:pt x="2258" y="1692"/>
                    <a:pt x="2438" y="1060"/>
                    <a:pt x="2122" y="519"/>
                  </a:cubicBezTo>
                  <a:cubicBezTo>
                    <a:pt x="1943" y="191"/>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9" name="Google Shape;7049;p34"/>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0" name="Google Shape;7050;p34"/>
            <p:cNvSpPr/>
            <p:nvPr/>
          </p:nvSpPr>
          <p:spPr>
            <a:xfrm>
              <a:off x="3278794" y="87919"/>
              <a:ext cx="57987" cy="50712"/>
            </a:xfrm>
            <a:custGeom>
              <a:avLst/>
              <a:gdLst/>
              <a:ahLst/>
              <a:cxnLst/>
              <a:rect l="l" t="t" r="r" b="b"/>
              <a:pathLst>
                <a:path w="2439" h="2133" extrusionOk="0">
                  <a:moveTo>
                    <a:pt x="1191"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1" name="Google Shape;7051;p34"/>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2" name="Google Shape;7052;p34"/>
            <p:cNvSpPr/>
            <p:nvPr/>
          </p:nvSpPr>
          <p:spPr>
            <a:xfrm>
              <a:off x="3523510"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3" name="Google Shape;7053;p34"/>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4" name="Google Shape;7054;p34"/>
            <p:cNvSpPr/>
            <p:nvPr/>
          </p:nvSpPr>
          <p:spPr>
            <a:xfrm>
              <a:off x="3643716"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5" name="Google Shape;7055;p34"/>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6" name="Google Shape;7056;p34"/>
            <p:cNvSpPr/>
            <p:nvPr/>
          </p:nvSpPr>
          <p:spPr>
            <a:xfrm>
              <a:off x="3519207" y="506121"/>
              <a:ext cx="57987" cy="50760"/>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7" name="Google Shape;7057;p34"/>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8" name="Google Shape;7058;p34"/>
            <p:cNvSpPr/>
            <p:nvPr/>
          </p:nvSpPr>
          <p:spPr>
            <a:xfrm>
              <a:off x="3640483" y="297162"/>
              <a:ext cx="57987" cy="50760"/>
            </a:xfrm>
            <a:custGeom>
              <a:avLst/>
              <a:gdLst/>
              <a:ahLst/>
              <a:cxnLst/>
              <a:rect l="l" t="t" r="r" b="b"/>
              <a:pathLst>
                <a:path w="2439" h="2135" extrusionOk="0">
                  <a:moveTo>
                    <a:pt x="1195" y="0"/>
                  </a:moveTo>
                  <a:cubicBezTo>
                    <a:pt x="827" y="0"/>
                    <a:pt x="480" y="191"/>
                    <a:pt x="271" y="519"/>
                  </a:cubicBezTo>
                  <a:cubicBezTo>
                    <a:pt x="1" y="1060"/>
                    <a:pt x="181" y="1692"/>
                    <a:pt x="678" y="2008"/>
                  </a:cubicBezTo>
                  <a:cubicBezTo>
                    <a:pt x="834" y="2094"/>
                    <a:pt x="1008" y="2134"/>
                    <a:pt x="1182" y="2134"/>
                  </a:cubicBezTo>
                  <a:cubicBezTo>
                    <a:pt x="1560" y="2134"/>
                    <a:pt x="1937" y="1942"/>
                    <a:pt x="2122" y="1602"/>
                  </a:cubicBezTo>
                  <a:cubicBezTo>
                    <a:pt x="2438" y="1106"/>
                    <a:pt x="2258" y="429"/>
                    <a:pt x="1761" y="158"/>
                  </a:cubicBezTo>
                  <a:cubicBezTo>
                    <a:pt x="1577" y="51"/>
                    <a:pt x="1383"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9" name="Google Shape;7059;p34"/>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0" name="Google Shape;7060;p34"/>
            <p:cNvSpPr/>
            <p:nvPr/>
          </p:nvSpPr>
          <p:spPr>
            <a:xfrm>
              <a:off x="3885199"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1" name="Google Shape;7061;p34"/>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2" name="Google Shape;7062;p34"/>
            <p:cNvSpPr/>
            <p:nvPr/>
          </p:nvSpPr>
          <p:spPr>
            <a:xfrm>
              <a:off x="2554346" y="87871"/>
              <a:ext cx="57987" cy="50760"/>
            </a:xfrm>
            <a:custGeom>
              <a:avLst/>
              <a:gdLst/>
              <a:ahLst/>
              <a:cxnLst/>
              <a:rect l="l" t="t" r="r" b="b"/>
              <a:pathLst>
                <a:path w="2439" h="2135" extrusionOk="0">
                  <a:moveTo>
                    <a:pt x="1222" y="1"/>
                  </a:moveTo>
                  <a:cubicBezTo>
                    <a:pt x="1035"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3" name="Google Shape;7063;p34"/>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4" name="Google Shape;7064;p34"/>
            <p:cNvSpPr/>
            <p:nvPr/>
          </p:nvSpPr>
          <p:spPr>
            <a:xfrm>
              <a:off x="2433070" y="297162"/>
              <a:ext cx="57987" cy="50427"/>
            </a:xfrm>
            <a:custGeom>
              <a:avLst/>
              <a:gdLst/>
              <a:ahLst/>
              <a:cxnLst/>
              <a:rect l="l" t="t" r="r" b="b"/>
              <a:pathLst>
                <a:path w="2439" h="2121" extrusionOk="0">
                  <a:moveTo>
                    <a:pt x="1217" y="0"/>
                  </a:moveTo>
                  <a:cubicBezTo>
                    <a:pt x="852" y="0"/>
                    <a:pt x="496" y="191"/>
                    <a:pt x="317" y="519"/>
                  </a:cubicBezTo>
                  <a:cubicBezTo>
                    <a:pt x="1" y="1060"/>
                    <a:pt x="181" y="1692"/>
                    <a:pt x="678" y="1963"/>
                  </a:cubicBezTo>
                  <a:cubicBezTo>
                    <a:pt x="861" y="2070"/>
                    <a:pt x="1056" y="2121"/>
                    <a:pt x="1244" y="2121"/>
                  </a:cubicBezTo>
                  <a:cubicBezTo>
                    <a:pt x="1612" y="2121"/>
                    <a:pt x="1959" y="1930"/>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5" name="Google Shape;7065;p34"/>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6" name="Google Shape;7066;p34"/>
            <p:cNvSpPr/>
            <p:nvPr/>
          </p:nvSpPr>
          <p:spPr>
            <a:xfrm>
              <a:off x="2195890"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7" name="Google Shape;7067;p34"/>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8" name="Google Shape;7068;p34"/>
            <p:cNvSpPr/>
            <p:nvPr/>
          </p:nvSpPr>
          <p:spPr>
            <a:xfrm>
              <a:off x="2437373"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9" name="Google Shape;7069;p34"/>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0" name="Google Shape;7070;p34"/>
            <p:cNvSpPr/>
            <p:nvPr/>
          </p:nvSpPr>
          <p:spPr>
            <a:xfrm>
              <a:off x="2916035" y="-121373"/>
              <a:ext cx="57987" cy="50712"/>
            </a:xfrm>
            <a:custGeom>
              <a:avLst/>
              <a:gdLst/>
              <a:ahLst/>
              <a:cxnLst/>
              <a:rect l="l" t="t" r="r" b="b"/>
              <a:pathLst>
                <a:path w="2439" h="2133" extrusionOk="0">
                  <a:moveTo>
                    <a:pt x="1233" y="1"/>
                  </a:moveTo>
                  <a:cubicBezTo>
                    <a:pt x="1049" y="1"/>
                    <a:pt x="858" y="51"/>
                    <a:pt x="678" y="156"/>
                  </a:cubicBezTo>
                  <a:cubicBezTo>
                    <a:pt x="181" y="427"/>
                    <a:pt x="1" y="1104"/>
                    <a:pt x="317" y="1601"/>
                  </a:cubicBezTo>
                  <a:cubicBezTo>
                    <a:pt x="502" y="1941"/>
                    <a:pt x="878" y="2133"/>
                    <a:pt x="1257" y="2133"/>
                  </a:cubicBezTo>
                  <a:cubicBezTo>
                    <a:pt x="1431" y="2133"/>
                    <a:pt x="1605" y="2092"/>
                    <a:pt x="1761" y="2007"/>
                  </a:cubicBezTo>
                  <a:cubicBezTo>
                    <a:pt x="2258" y="1691"/>
                    <a:pt x="2438" y="1059"/>
                    <a:pt x="2122" y="563"/>
                  </a:cubicBezTo>
                  <a:cubicBezTo>
                    <a:pt x="1942" y="201"/>
                    <a:pt x="1601" y="1"/>
                    <a:pt x="123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1" name="Google Shape;7071;p34"/>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2" name="Google Shape;7072;p34"/>
            <p:cNvSpPr/>
            <p:nvPr/>
          </p:nvSpPr>
          <p:spPr>
            <a:xfrm>
              <a:off x="2795829"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3" name="Google Shape;7073;p34"/>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4" name="Google Shape;7074;p34"/>
            <p:cNvSpPr/>
            <p:nvPr/>
          </p:nvSpPr>
          <p:spPr>
            <a:xfrm>
              <a:off x="2557579"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5" name="Google Shape;7075;p34"/>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6" name="Google Shape;7076;p34"/>
            <p:cNvSpPr/>
            <p:nvPr/>
          </p:nvSpPr>
          <p:spPr>
            <a:xfrm>
              <a:off x="2433070" y="-121373"/>
              <a:ext cx="57987" cy="50950"/>
            </a:xfrm>
            <a:custGeom>
              <a:avLst/>
              <a:gdLst/>
              <a:ahLst/>
              <a:cxnLst/>
              <a:rect l="l" t="t" r="r" b="b"/>
              <a:pathLst>
                <a:path w="2439" h="2143" extrusionOk="0">
                  <a:moveTo>
                    <a:pt x="1235" y="1"/>
                  </a:moveTo>
                  <a:cubicBezTo>
                    <a:pt x="1049" y="1"/>
                    <a:pt x="858" y="51"/>
                    <a:pt x="678" y="156"/>
                  </a:cubicBezTo>
                  <a:cubicBezTo>
                    <a:pt x="181" y="472"/>
                    <a:pt x="1" y="1104"/>
                    <a:pt x="317" y="1601"/>
                  </a:cubicBezTo>
                  <a:cubicBezTo>
                    <a:pt x="497" y="1962"/>
                    <a:pt x="858" y="2143"/>
                    <a:pt x="1226" y="2143"/>
                  </a:cubicBezTo>
                  <a:cubicBezTo>
                    <a:pt x="1410" y="2143"/>
                    <a:pt x="1596" y="2097"/>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7" name="Google Shape;7077;p34"/>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8" name="Google Shape;7078;p34"/>
            <p:cNvSpPr/>
            <p:nvPr/>
          </p:nvSpPr>
          <p:spPr>
            <a:xfrm>
              <a:off x="2554346" y="-329951"/>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9" name="Google Shape;7079;p34"/>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0" name="Google Shape;7080;p34"/>
            <p:cNvSpPr/>
            <p:nvPr/>
          </p:nvSpPr>
          <p:spPr>
            <a:xfrm>
              <a:off x="2799062"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1" name="Google Shape;7081;p34"/>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2" name="Google Shape;7082;p34"/>
            <p:cNvSpPr/>
            <p:nvPr/>
          </p:nvSpPr>
          <p:spPr>
            <a:xfrm>
              <a:off x="3277724"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33" y="1943"/>
                    <a:pt x="898" y="2135"/>
                    <a:pt x="1266" y="2135"/>
                  </a:cubicBezTo>
                  <a:cubicBezTo>
                    <a:pt x="1435"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3" name="Google Shape;7083;p34"/>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4" name="Google Shape;7084;p34"/>
            <p:cNvSpPr/>
            <p:nvPr/>
          </p:nvSpPr>
          <p:spPr>
            <a:xfrm>
              <a:off x="3157518"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2" y="2134"/>
                  </a:cubicBezTo>
                  <a:cubicBezTo>
                    <a:pt x="1582" y="2134"/>
                    <a:pt x="1937" y="1942"/>
                    <a:pt x="2122"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5" name="Google Shape;7085;p34"/>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6" name="Google Shape;7086;p34"/>
            <p:cNvSpPr/>
            <p:nvPr/>
          </p:nvSpPr>
          <p:spPr>
            <a:xfrm>
              <a:off x="2920338"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7" name="Google Shape;7087;p34"/>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8" name="Google Shape;7088;p34"/>
            <p:cNvSpPr/>
            <p:nvPr/>
          </p:nvSpPr>
          <p:spPr>
            <a:xfrm>
              <a:off x="2795829" y="87871"/>
              <a:ext cx="57987" cy="50760"/>
            </a:xfrm>
            <a:custGeom>
              <a:avLst/>
              <a:gdLst/>
              <a:ahLst/>
              <a:cxnLst/>
              <a:rect l="l" t="t" r="r" b="b"/>
              <a:pathLst>
                <a:path w="2439" h="2135" extrusionOk="0">
                  <a:moveTo>
                    <a:pt x="1212" y="1"/>
                  </a:moveTo>
                  <a:cubicBezTo>
                    <a:pt x="1030"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14" y="191"/>
                    <a:pt x="1567" y="1"/>
                    <a:pt x="121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9" name="Google Shape;7089;p34"/>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0" name="Google Shape;7090;p34"/>
            <p:cNvSpPr/>
            <p:nvPr/>
          </p:nvSpPr>
          <p:spPr>
            <a:xfrm>
              <a:off x="2916035"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1" name="Google Shape;7091;p34"/>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2" name="Google Shape;7092;p34"/>
            <p:cNvSpPr/>
            <p:nvPr/>
          </p:nvSpPr>
          <p:spPr>
            <a:xfrm>
              <a:off x="3161821"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3" name="Google Shape;7093;p34"/>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4" name="Google Shape;7094;p34"/>
            <p:cNvSpPr/>
            <p:nvPr/>
          </p:nvSpPr>
          <p:spPr>
            <a:xfrm>
              <a:off x="3520277" y="87919"/>
              <a:ext cx="57987" cy="50712"/>
            </a:xfrm>
            <a:custGeom>
              <a:avLst/>
              <a:gdLst/>
              <a:ahLst/>
              <a:cxnLst/>
              <a:rect l="l" t="t" r="r" b="b"/>
              <a:pathLst>
                <a:path w="2439" h="2133" extrusionOk="0">
                  <a:moveTo>
                    <a:pt x="1191" y="0"/>
                  </a:moveTo>
                  <a:cubicBezTo>
                    <a:pt x="833" y="0"/>
                    <a:pt x="482" y="201"/>
                    <a:pt x="272" y="562"/>
                  </a:cubicBezTo>
                  <a:cubicBezTo>
                    <a:pt x="1" y="1059"/>
                    <a:pt x="136" y="1691"/>
                    <a:pt x="678" y="2007"/>
                  </a:cubicBezTo>
                  <a:cubicBezTo>
                    <a:pt x="834" y="2092"/>
                    <a:pt x="1004" y="2133"/>
                    <a:pt x="1173" y="2133"/>
                  </a:cubicBezTo>
                  <a:cubicBezTo>
                    <a:pt x="1541" y="2133"/>
                    <a:pt x="1906" y="1941"/>
                    <a:pt x="2122" y="1600"/>
                  </a:cubicBezTo>
                  <a:cubicBezTo>
                    <a:pt x="2438" y="1104"/>
                    <a:pt x="2258" y="472"/>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5" name="Google Shape;7095;p34"/>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6" name="Google Shape;7096;p34"/>
            <p:cNvSpPr/>
            <p:nvPr/>
          </p:nvSpPr>
          <p:spPr>
            <a:xfrm>
              <a:off x="3282027"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7" name="Google Shape;7097;p34"/>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8" name="Google Shape;7098;p34"/>
            <p:cNvSpPr/>
            <p:nvPr/>
          </p:nvSpPr>
          <p:spPr>
            <a:xfrm>
              <a:off x="3157518" y="-121373"/>
              <a:ext cx="57987" cy="50712"/>
            </a:xfrm>
            <a:custGeom>
              <a:avLst/>
              <a:gdLst/>
              <a:ahLst/>
              <a:cxnLst/>
              <a:rect l="l" t="t" r="r" b="b"/>
              <a:pathLst>
                <a:path w="2439" h="2133" extrusionOk="0">
                  <a:moveTo>
                    <a:pt x="1213" y="1"/>
                  </a:moveTo>
                  <a:cubicBezTo>
                    <a:pt x="1029" y="1"/>
                    <a:pt x="843" y="51"/>
                    <a:pt x="678" y="156"/>
                  </a:cubicBezTo>
                  <a:cubicBezTo>
                    <a:pt x="181" y="427"/>
                    <a:pt x="1" y="1104"/>
                    <a:pt x="317" y="1601"/>
                  </a:cubicBezTo>
                  <a:cubicBezTo>
                    <a:pt x="502" y="1941"/>
                    <a:pt x="857" y="2133"/>
                    <a:pt x="1237" y="2133"/>
                  </a:cubicBezTo>
                  <a:cubicBezTo>
                    <a:pt x="1411" y="2133"/>
                    <a:pt x="1591" y="2092"/>
                    <a:pt x="1761" y="2007"/>
                  </a:cubicBezTo>
                  <a:cubicBezTo>
                    <a:pt x="2258" y="1691"/>
                    <a:pt x="2438" y="1059"/>
                    <a:pt x="2122" y="563"/>
                  </a:cubicBezTo>
                  <a:cubicBezTo>
                    <a:pt x="1942" y="20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9" name="Google Shape;7099;p34"/>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0" name="Google Shape;7100;p34"/>
            <p:cNvSpPr/>
            <p:nvPr/>
          </p:nvSpPr>
          <p:spPr>
            <a:xfrm>
              <a:off x="3278794" y="-329951"/>
              <a:ext cx="56917" cy="50760"/>
            </a:xfrm>
            <a:custGeom>
              <a:avLst/>
              <a:gdLst/>
              <a:ahLst/>
              <a:cxnLst/>
              <a:rect l="l" t="t" r="r" b="b"/>
              <a:pathLst>
                <a:path w="2394" h="2135" extrusionOk="0">
                  <a:moveTo>
                    <a:pt x="1221" y="1"/>
                  </a:moveTo>
                  <a:cubicBezTo>
                    <a:pt x="853" y="1"/>
                    <a:pt x="488" y="193"/>
                    <a:pt x="272" y="533"/>
                  </a:cubicBezTo>
                  <a:cubicBezTo>
                    <a:pt x="1" y="1029"/>
                    <a:pt x="136" y="1707"/>
                    <a:pt x="678" y="1977"/>
                  </a:cubicBezTo>
                  <a:cubicBezTo>
                    <a:pt x="846" y="2085"/>
                    <a:pt x="1030" y="2135"/>
                    <a:pt x="1212" y="2135"/>
                  </a:cubicBezTo>
                  <a:cubicBezTo>
                    <a:pt x="1567" y="2135"/>
                    <a:pt x="1914" y="1944"/>
                    <a:pt x="2122" y="1616"/>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1" name="Google Shape;7101;p34"/>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2" name="Google Shape;7102;p34"/>
            <p:cNvSpPr/>
            <p:nvPr/>
          </p:nvSpPr>
          <p:spPr>
            <a:xfrm>
              <a:off x="3643716"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3" name="Google Shape;7103;p34"/>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4" name="Google Shape;7104;p34"/>
            <p:cNvSpPr/>
            <p:nvPr/>
          </p:nvSpPr>
          <p:spPr>
            <a:xfrm>
              <a:off x="3519207"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02" y="1943"/>
                    <a:pt x="878" y="2135"/>
                    <a:pt x="1257" y="2135"/>
                  </a:cubicBezTo>
                  <a:cubicBezTo>
                    <a:pt x="1430"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5" name="Google Shape;7105;p34"/>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6" name="Google Shape;7106;p34"/>
            <p:cNvSpPr/>
            <p:nvPr/>
          </p:nvSpPr>
          <p:spPr>
            <a:xfrm>
              <a:off x="3640483"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3" y="2133"/>
                  </a:cubicBezTo>
                  <a:cubicBezTo>
                    <a:pt x="1601" y="2133"/>
                    <a:pt x="1942" y="1932"/>
                    <a:pt x="2122"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7" name="Google Shape;7107;p34"/>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8" name="Google Shape;7108;p34"/>
            <p:cNvSpPr/>
            <p:nvPr/>
          </p:nvSpPr>
          <p:spPr>
            <a:xfrm>
              <a:off x="2554346" y="-329951"/>
              <a:ext cx="57987" cy="50760"/>
            </a:xfrm>
            <a:custGeom>
              <a:avLst/>
              <a:gdLst/>
              <a:ahLst/>
              <a:cxnLst/>
              <a:rect l="l" t="t" r="r" b="b"/>
              <a:pathLst>
                <a:path w="2439" h="2135" extrusionOk="0">
                  <a:moveTo>
                    <a:pt x="1182" y="1"/>
                  </a:moveTo>
                  <a:cubicBezTo>
                    <a:pt x="1008" y="1"/>
                    <a:pt x="834" y="41"/>
                    <a:pt x="678" y="127"/>
                  </a:cubicBezTo>
                  <a:cubicBezTo>
                    <a:pt x="181" y="443"/>
                    <a:pt x="1" y="1075"/>
                    <a:pt x="272" y="1616"/>
                  </a:cubicBezTo>
                  <a:cubicBezTo>
                    <a:pt x="480" y="1944"/>
                    <a:pt x="827" y="2135"/>
                    <a:pt x="1195" y="2135"/>
                  </a:cubicBezTo>
                  <a:cubicBezTo>
                    <a:pt x="1384" y="2135"/>
                    <a:pt x="1578" y="2085"/>
                    <a:pt x="1761"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9" name="Google Shape;7109;p34"/>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0" name="Google Shape;7110;p34"/>
            <p:cNvSpPr/>
            <p:nvPr/>
          </p:nvSpPr>
          <p:spPr>
            <a:xfrm>
              <a:off x="2433070" y="-120897"/>
              <a:ext cx="57987" cy="50474"/>
            </a:xfrm>
            <a:custGeom>
              <a:avLst/>
              <a:gdLst/>
              <a:ahLst/>
              <a:cxnLst/>
              <a:rect l="l" t="t" r="r" b="b"/>
              <a:pathLst>
                <a:path w="2439" h="2123" extrusionOk="0">
                  <a:moveTo>
                    <a:pt x="1226" y="1"/>
                  </a:moveTo>
                  <a:cubicBezTo>
                    <a:pt x="858" y="1"/>
                    <a:pt x="497" y="181"/>
                    <a:pt x="317" y="543"/>
                  </a:cubicBezTo>
                  <a:cubicBezTo>
                    <a:pt x="1" y="1039"/>
                    <a:pt x="181" y="1671"/>
                    <a:pt x="723" y="1987"/>
                  </a:cubicBezTo>
                  <a:cubicBezTo>
                    <a:pt x="888" y="2077"/>
                    <a:pt x="1069" y="2123"/>
                    <a:pt x="1248" y="2123"/>
                  </a:cubicBezTo>
                  <a:cubicBezTo>
                    <a:pt x="1606" y="2123"/>
                    <a:pt x="1957" y="1942"/>
                    <a:pt x="2167" y="1581"/>
                  </a:cubicBezTo>
                  <a:cubicBezTo>
                    <a:pt x="2438"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1" name="Google Shape;7111;p34"/>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2" name="Google Shape;7112;p34"/>
            <p:cNvSpPr/>
            <p:nvPr/>
          </p:nvSpPr>
          <p:spPr>
            <a:xfrm>
              <a:off x="2195890"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3" name="Google Shape;7113;p34"/>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4" name="Google Shape;7114;p34"/>
            <p:cNvSpPr/>
            <p:nvPr/>
          </p:nvSpPr>
          <p:spPr>
            <a:xfrm>
              <a:off x="2795829" y="-329951"/>
              <a:ext cx="57987" cy="50760"/>
            </a:xfrm>
            <a:custGeom>
              <a:avLst/>
              <a:gdLst/>
              <a:ahLst/>
              <a:cxnLst/>
              <a:rect l="l" t="t" r="r" b="b"/>
              <a:pathLst>
                <a:path w="2439" h="2135" extrusionOk="0">
                  <a:moveTo>
                    <a:pt x="1221" y="1"/>
                  </a:moveTo>
                  <a:cubicBezTo>
                    <a:pt x="853" y="1"/>
                    <a:pt x="488" y="193"/>
                    <a:pt x="272" y="533"/>
                  </a:cubicBezTo>
                  <a:cubicBezTo>
                    <a:pt x="1" y="1029"/>
                    <a:pt x="181" y="1707"/>
                    <a:pt x="678" y="1977"/>
                  </a:cubicBezTo>
                  <a:cubicBezTo>
                    <a:pt x="846" y="2085"/>
                    <a:pt x="1035" y="2135"/>
                    <a:pt x="1222" y="2135"/>
                  </a:cubicBezTo>
                  <a:cubicBezTo>
                    <a:pt x="1587" y="2135"/>
                    <a:pt x="1943" y="1944"/>
                    <a:pt x="2122" y="1616"/>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5" name="Google Shape;7115;p34"/>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6" name="Google Shape;7116;p34"/>
            <p:cNvSpPr/>
            <p:nvPr/>
          </p:nvSpPr>
          <p:spPr>
            <a:xfrm>
              <a:off x="2557579"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7" name="Google Shape;7117;p34"/>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8" name="Google Shape;7118;p34"/>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9" name="Google Shape;7119;p34"/>
            <p:cNvSpPr/>
            <p:nvPr/>
          </p:nvSpPr>
          <p:spPr>
            <a:xfrm>
              <a:off x="3157518"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0" name="Google Shape;7120;p34"/>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1" name="Google Shape;7121;p34"/>
            <p:cNvSpPr/>
            <p:nvPr/>
          </p:nvSpPr>
          <p:spPr>
            <a:xfrm>
              <a:off x="2920338"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2" name="Google Shape;7122;p34"/>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3" name="Google Shape;7123;p34"/>
            <p:cNvSpPr/>
            <p:nvPr/>
          </p:nvSpPr>
          <p:spPr>
            <a:xfrm>
              <a:off x="2795829" y="-329951"/>
              <a:ext cx="57987" cy="50712"/>
            </a:xfrm>
            <a:custGeom>
              <a:avLst/>
              <a:gdLst/>
              <a:ahLst/>
              <a:cxnLst/>
              <a:rect l="l" t="t" r="r" b="b"/>
              <a:pathLst>
                <a:path w="2439" h="2133" extrusionOk="0">
                  <a:moveTo>
                    <a:pt x="1182" y="1"/>
                  </a:moveTo>
                  <a:cubicBezTo>
                    <a:pt x="1008"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4" name="Google Shape;7124;p34"/>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25" name="Google Shape;7125;p34"/>
          <p:cNvGrpSpPr/>
          <p:nvPr/>
        </p:nvGrpSpPr>
        <p:grpSpPr>
          <a:xfrm rot="-2569675">
            <a:off x="11236056" y="-144519"/>
            <a:ext cx="2460227" cy="3510163"/>
            <a:chOff x="7298830" y="2566587"/>
            <a:chExt cx="1845166" cy="2632617"/>
          </a:xfrm>
        </p:grpSpPr>
        <p:sp>
          <p:nvSpPr>
            <p:cNvPr id="7126" name="Google Shape;7126;p34"/>
            <p:cNvSpPr/>
            <p:nvPr/>
          </p:nvSpPr>
          <p:spPr>
            <a:xfrm rot="10800000">
              <a:off x="7298830" y="2995780"/>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7" name="Google Shape;7127;p34"/>
            <p:cNvSpPr/>
            <p:nvPr/>
          </p:nvSpPr>
          <p:spPr>
            <a:xfrm rot="10800000">
              <a:off x="8088391" y="2612763"/>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8" name="Google Shape;7128;p34"/>
            <p:cNvSpPr/>
            <p:nvPr/>
          </p:nvSpPr>
          <p:spPr>
            <a:xfrm rot="10800000">
              <a:off x="8040025" y="2567074"/>
              <a:ext cx="118791" cy="1039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9" name="Google Shape;7129;p34"/>
            <p:cNvSpPr/>
            <p:nvPr/>
          </p:nvSpPr>
          <p:spPr>
            <a:xfrm rot="10800000">
              <a:off x="8292904" y="2995341"/>
              <a:ext cx="105544" cy="103352"/>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0" name="Google Shape;7130;p34"/>
            <p:cNvSpPr/>
            <p:nvPr/>
          </p:nvSpPr>
          <p:spPr>
            <a:xfrm rot="10800000">
              <a:off x="8040025" y="2567074"/>
              <a:ext cx="118791" cy="1039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1" name="Google Shape;7131;p34"/>
            <p:cNvSpPr/>
            <p:nvPr/>
          </p:nvSpPr>
          <p:spPr>
            <a:xfrm rot="10800000">
              <a:off x="7551947" y="2566587"/>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2" name="Google Shape;7132;p34"/>
            <p:cNvSpPr/>
            <p:nvPr/>
          </p:nvSpPr>
          <p:spPr>
            <a:xfrm rot="10800000">
              <a:off x="7545324" y="2567074"/>
              <a:ext cx="118791" cy="103888"/>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3" name="Google Shape;7133;p34"/>
            <p:cNvSpPr/>
            <p:nvPr/>
          </p:nvSpPr>
          <p:spPr>
            <a:xfrm rot="10800000">
              <a:off x="7347435" y="2612763"/>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4" name="Google Shape;7134;p34"/>
            <p:cNvSpPr/>
            <p:nvPr/>
          </p:nvSpPr>
          <p:spPr>
            <a:xfrm rot="10800000">
              <a:off x="8088391" y="3470223"/>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5" name="Google Shape;7135;p34"/>
            <p:cNvSpPr/>
            <p:nvPr/>
          </p:nvSpPr>
          <p:spPr>
            <a:xfrm rot="10800000">
              <a:off x="8040025" y="3424047"/>
              <a:ext cx="118791" cy="103401"/>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6" name="Google Shape;7136;p34"/>
            <p:cNvSpPr/>
            <p:nvPr/>
          </p:nvSpPr>
          <p:spPr>
            <a:xfrm rot="10800000">
              <a:off x="8088391" y="3041517"/>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7" name="Google Shape;7137;p34"/>
            <p:cNvSpPr/>
            <p:nvPr/>
          </p:nvSpPr>
          <p:spPr>
            <a:xfrm rot="10800000">
              <a:off x="8286280" y="2995341"/>
              <a:ext cx="118791" cy="103352"/>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8" name="Google Shape;7138;p34"/>
            <p:cNvSpPr/>
            <p:nvPr/>
          </p:nvSpPr>
          <p:spPr>
            <a:xfrm rot="10800000">
              <a:off x="7347435" y="3041517"/>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9" name="Google Shape;7139;p34"/>
            <p:cNvSpPr/>
            <p:nvPr/>
          </p:nvSpPr>
          <p:spPr>
            <a:xfrm rot="10800000">
              <a:off x="7347435" y="2612763"/>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0" name="Google Shape;7140;p34"/>
            <p:cNvSpPr/>
            <p:nvPr/>
          </p:nvSpPr>
          <p:spPr>
            <a:xfrm rot="10800000">
              <a:off x="7545324" y="2567074"/>
              <a:ext cx="118791" cy="1039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1" name="Google Shape;7141;p34"/>
            <p:cNvSpPr/>
            <p:nvPr/>
          </p:nvSpPr>
          <p:spPr>
            <a:xfrm rot="10800000">
              <a:off x="7604699" y="2608376"/>
              <a:ext cx="494745" cy="22015"/>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2" name="Google Shape;7142;p34"/>
            <p:cNvSpPr/>
            <p:nvPr/>
          </p:nvSpPr>
          <p:spPr>
            <a:xfrm rot="10800000">
              <a:off x="8046649" y="2566587"/>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3" name="Google Shape;7143;p34"/>
            <p:cNvSpPr/>
            <p:nvPr/>
          </p:nvSpPr>
          <p:spPr>
            <a:xfrm rot="10800000">
              <a:off x="8088391" y="2612763"/>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4" name="Google Shape;7144;p34"/>
            <p:cNvSpPr/>
            <p:nvPr/>
          </p:nvSpPr>
          <p:spPr>
            <a:xfrm rot="10800000">
              <a:off x="8286280" y="2995780"/>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5" name="Google Shape;7145;p34"/>
            <p:cNvSpPr/>
            <p:nvPr/>
          </p:nvSpPr>
          <p:spPr>
            <a:xfrm rot="10800000">
              <a:off x="8088391" y="3041517"/>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6" name="Google Shape;7146;p34"/>
            <p:cNvSpPr/>
            <p:nvPr/>
          </p:nvSpPr>
          <p:spPr>
            <a:xfrm rot="10800000">
              <a:off x="8040025" y="3423024"/>
              <a:ext cx="116600" cy="1039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7" name="Google Shape;7147;p34"/>
            <p:cNvSpPr/>
            <p:nvPr/>
          </p:nvSpPr>
          <p:spPr>
            <a:xfrm rot="10800000">
              <a:off x="7604699" y="3463644"/>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8" name="Google Shape;7148;p34"/>
            <p:cNvSpPr/>
            <p:nvPr/>
          </p:nvSpPr>
          <p:spPr>
            <a:xfrm rot="10800000">
              <a:off x="7551947" y="3424047"/>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9" name="Google Shape;7149;p34"/>
            <p:cNvSpPr/>
            <p:nvPr/>
          </p:nvSpPr>
          <p:spPr>
            <a:xfrm rot="10800000">
              <a:off x="7347435" y="3041517"/>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0" name="Google Shape;7150;p34"/>
            <p:cNvSpPr/>
            <p:nvPr/>
          </p:nvSpPr>
          <p:spPr>
            <a:xfrm rot="10800000">
              <a:off x="7545324" y="3423073"/>
              <a:ext cx="118791" cy="103888"/>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1" name="Google Shape;7151;p34"/>
            <p:cNvSpPr/>
            <p:nvPr/>
          </p:nvSpPr>
          <p:spPr>
            <a:xfrm rot="10800000">
              <a:off x="7347435" y="3470223"/>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2" name="Google Shape;7152;p34"/>
            <p:cNvSpPr/>
            <p:nvPr/>
          </p:nvSpPr>
          <p:spPr>
            <a:xfrm rot="10800000">
              <a:off x="7347435" y="3470223"/>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3" name="Google Shape;7153;p34"/>
            <p:cNvSpPr/>
            <p:nvPr/>
          </p:nvSpPr>
          <p:spPr>
            <a:xfrm rot="10800000">
              <a:off x="7545324" y="3423024"/>
              <a:ext cx="118791" cy="1039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4" name="Google Shape;7154;p34"/>
            <p:cNvSpPr/>
            <p:nvPr/>
          </p:nvSpPr>
          <p:spPr>
            <a:xfrm rot="10800000">
              <a:off x="7604699" y="3463644"/>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5" name="Google Shape;7155;p34"/>
            <p:cNvSpPr/>
            <p:nvPr/>
          </p:nvSpPr>
          <p:spPr>
            <a:xfrm rot="10800000">
              <a:off x="8046649" y="3424047"/>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6" name="Google Shape;7156;p34"/>
            <p:cNvSpPr/>
            <p:nvPr/>
          </p:nvSpPr>
          <p:spPr>
            <a:xfrm rot="10800000">
              <a:off x="8088391" y="3470223"/>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7" name="Google Shape;7157;p34"/>
            <p:cNvSpPr/>
            <p:nvPr/>
          </p:nvSpPr>
          <p:spPr>
            <a:xfrm rot="10800000">
              <a:off x="8037755" y="4284955"/>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8" name="Google Shape;7158;p34"/>
            <p:cNvSpPr/>
            <p:nvPr/>
          </p:nvSpPr>
          <p:spPr>
            <a:xfrm rot="10800000">
              <a:off x="8827316" y="3901938"/>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9" name="Google Shape;7159;p34"/>
            <p:cNvSpPr/>
            <p:nvPr/>
          </p:nvSpPr>
          <p:spPr>
            <a:xfrm rot="10800000">
              <a:off x="8778950" y="3856249"/>
              <a:ext cx="118791" cy="1039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0" name="Google Shape;7160;p34"/>
            <p:cNvSpPr/>
            <p:nvPr/>
          </p:nvSpPr>
          <p:spPr>
            <a:xfrm rot="10800000">
              <a:off x="9031829" y="4284516"/>
              <a:ext cx="105544" cy="103352"/>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1" name="Google Shape;7161;p34"/>
            <p:cNvSpPr/>
            <p:nvPr/>
          </p:nvSpPr>
          <p:spPr>
            <a:xfrm rot="10800000">
              <a:off x="8778950" y="3856249"/>
              <a:ext cx="118791" cy="1039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2" name="Google Shape;7162;p34"/>
            <p:cNvSpPr/>
            <p:nvPr/>
          </p:nvSpPr>
          <p:spPr>
            <a:xfrm rot="10800000">
              <a:off x="8290872" y="3855762"/>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3" name="Google Shape;7163;p34"/>
            <p:cNvSpPr/>
            <p:nvPr/>
          </p:nvSpPr>
          <p:spPr>
            <a:xfrm rot="10800000">
              <a:off x="8284249" y="3856249"/>
              <a:ext cx="118791" cy="103888"/>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4" name="Google Shape;7164;p34"/>
            <p:cNvSpPr/>
            <p:nvPr/>
          </p:nvSpPr>
          <p:spPr>
            <a:xfrm rot="10800000">
              <a:off x="8086360" y="3901938"/>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5" name="Google Shape;7165;p34"/>
            <p:cNvSpPr/>
            <p:nvPr/>
          </p:nvSpPr>
          <p:spPr>
            <a:xfrm rot="10800000">
              <a:off x="8827316" y="4759398"/>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6" name="Google Shape;7166;p34"/>
            <p:cNvSpPr/>
            <p:nvPr/>
          </p:nvSpPr>
          <p:spPr>
            <a:xfrm rot="10800000">
              <a:off x="8778950" y="4713222"/>
              <a:ext cx="118791" cy="103401"/>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7" name="Google Shape;7167;p34"/>
            <p:cNvSpPr/>
            <p:nvPr/>
          </p:nvSpPr>
          <p:spPr>
            <a:xfrm rot="10800000">
              <a:off x="8827316" y="4330692"/>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8" name="Google Shape;7168;p34"/>
            <p:cNvSpPr/>
            <p:nvPr/>
          </p:nvSpPr>
          <p:spPr>
            <a:xfrm rot="10800000">
              <a:off x="9025205" y="4284516"/>
              <a:ext cx="118791" cy="103352"/>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9" name="Google Shape;7169;p34"/>
            <p:cNvSpPr/>
            <p:nvPr/>
          </p:nvSpPr>
          <p:spPr>
            <a:xfrm rot="10800000">
              <a:off x="8086360" y="4330692"/>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0" name="Google Shape;7170;p34"/>
            <p:cNvSpPr/>
            <p:nvPr/>
          </p:nvSpPr>
          <p:spPr>
            <a:xfrm rot="10800000">
              <a:off x="8086360" y="3901938"/>
              <a:ext cx="266124" cy="43975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1" name="Google Shape;7171;p34"/>
            <p:cNvSpPr/>
            <p:nvPr/>
          </p:nvSpPr>
          <p:spPr>
            <a:xfrm rot="10800000">
              <a:off x="8284249" y="3856249"/>
              <a:ext cx="118791" cy="1039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2" name="Google Shape;7172;p34"/>
            <p:cNvSpPr/>
            <p:nvPr/>
          </p:nvSpPr>
          <p:spPr>
            <a:xfrm rot="10800000">
              <a:off x="8343624" y="3897551"/>
              <a:ext cx="494745" cy="22015"/>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3" name="Google Shape;7173;p34"/>
            <p:cNvSpPr/>
            <p:nvPr/>
          </p:nvSpPr>
          <p:spPr>
            <a:xfrm rot="10800000">
              <a:off x="8785574" y="3855762"/>
              <a:ext cx="103352" cy="103401"/>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4" name="Google Shape;7174;p34"/>
            <p:cNvSpPr/>
            <p:nvPr/>
          </p:nvSpPr>
          <p:spPr>
            <a:xfrm rot="10800000">
              <a:off x="8827316" y="3901938"/>
              <a:ext cx="268316" cy="43975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5" name="Google Shape;7175;p34"/>
            <p:cNvSpPr/>
            <p:nvPr/>
          </p:nvSpPr>
          <p:spPr>
            <a:xfrm rot="10800000">
              <a:off x="9025205" y="4284955"/>
              <a:ext cx="118791" cy="103888"/>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6" name="Google Shape;7176;p34"/>
            <p:cNvSpPr/>
            <p:nvPr/>
          </p:nvSpPr>
          <p:spPr>
            <a:xfrm rot="10800000">
              <a:off x="8827316" y="4330692"/>
              <a:ext cx="268316" cy="43975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7" name="Google Shape;7177;p34"/>
            <p:cNvSpPr/>
            <p:nvPr/>
          </p:nvSpPr>
          <p:spPr>
            <a:xfrm rot="10800000">
              <a:off x="8778950" y="4712199"/>
              <a:ext cx="116600" cy="1039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8" name="Google Shape;7178;p34"/>
            <p:cNvSpPr/>
            <p:nvPr/>
          </p:nvSpPr>
          <p:spPr>
            <a:xfrm rot="10800000">
              <a:off x="8343624" y="4752819"/>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9" name="Google Shape;7179;p34"/>
            <p:cNvSpPr/>
            <p:nvPr/>
          </p:nvSpPr>
          <p:spPr>
            <a:xfrm rot="10800000">
              <a:off x="8290872" y="4713222"/>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0" name="Google Shape;7180;p34"/>
            <p:cNvSpPr/>
            <p:nvPr/>
          </p:nvSpPr>
          <p:spPr>
            <a:xfrm rot="10800000">
              <a:off x="8086360" y="4330692"/>
              <a:ext cx="266124" cy="43975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1" name="Google Shape;7181;p34"/>
            <p:cNvSpPr/>
            <p:nvPr/>
          </p:nvSpPr>
          <p:spPr>
            <a:xfrm rot="10800000">
              <a:off x="8284249" y="4712248"/>
              <a:ext cx="118791" cy="103888"/>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2" name="Google Shape;7182;p34"/>
            <p:cNvSpPr/>
            <p:nvPr/>
          </p:nvSpPr>
          <p:spPr>
            <a:xfrm rot="10800000">
              <a:off x="8086360" y="4759398"/>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3" name="Google Shape;7183;p34"/>
            <p:cNvSpPr/>
            <p:nvPr/>
          </p:nvSpPr>
          <p:spPr>
            <a:xfrm rot="10800000">
              <a:off x="8086360" y="4759398"/>
              <a:ext cx="266124" cy="439806"/>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4" name="Google Shape;7184;p34"/>
            <p:cNvSpPr/>
            <p:nvPr/>
          </p:nvSpPr>
          <p:spPr>
            <a:xfrm rot="10800000">
              <a:off x="8284249" y="4712199"/>
              <a:ext cx="118791" cy="1039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5" name="Google Shape;7185;p34"/>
            <p:cNvSpPr/>
            <p:nvPr/>
          </p:nvSpPr>
          <p:spPr>
            <a:xfrm rot="10800000">
              <a:off x="8343624" y="4752819"/>
              <a:ext cx="494745" cy="2420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6" name="Google Shape;7186;p34"/>
            <p:cNvSpPr/>
            <p:nvPr/>
          </p:nvSpPr>
          <p:spPr>
            <a:xfrm rot="10800000">
              <a:off x="8785574" y="4713222"/>
              <a:ext cx="103352" cy="103401"/>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7" name="Google Shape;7187;p34"/>
            <p:cNvSpPr/>
            <p:nvPr/>
          </p:nvSpPr>
          <p:spPr>
            <a:xfrm rot="10800000">
              <a:off x="8827316" y="4759398"/>
              <a:ext cx="268316" cy="439806"/>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88" name="Google Shape;7188;p34"/>
          <p:cNvSpPr txBox="1">
            <a:spLocks noGrp="1"/>
          </p:cNvSpPr>
          <p:nvPr>
            <p:ph type="title"/>
          </p:nvPr>
        </p:nvSpPr>
        <p:spPr>
          <a:xfrm>
            <a:off x="950967" y="489400"/>
            <a:ext cx="1039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accen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189" name="Google Shape;7189;p34"/>
          <p:cNvSpPr txBox="1">
            <a:spLocks noGrp="1"/>
          </p:cNvSpPr>
          <p:nvPr>
            <p:ph type="subTitle" idx="1"/>
          </p:nvPr>
        </p:nvSpPr>
        <p:spPr>
          <a:xfrm>
            <a:off x="1440900" y="1884617"/>
            <a:ext cx="2728400" cy="6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Hind Siliguri"/>
              <a:buNone/>
              <a:defRPr sz="2933" b="1">
                <a:solidFill>
                  <a:schemeClr val="dk1"/>
                </a:solidFill>
                <a:latin typeface="Encode Sans"/>
                <a:ea typeface="Encode Sans"/>
                <a:cs typeface="Encode Sans"/>
                <a:sym typeface="Encode Sans"/>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0"/>
              </a:spcBef>
              <a:spcAft>
                <a:spcPts val="0"/>
              </a:spcAft>
              <a:buSzPts val="1400"/>
              <a:buNone/>
              <a:defRPr b="1"/>
            </a:lvl9pPr>
          </a:lstStyle>
          <a:p>
            <a:endParaRPr/>
          </a:p>
        </p:txBody>
      </p:sp>
      <p:sp>
        <p:nvSpPr>
          <p:cNvPr id="7190" name="Google Shape;7190;p34"/>
          <p:cNvSpPr txBox="1">
            <a:spLocks noGrp="1"/>
          </p:cNvSpPr>
          <p:nvPr>
            <p:ph type="subTitle" idx="2"/>
          </p:nvPr>
        </p:nvSpPr>
        <p:spPr>
          <a:xfrm>
            <a:off x="1440900" y="2469851"/>
            <a:ext cx="2728400" cy="10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191" name="Google Shape;7191;p34"/>
          <p:cNvSpPr txBox="1">
            <a:spLocks noGrp="1"/>
          </p:cNvSpPr>
          <p:nvPr>
            <p:ph type="subTitle" idx="3"/>
          </p:nvPr>
        </p:nvSpPr>
        <p:spPr>
          <a:xfrm>
            <a:off x="4795533" y="1884617"/>
            <a:ext cx="2728400" cy="6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Hind Siliguri"/>
              <a:buNone/>
              <a:defRPr sz="2933" b="1">
                <a:solidFill>
                  <a:schemeClr val="dk1"/>
                </a:solidFill>
                <a:latin typeface="Encode Sans"/>
                <a:ea typeface="Encode Sans"/>
                <a:cs typeface="Encode Sans"/>
                <a:sym typeface="Encode Sans"/>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0"/>
              </a:spcBef>
              <a:spcAft>
                <a:spcPts val="0"/>
              </a:spcAft>
              <a:buSzPts val="1400"/>
              <a:buNone/>
              <a:defRPr b="1"/>
            </a:lvl9pPr>
          </a:lstStyle>
          <a:p>
            <a:endParaRPr/>
          </a:p>
        </p:txBody>
      </p:sp>
      <p:sp>
        <p:nvSpPr>
          <p:cNvPr id="7192" name="Google Shape;7192;p34"/>
          <p:cNvSpPr txBox="1">
            <a:spLocks noGrp="1"/>
          </p:cNvSpPr>
          <p:nvPr>
            <p:ph type="subTitle" idx="4"/>
          </p:nvPr>
        </p:nvSpPr>
        <p:spPr>
          <a:xfrm>
            <a:off x="4795533" y="2469851"/>
            <a:ext cx="2728400" cy="10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193" name="Google Shape;7193;p34"/>
          <p:cNvSpPr txBox="1">
            <a:spLocks noGrp="1"/>
          </p:cNvSpPr>
          <p:nvPr>
            <p:ph type="subTitle" idx="5"/>
          </p:nvPr>
        </p:nvSpPr>
        <p:spPr>
          <a:xfrm>
            <a:off x="8099168" y="1884633"/>
            <a:ext cx="2728400" cy="6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Hind Siliguri"/>
              <a:buNone/>
              <a:defRPr sz="2933" b="1">
                <a:solidFill>
                  <a:schemeClr val="dk1"/>
                </a:solidFill>
                <a:latin typeface="Encode Sans"/>
                <a:ea typeface="Encode Sans"/>
                <a:cs typeface="Encode Sans"/>
                <a:sym typeface="Encode Sans"/>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0"/>
              </a:spcBef>
              <a:spcAft>
                <a:spcPts val="0"/>
              </a:spcAft>
              <a:buSzPts val="1400"/>
              <a:buNone/>
              <a:defRPr b="1"/>
            </a:lvl9pPr>
          </a:lstStyle>
          <a:p>
            <a:endParaRPr/>
          </a:p>
        </p:txBody>
      </p:sp>
      <p:sp>
        <p:nvSpPr>
          <p:cNvPr id="7194" name="Google Shape;7194;p34"/>
          <p:cNvSpPr txBox="1">
            <a:spLocks noGrp="1"/>
          </p:cNvSpPr>
          <p:nvPr>
            <p:ph type="subTitle" idx="6"/>
          </p:nvPr>
        </p:nvSpPr>
        <p:spPr>
          <a:xfrm>
            <a:off x="8099168" y="2469867"/>
            <a:ext cx="2728400" cy="10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195" name="Google Shape;7195;p34"/>
          <p:cNvSpPr txBox="1">
            <a:spLocks noGrp="1"/>
          </p:cNvSpPr>
          <p:nvPr>
            <p:ph type="subTitle" idx="7"/>
          </p:nvPr>
        </p:nvSpPr>
        <p:spPr>
          <a:xfrm>
            <a:off x="1440900" y="4009617"/>
            <a:ext cx="2728400" cy="6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Hind Siliguri"/>
              <a:buNone/>
              <a:defRPr sz="2933" b="1">
                <a:solidFill>
                  <a:schemeClr val="dk1"/>
                </a:solidFill>
                <a:latin typeface="Encode Sans"/>
                <a:ea typeface="Encode Sans"/>
                <a:cs typeface="Encode Sans"/>
                <a:sym typeface="Encode Sans"/>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0"/>
              </a:spcBef>
              <a:spcAft>
                <a:spcPts val="0"/>
              </a:spcAft>
              <a:buSzPts val="1400"/>
              <a:buNone/>
              <a:defRPr b="1"/>
            </a:lvl9pPr>
          </a:lstStyle>
          <a:p>
            <a:endParaRPr/>
          </a:p>
        </p:txBody>
      </p:sp>
      <p:sp>
        <p:nvSpPr>
          <p:cNvPr id="7196" name="Google Shape;7196;p34"/>
          <p:cNvSpPr txBox="1">
            <a:spLocks noGrp="1"/>
          </p:cNvSpPr>
          <p:nvPr>
            <p:ph type="subTitle" idx="8"/>
          </p:nvPr>
        </p:nvSpPr>
        <p:spPr>
          <a:xfrm>
            <a:off x="1440900" y="4594851"/>
            <a:ext cx="2728400" cy="10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197" name="Google Shape;7197;p34"/>
          <p:cNvSpPr txBox="1">
            <a:spLocks noGrp="1"/>
          </p:cNvSpPr>
          <p:nvPr>
            <p:ph type="subTitle" idx="9"/>
          </p:nvPr>
        </p:nvSpPr>
        <p:spPr>
          <a:xfrm>
            <a:off x="4795533" y="4009617"/>
            <a:ext cx="2728400" cy="6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Hind Siliguri"/>
              <a:buNone/>
              <a:defRPr sz="2933" b="1">
                <a:solidFill>
                  <a:schemeClr val="dk1"/>
                </a:solidFill>
                <a:latin typeface="Encode Sans"/>
                <a:ea typeface="Encode Sans"/>
                <a:cs typeface="Encode Sans"/>
                <a:sym typeface="Encode Sans"/>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0"/>
              </a:spcBef>
              <a:spcAft>
                <a:spcPts val="0"/>
              </a:spcAft>
              <a:buSzPts val="1400"/>
              <a:buNone/>
              <a:defRPr b="1"/>
            </a:lvl9pPr>
          </a:lstStyle>
          <a:p>
            <a:endParaRPr/>
          </a:p>
        </p:txBody>
      </p:sp>
      <p:sp>
        <p:nvSpPr>
          <p:cNvPr id="7198" name="Google Shape;7198;p34"/>
          <p:cNvSpPr txBox="1">
            <a:spLocks noGrp="1"/>
          </p:cNvSpPr>
          <p:nvPr>
            <p:ph type="subTitle" idx="13"/>
          </p:nvPr>
        </p:nvSpPr>
        <p:spPr>
          <a:xfrm>
            <a:off x="4795533" y="4594851"/>
            <a:ext cx="2728400" cy="10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199" name="Google Shape;7199;p34"/>
          <p:cNvSpPr txBox="1">
            <a:spLocks noGrp="1"/>
          </p:cNvSpPr>
          <p:nvPr>
            <p:ph type="subTitle" idx="14"/>
          </p:nvPr>
        </p:nvSpPr>
        <p:spPr>
          <a:xfrm>
            <a:off x="8099168" y="4025000"/>
            <a:ext cx="2728400" cy="6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Hind Siliguri"/>
              <a:buNone/>
              <a:defRPr sz="2933" b="1">
                <a:solidFill>
                  <a:schemeClr val="dk1"/>
                </a:solidFill>
                <a:latin typeface="Encode Sans"/>
                <a:ea typeface="Encode Sans"/>
                <a:cs typeface="Encode Sans"/>
                <a:sym typeface="Encode Sans"/>
              </a:defRPr>
            </a:lvl1pPr>
            <a:lvl2pPr lvl="1" algn="ctr" rtl="0">
              <a:spcBef>
                <a:spcPts val="0"/>
              </a:spcBef>
              <a:spcAft>
                <a:spcPts val="0"/>
              </a:spcAft>
              <a:buSzPts val="1400"/>
              <a:buNone/>
              <a:defRPr b="1"/>
            </a:lvl2pPr>
            <a:lvl3pPr lvl="2" algn="ctr" rtl="0">
              <a:spcBef>
                <a:spcPts val="0"/>
              </a:spcBef>
              <a:spcAft>
                <a:spcPts val="0"/>
              </a:spcAft>
              <a:buSzPts val="1400"/>
              <a:buNone/>
              <a:defRPr b="1"/>
            </a:lvl3pPr>
            <a:lvl4pPr lvl="3" algn="ctr" rtl="0">
              <a:spcBef>
                <a:spcPts val="0"/>
              </a:spcBef>
              <a:spcAft>
                <a:spcPts val="0"/>
              </a:spcAft>
              <a:buSzPts val="1400"/>
              <a:buNone/>
              <a:defRPr b="1"/>
            </a:lvl4pPr>
            <a:lvl5pPr lvl="4" algn="ctr" rtl="0">
              <a:spcBef>
                <a:spcPts val="0"/>
              </a:spcBef>
              <a:spcAft>
                <a:spcPts val="0"/>
              </a:spcAft>
              <a:buSzPts val="1400"/>
              <a:buNone/>
              <a:defRPr b="1"/>
            </a:lvl5pPr>
            <a:lvl6pPr lvl="5" algn="ctr" rtl="0">
              <a:spcBef>
                <a:spcPts val="0"/>
              </a:spcBef>
              <a:spcAft>
                <a:spcPts val="0"/>
              </a:spcAft>
              <a:buSzPts val="1400"/>
              <a:buNone/>
              <a:defRPr b="1"/>
            </a:lvl6pPr>
            <a:lvl7pPr lvl="6" algn="ctr" rtl="0">
              <a:spcBef>
                <a:spcPts val="0"/>
              </a:spcBef>
              <a:spcAft>
                <a:spcPts val="0"/>
              </a:spcAft>
              <a:buSzPts val="1400"/>
              <a:buNone/>
              <a:defRPr b="1"/>
            </a:lvl7pPr>
            <a:lvl8pPr lvl="7" algn="ctr" rtl="0">
              <a:spcBef>
                <a:spcPts val="0"/>
              </a:spcBef>
              <a:spcAft>
                <a:spcPts val="0"/>
              </a:spcAft>
              <a:buSzPts val="1400"/>
              <a:buNone/>
              <a:defRPr b="1"/>
            </a:lvl8pPr>
            <a:lvl9pPr lvl="8" algn="ctr" rtl="0">
              <a:spcBef>
                <a:spcPts val="0"/>
              </a:spcBef>
              <a:spcAft>
                <a:spcPts val="0"/>
              </a:spcAft>
              <a:buSzPts val="1400"/>
              <a:buNone/>
              <a:defRPr b="1"/>
            </a:lvl9pPr>
          </a:lstStyle>
          <a:p>
            <a:endParaRPr/>
          </a:p>
        </p:txBody>
      </p:sp>
      <p:sp>
        <p:nvSpPr>
          <p:cNvPr id="7200" name="Google Shape;7200;p34"/>
          <p:cNvSpPr txBox="1">
            <a:spLocks noGrp="1"/>
          </p:cNvSpPr>
          <p:nvPr>
            <p:ph type="subTitle" idx="15"/>
          </p:nvPr>
        </p:nvSpPr>
        <p:spPr>
          <a:xfrm>
            <a:off x="8099168" y="4610233"/>
            <a:ext cx="2728400" cy="10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2434558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hanks">
  <p:cSld name="Thanks">
    <p:bg>
      <p:bgPr>
        <a:gradFill>
          <a:gsLst>
            <a:gs pos="0">
              <a:schemeClr val="lt1"/>
            </a:gs>
            <a:gs pos="100000">
              <a:srgbClr val="EBF2F9"/>
            </a:gs>
          </a:gsLst>
          <a:lin ang="10801400" scaled="0"/>
        </a:gradFill>
        <a:effectLst/>
      </p:bgPr>
    </p:bg>
    <p:spTree>
      <p:nvGrpSpPr>
        <p:cNvPr id="1" name="Shape 7201"/>
        <p:cNvGrpSpPr/>
        <p:nvPr/>
      </p:nvGrpSpPr>
      <p:grpSpPr>
        <a:xfrm>
          <a:off x="0" y="0"/>
          <a:ext cx="0" cy="0"/>
          <a:chOff x="0" y="0"/>
          <a:chExt cx="0" cy="0"/>
        </a:xfrm>
      </p:grpSpPr>
      <p:grpSp>
        <p:nvGrpSpPr>
          <p:cNvPr id="7202" name="Google Shape;7202;p35"/>
          <p:cNvGrpSpPr/>
          <p:nvPr/>
        </p:nvGrpSpPr>
        <p:grpSpPr>
          <a:xfrm>
            <a:off x="-347965" y="573793"/>
            <a:ext cx="5189575" cy="4248104"/>
            <a:chOff x="-110774" y="1916595"/>
            <a:chExt cx="3892181" cy="3186078"/>
          </a:xfrm>
        </p:grpSpPr>
        <p:sp>
          <p:nvSpPr>
            <p:cNvPr id="7203" name="Google Shape;7203;p35"/>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4" name="Google Shape;7204;p35"/>
            <p:cNvSpPr/>
            <p:nvPr/>
          </p:nvSpPr>
          <p:spPr>
            <a:xfrm>
              <a:off x="560680"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5" name="Google Shape;7205;p35"/>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6" name="Google Shape;7206;p35"/>
            <p:cNvSpPr/>
            <p:nvPr/>
          </p:nvSpPr>
          <p:spPr>
            <a:xfrm>
              <a:off x="341568"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7" name="Google Shape;7207;p35"/>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8" name="Google Shape;7208;p35"/>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9" name="Google Shape;7209;p35"/>
            <p:cNvSpPr/>
            <p:nvPr/>
          </p:nvSpPr>
          <p:spPr>
            <a:xfrm>
              <a:off x="1021083"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0" name="Google Shape;7210;p35"/>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1" name="Google Shape;7211;p35"/>
            <p:cNvSpPr/>
            <p:nvPr/>
          </p:nvSpPr>
          <p:spPr>
            <a:xfrm>
              <a:off x="1917706" y="4657368"/>
              <a:ext cx="108621" cy="95082"/>
            </a:xfrm>
            <a:custGeom>
              <a:avLst/>
              <a:gdLst/>
              <a:ahLst/>
              <a:cxnLst/>
              <a:rect l="l" t="t" r="r" b="b"/>
              <a:pathLst>
                <a:path w="2439" h="2135" extrusionOk="0">
                  <a:moveTo>
                    <a:pt x="1243"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23" y="519"/>
                  </a:cubicBezTo>
                  <a:cubicBezTo>
                    <a:pt x="1944" y="191"/>
                    <a:pt x="1607" y="1"/>
                    <a:pt x="124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2" name="Google Shape;7212;p35"/>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3" name="Google Shape;7213;p35"/>
            <p:cNvSpPr/>
            <p:nvPr/>
          </p:nvSpPr>
          <p:spPr>
            <a:xfrm>
              <a:off x="1013022"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4" name="Google Shape;7214;p35"/>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5" name="Google Shape;7215;p35"/>
            <p:cNvSpPr/>
            <p:nvPr/>
          </p:nvSpPr>
          <p:spPr>
            <a:xfrm>
              <a:off x="1240195" y="4266751"/>
              <a:ext cx="108621" cy="94993"/>
            </a:xfrm>
            <a:custGeom>
              <a:avLst/>
              <a:gdLst/>
              <a:ahLst/>
              <a:cxnLst/>
              <a:rect l="l" t="t" r="r" b="b"/>
              <a:pathLst>
                <a:path w="2439" h="2133" extrusionOk="0">
                  <a:moveTo>
                    <a:pt x="1221" y="0"/>
                  </a:moveTo>
                  <a:cubicBezTo>
                    <a:pt x="853" y="0"/>
                    <a:pt x="488" y="192"/>
                    <a:pt x="272" y="533"/>
                  </a:cubicBezTo>
                  <a:cubicBezTo>
                    <a:pt x="1" y="1029"/>
                    <a:pt x="182" y="1706"/>
                    <a:pt x="678" y="1977"/>
                  </a:cubicBezTo>
                  <a:cubicBezTo>
                    <a:pt x="844" y="2082"/>
                    <a:pt x="1029" y="2133"/>
                    <a:pt x="1213" y="2133"/>
                  </a:cubicBezTo>
                  <a:cubicBezTo>
                    <a:pt x="1581" y="2133"/>
                    <a:pt x="1942" y="1932"/>
                    <a:pt x="2123" y="1571"/>
                  </a:cubicBezTo>
                  <a:cubicBezTo>
                    <a:pt x="2439"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6" name="Google Shape;7216;p35"/>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7" name="Google Shape;7217;p35"/>
            <p:cNvSpPr/>
            <p:nvPr/>
          </p:nvSpPr>
          <p:spPr>
            <a:xfrm>
              <a:off x="169859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8" name="Google Shape;7218;p35"/>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9" name="Google Shape;7219;p35"/>
            <p:cNvSpPr/>
            <p:nvPr/>
          </p:nvSpPr>
          <p:spPr>
            <a:xfrm>
              <a:off x="560680"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0" name="Google Shape;7220;p35"/>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1" name="Google Shape;7221;p35"/>
            <p:cNvSpPr/>
            <p:nvPr/>
          </p:nvSpPr>
          <p:spPr>
            <a:xfrm>
              <a:off x="335511" y="4266751"/>
              <a:ext cx="108621" cy="94993"/>
            </a:xfrm>
            <a:custGeom>
              <a:avLst/>
              <a:gdLst/>
              <a:ahLst/>
              <a:cxnLst/>
              <a:rect l="l" t="t" r="r" b="b"/>
              <a:pathLst>
                <a:path w="2439" h="2133" extrusionOk="0">
                  <a:moveTo>
                    <a:pt x="1236" y="0"/>
                  </a:moveTo>
                  <a:cubicBezTo>
                    <a:pt x="853" y="0"/>
                    <a:pt x="488" y="192"/>
                    <a:pt x="272" y="533"/>
                  </a:cubicBezTo>
                  <a:cubicBezTo>
                    <a:pt x="1" y="1029"/>
                    <a:pt x="182" y="1661"/>
                    <a:pt x="678" y="1977"/>
                  </a:cubicBezTo>
                  <a:cubicBezTo>
                    <a:pt x="844" y="2082"/>
                    <a:pt x="1029" y="2133"/>
                    <a:pt x="1213" y="2133"/>
                  </a:cubicBezTo>
                  <a:cubicBezTo>
                    <a:pt x="1581" y="2133"/>
                    <a:pt x="1942" y="1932"/>
                    <a:pt x="2123" y="1571"/>
                  </a:cubicBezTo>
                  <a:cubicBezTo>
                    <a:pt x="2439" y="1074"/>
                    <a:pt x="2258" y="442"/>
                    <a:pt x="1762"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2" name="Google Shape;7222;p35"/>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3" name="Google Shape;7223;p35"/>
            <p:cNvSpPr/>
            <p:nvPr/>
          </p:nvSpPr>
          <p:spPr>
            <a:xfrm>
              <a:off x="-11077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4" name="Google Shape;7224;p35"/>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5" name="Google Shape;7225;p35"/>
            <p:cNvSpPr/>
            <p:nvPr/>
          </p:nvSpPr>
          <p:spPr>
            <a:xfrm>
              <a:off x="1240195" y="4266306"/>
              <a:ext cx="108621" cy="95439"/>
            </a:xfrm>
            <a:custGeom>
              <a:avLst/>
              <a:gdLst/>
              <a:ahLst/>
              <a:cxnLst/>
              <a:rect l="l" t="t" r="r" b="b"/>
              <a:pathLst>
                <a:path w="2439" h="2143" extrusionOk="0">
                  <a:moveTo>
                    <a:pt x="1213" y="1"/>
                  </a:moveTo>
                  <a:cubicBezTo>
                    <a:pt x="1029" y="1"/>
                    <a:pt x="844" y="46"/>
                    <a:pt x="678" y="136"/>
                  </a:cubicBezTo>
                  <a:cubicBezTo>
                    <a:pt x="182" y="452"/>
                    <a:pt x="1" y="1084"/>
                    <a:pt x="272" y="1581"/>
                  </a:cubicBezTo>
                  <a:cubicBezTo>
                    <a:pt x="483" y="1942"/>
                    <a:pt x="834" y="2143"/>
                    <a:pt x="1191" y="2143"/>
                  </a:cubicBezTo>
                  <a:cubicBezTo>
                    <a:pt x="1370" y="2143"/>
                    <a:pt x="1551" y="2092"/>
                    <a:pt x="1716"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6" name="Google Shape;7226;p35"/>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7" name="Google Shape;7227;p35"/>
            <p:cNvSpPr/>
            <p:nvPr/>
          </p:nvSpPr>
          <p:spPr>
            <a:xfrm>
              <a:off x="1013022" y="4658347"/>
              <a:ext cx="108621" cy="94548"/>
            </a:xfrm>
            <a:custGeom>
              <a:avLst/>
              <a:gdLst/>
              <a:ahLst/>
              <a:cxnLst/>
              <a:rect l="l" t="t" r="r" b="b"/>
              <a:pathLst>
                <a:path w="2439" h="2123" extrusionOk="0">
                  <a:moveTo>
                    <a:pt x="1226" y="1"/>
                  </a:moveTo>
                  <a:cubicBezTo>
                    <a:pt x="859" y="1"/>
                    <a:pt x="497" y="181"/>
                    <a:pt x="317" y="542"/>
                  </a:cubicBezTo>
                  <a:cubicBezTo>
                    <a:pt x="1" y="1039"/>
                    <a:pt x="181" y="1671"/>
                    <a:pt x="678" y="1987"/>
                  </a:cubicBezTo>
                  <a:cubicBezTo>
                    <a:pt x="859" y="2077"/>
                    <a:pt x="1049" y="2122"/>
                    <a:pt x="1235" y="2122"/>
                  </a:cubicBezTo>
                  <a:cubicBezTo>
                    <a:pt x="1606" y="2122"/>
                    <a:pt x="1957" y="1942"/>
                    <a:pt x="2168" y="1580"/>
                  </a:cubicBezTo>
                  <a:cubicBezTo>
                    <a:pt x="2439"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8" name="Google Shape;7228;p35"/>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9" name="Google Shape;7229;p35"/>
            <p:cNvSpPr/>
            <p:nvPr/>
          </p:nvSpPr>
          <p:spPr>
            <a:xfrm>
              <a:off x="568741"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0" name="Google Shape;7230;p35"/>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1" name="Google Shape;7231;p35"/>
            <p:cNvSpPr/>
            <p:nvPr/>
          </p:nvSpPr>
          <p:spPr>
            <a:xfrm>
              <a:off x="335511" y="4266306"/>
              <a:ext cx="108621" cy="94548"/>
            </a:xfrm>
            <a:custGeom>
              <a:avLst/>
              <a:gdLst/>
              <a:ahLst/>
              <a:cxnLst/>
              <a:rect l="l" t="t" r="r" b="b"/>
              <a:pathLst>
                <a:path w="2439" h="2123" extrusionOk="0">
                  <a:moveTo>
                    <a:pt x="1213" y="1"/>
                  </a:moveTo>
                  <a:cubicBezTo>
                    <a:pt x="1029" y="1"/>
                    <a:pt x="844" y="46"/>
                    <a:pt x="678" y="136"/>
                  </a:cubicBezTo>
                  <a:cubicBezTo>
                    <a:pt x="182" y="452"/>
                    <a:pt x="1" y="1084"/>
                    <a:pt x="272" y="1581"/>
                  </a:cubicBezTo>
                  <a:cubicBezTo>
                    <a:pt x="483" y="1942"/>
                    <a:pt x="834" y="2123"/>
                    <a:pt x="1205" y="2123"/>
                  </a:cubicBezTo>
                  <a:cubicBezTo>
                    <a:pt x="1390" y="2123"/>
                    <a:pt x="1581" y="2077"/>
                    <a:pt x="1762"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2" name="Google Shape;7232;p35"/>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3" name="Google Shape;7233;p35"/>
            <p:cNvSpPr/>
            <p:nvPr/>
          </p:nvSpPr>
          <p:spPr>
            <a:xfrm>
              <a:off x="560680"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4" name="Google Shape;7234;p35"/>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5" name="Google Shape;7235;p35"/>
            <p:cNvSpPr/>
            <p:nvPr/>
          </p:nvSpPr>
          <p:spPr>
            <a:xfrm>
              <a:off x="1021083"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6" name="Google Shape;7236;p35"/>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7" name="Google Shape;7237;p35"/>
            <p:cNvSpPr/>
            <p:nvPr/>
          </p:nvSpPr>
          <p:spPr>
            <a:xfrm>
              <a:off x="1917706" y="3874709"/>
              <a:ext cx="108621" cy="94993"/>
            </a:xfrm>
            <a:custGeom>
              <a:avLst/>
              <a:gdLst/>
              <a:ahLst/>
              <a:cxnLst/>
              <a:rect l="l" t="t" r="r" b="b"/>
              <a:pathLst>
                <a:path w="2439" h="2133" extrusionOk="0">
                  <a:moveTo>
                    <a:pt x="1182" y="1"/>
                  </a:moveTo>
                  <a:cubicBezTo>
                    <a:pt x="1009" y="1"/>
                    <a:pt x="834"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8" name="Google Shape;7238;p35"/>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9" name="Google Shape;7239;p35"/>
            <p:cNvSpPr/>
            <p:nvPr/>
          </p:nvSpPr>
          <p:spPr>
            <a:xfrm>
              <a:off x="1692537" y="4266751"/>
              <a:ext cx="106617" cy="94993"/>
            </a:xfrm>
            <a:custGeom>
              <a:avLst/>
              <a:gdLst/>
              <a:ahLst/>
              <a:cxnLst/>
              <a:rect l="l" t="t" r="r" b="b"/>
              <a:pathLst>
                <a:path w="2394" h="2133" extrusionOk="0">
                  <a:moveTo>
                    <a:pt x="1221" y="0"/>
                  </a:moveTo>
                  <a:cubicBezTo>
                    <a:pt x="853" y="0"/>
                    <a:pt x="488" y="192"/>
                    <a:pt x="272" y="533"/>
                  </a:cubicBezTo>
                  <a:cubicBezTo>
                    <a:pt x="1" y="1029"/>
                    <a:pt x="136" y="1706"/>
                    <a:pt x="678" y="1977"/>
                  </a:cubicBezTo>
                  <a:cubicBezTo>
                    <a:pt x="844" y="2082"/>
                    <a:pt x="1024" y="2133"/>
                    <a:pt x="1203" y="2133"/>
                  </a:cubicBezTo>
                  <a:cubicBezTo>
                    <a:pt x="1561" y="2133"/>
                    <a:pt x="1912" y="1932"/>
                    <a:pt x="2123" y="1571"/>
                  </a:cubicBezTo>
                  <a:cubicBezTo>
                    <a:pt x="2394"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0" name="Google Shape;7240;p35"/>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1" name="Google Shape;7241;p35"/>
            <p:cNvSpPr/>
            <p:nvPr/>
          </p:nvSpPr>
          <p:spPr>
            <a:xfrm>
              <a:off x="1246252"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2" name="Google Shape;7242;p35"/>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3" name="Google Shape;7243;p35"/>
            <p:cNvSpPr/>
            <p:nvPr/>
          </p:nvSpPr>
          <p:spPr>
            <a:xfrm>
              <a:off x="1013022"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4" name="Google Shape;7244;p35"/>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5" name="Google Shape;7245;p35"/>
            <p:cNvSpPr/>
            <p:nvPr/>
          </p:nvSpPr>
          <p:spPr>
            <a:xfrm>
              <a:off x="1240195"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6" name="Google Shape;7246;p35"/>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7" name="Google Shape;7247;p35"/>
            <p:cNvSpPr/>
            <p:nvPr/>
          </p:nvSpPr>
          <p:spPr>
            <a:xfrm>
              <a:off x="1698594"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8" name="Google Shape;7248;p35"/>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9" name="Google Shape;7249;p35"/>
            <p:cNvSpPr/>
            <p:nvPr/>
          </p:nvSpPr>
          <p:spPr>
            <a:xfrm>
              <a:off x="2595217" y="4266306"/>
              <a:ext cx="108621" cy="95439"/>
            </a:xfrm>
            <a:custGeom>
              <a:avLst/>
              <a:gdLst/>
              <a:ahLst/>
              <a:cxnLst/>
              <a:rect l="l" t="t" r="r" b="b"/>
              <a:pathLst>
                <a:path w="2439" h="2143" extrusionOk="0">
                  <a:moveTo>
                    <a:pt x="1248" y="1"/>
                  </a:moveTo>
                  <a:cubicBezTo>
                    <a:pt x="1069" y="1"/>
                    <a:pt x="889" y="46"/>
                    <a:pt x="723" y="136"/>
                  </a:cubicBezTo>
                  <a:cubicBezTo>
                    <a:pt x="181" y="452"/>
                    <a:pt x="1" y="1084"/>
                    <a:pt x="317" y="1581"/>
                  </a:cubicBezTo>
                  <a:cubicBezTo>
                    <a:pt x="497" y="1942"/>
                    <a:pt x="859" y="2143"/>
                    <a:pt x="1226" y="2143"/>
                  </a:cubicBezTo>
                  <a:cubicBezTo>
                    <a:pt x="1410" y="2143"/>
                    <a:pt x="1596" y="2092"/>
                    <a:pt x="1761" y="1987"/>
                  </a:cubicBezTo>
                  <a:cubicBezTo>
                    <a:pt x="2258" y="1671"/>
                    <a:pt x="2438" y="1039"/>
                    <a:pt x="2168" y="543"/>
                  </a:cubicBezTo>
                  <a:cubicBezTo>
                    <a:pt x="1957" y="181"/>
                    <a:pt x="1606" y="1"/>
                    <a:pt x="124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0" name="Google Shape;7250;p35"/>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1" name="Google Shape;7251;p35"/>
            <p:cNvSpPr/>
            <p:nvPr/>
          </p:nvSpPr>
          <p:spPr>
            <a:xfrm>
              <a:off x="1692537" y="4266306"/>
              <a:ext cx="106617" cy="94548"/>
            </a:xfrm>
            <a:custGeom>
              <a:avLst/>
              <a:gdLst/>
              <a:ahLst/>
              <a:cxnLst/>
              <a:rect l="l" t="t" r="r" b="b"/>
              <a:pathLst>
                <a:path w="2394" h="2123" extrusionOk="0">
                  <a:moveTo>
                    <a:pt x="1203" y="1"/>
                  </a:moveTo>
                  <a:cubicBezTo>
                    <a:pt x="1024" y="1"/>
                    <a:pt x="844" y="46"/>
                    <a:pt x="678" y="136"/>
                  </a:cubicBezTo>
                  <a:cubicBezTo>
                    <a:pt x="136" y="452"/>
                    <a:pt x="1" y="1084"/>
                    <a:pt x="272" y="1581"/>
                  </a:cubicBezTo>
                  <a:cubicBezTo>
                    <a:pt x="482" y="1942"/>
                    <a:pt x="834" y="2123"/>
                    <a:pt x="1191" y="2123"/>
                  </a:cubicBezTo>
                  <a:cubicBezTo>
                    <a:pt x="1370" y="2123"/>
                    <a:pt x="1551" y="2077"/>
                    <a:pt x="1716" y="1987"/>
                  </a:cubicBezTo>
                  <a:cubicBezTo>
                    <a:pt x="2258" y="1671"/>
                    <a:pt x="2394" y="1039"/>
                    <a:pt x="2123" y="543"/>
                  </a:cubicBezTo>
                  <a:cubicBezTo>
                    <a:pt x="1912" y="181"/>
                    <a:pt x="1561" y="1"/>
                    <a:pt x="120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2" name="Google Shape;7252;p35"/>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3" name="Google Shape;7253;p35"/>
            <p:cNvSpPr/>
            <p:nvPr/>
          </p:nvSpPr>
          <p:spPr>
            <a:xfrm>
              <a:off x="1917706" y="3875333"/>
              <a:ext cx="108621" cy="94459"/>
            </a:xfrm>
            <a:custGeom>
              <a:avLst/>
              <a:gdLst/>
              <a:ahLst/>
              <a:cxnLst/>
              <a:rect l="l" t="t" r="r" b="b"/>
              <a:pathLst>
                <a:path w="2439" h="2121" extrusionOk="0">
                  <a:moveTo>
                    <a:pt x="1217" y="0"/>
                  </a:moveTo>
                  <a:cubicBezTo>
                    <a:pt x="852" y="0"/>
                    <a:pt x="496" y="191"/>
                    <a:pt x="317" y="519"/>
                  </a:cubicBezTo>
                  <a:cubicBezTo>
                    <a:pt x="1" y="1015"/>
                    <a:pt x="181" y="1693"/>
                    <a:pt x="678" y="1963"/>
                  </a:cubicBezTo>
                  <a:cubicBezTo>
                    <a:pt x="862" y="2071"/>
                    <a:pt x="1056" y="2121"/>
                    <a:pt x="1244" y="2121"/>
                  </a:cubicBezTo>
                  <a:cubicBezTo>
                    <a:pt x="1612" y="2121"/>
                    <a:pt x="1959" y="1930"/>
                    <a:pt x="2168" y="1602"/>
                  </a:cubicBezTo>
                  <a:cubicBezTo>
                    <a:pt x="2439" y="1061"/>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4" name="Google Shape;7254;p35"/>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5" name="Google Shape;7255;p35"/>
            <p:cNvSpPr/>
            <p:nvPr/>
          </p:nvSpPr>
          <p:spPr>
            <a:xfrm>
              <a:off x="2376105" y="3874309"/>
              <a:ext cx="96552" cy="94503"/>
            </a:xfrm>
            <a:custGeom>
              <a:avLst/>
              <a:gdLst/>
              <a:ahLst/>
              <a:cxnLst/>
              <a:rect l="l" t="t" r="r" b="b"/>
              <a:pathLst>
                <a:path w="2168" h="2122" extrusionOk="0">
                  <a:moveTo>
                    <a:pt x="1084" y="0"/>
                  </a:moveTo>
                  <a:cubicBezTo>
                    <a:pt x="497" y="0"/>
                    <a:pt x="0" y="497"/>
                    <a:pt x="0" y="1084"/>
                  </a:cubicBezTo>
                  <a:cubicBezTo>
                    <a:pt x="0" y="1670"/>
                    <a:pt x="497" y="2122"/>
                    <a:pt x="1084" y="2122"/>
                  </a:cubicBezTo>
                  <a:cubicBezTo>
                    <a:pt x="1671" y="2122"/>
                    <a:pt x="2167" y="1670"/>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6" name="Google Shape;7256;p35"/>
            <p:cNvSpPr/>
            <p:nvPr/>
          </p:nvSpPr>
          <p:spPr>
            <a:xfrm>
              <a:off x="3093831" y="3524486"/>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7" name="Google Shape;7257;p35"/>
            <p:cNvSpPr/>
            <p:nvPr/>
          </p:nvSpPr>
          <p:spPr>
            <a:xfrm>
              <a:off x="3274732"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3" y="2133"/>
                    <a:pt x="1205" y="2133"/>
                  </a:cubicBezTo>
                  <a:cubicBezTo>
                    <a:pt x="1390" y="2133"/>
                    <a:pt x="1581"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8" name="Google Shape;7258;p35"/>
            <p:cNvSpPr/>
            <p:nvPr/>
          </p:nvSpPr>
          <p:spPr>
            <a:xfrm>
              <a:off x="3093831"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9" name="Google Shape;7259;p35"/>
            <p:cNvSpPr/>
            <p:nvPr/>
          </p:nvSpPr>
          <p:spPr>
            <a:xfrm>
              <a:off x="3047559" y="4266751"/>
              <a:ext cx="108621" cy="94993"/>
            </a:xfrm>
            <a:custGeom>
              <a:avLst/>
              <a:gdLst/>
              <a:ahLst/>
              <a:cxnLst/>
              <a:rect l="l" t="t" r="r" b="b"/>
              <a:pathLst>
                <a:path w="2439" h="2133" extrusionOk="0">
                  <a:moveTo>
                    <a:pt x="1257" y="0"/>
                  </a:moveTo>
                  <a:cubicBezTo>
                    <a:pt x="879" y="0"/>
                    <a:pt x="502" y="192"/>
                    <a:pt x="317" y="533"/>
                  </a:cubicBezTo>
                  <a:cubicBezTo>
                    <a:pt x="1" y="1029"/>
                    <a:pt x="181" y="1706"/>
                    <a:pt x="723" y="1977"/>
                  </a:cubicBezTo>
                  <a:cubicBezTo>
                    <a:pt x="889" y="2082"/>
                    <a:pt x="1069" y="2133"/>
                    <a:pt x="1248" y="2133"/>
                  </a:cubicBezTo>
                  <a:cubicBezTo>
                    <a:pt x="1606" y="2133"/>
                    <a:pt x="1957" y="1932"/>
                    <a:pt x="2168"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0" name="Google Shape;7260;p35"/>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1" name="Google Shape;7261;p35"/>
            <p:cNvSpPr/>
            <p:nvPr/>
          </p:nvSpPr>
          <p:spPr>
            <a:xfrm>
              <a:off x="2370048"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4" y="2133"/>
                    <a:pt x="1205" y="2133"/>
                  </a:cubicBezTo>
                  <a:cubicBezTo>
                    <a:pt x="1390" y="2133"/>
                    <a:pt x="1581"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2" name="Google Shape;7262;p35"/>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3" name="Google Shape;7263;p35"/>
            <p:cNvSpPr/>
            <p:nvPr/>
          </p:nvSpPr>
          <p:spPr>
            <a:xfrm>
              <a:off x="2597221" y="3483291"/>
              <a:ext cx="106617" cy="95082"/>
            </a:xfrm>
            <a:custGeom>
              <a:avLst/>
              <a:gdLst/>
              <a:ahLst/>
              <a:cxnLst/>
              <a:rect l="l" t="t" r="r" b="b"/>
              <a:pathLst>
                <a:path w="2394" h="2135" extrusionOk="0">
                  <a:moveTo>
                    <a:pt x="1182" y="1"/>
                  </a:moveTo>
                  <a:cubicBezTo>
                    <a:pt x="828" y="1"/>
                    <a:pt x="481" y="191"/>
                    <a:pt x="272" y="519"/>
                  </a:cubicBezTo>
                  <a:cubicBezTo>
                    <a:pt x="1" y="1061"/>
                    <a:pt x="136" y="1693"/>
                    <a:pt x="678" y="2009"/>
                  </a:cubicBezTo>
                  <a:cubicBezTo>
                    <a:pt x="834" y="2094"/>
                    <a:pt x="1004" y="2135"/>
                    <a:pt x="1173" y="2135"/>
                  </a:cubicBezTo>
                  <a:cubicBezTo>
                    <a:pt x="1541" y="2135"/>
                    <a:pt x="1906" y="1943"/>
                    <a:pt x="2123" y="1603"/>
                  </a:cubicBezTo>
                  <a:cubicBezTo>
                    <a:pt x="2393"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4" name="Google Shape;7264;p35"/>
            <p:cNvSpPr/>
            <p:nvPr/>
          </p:nvSpPr>
          <p:spPr>
            <a:xfrm>
              <a:off x="2649505"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5" name="Google Shape;7265;p35"/>
            <p:cNvSpPr/>
            <p:nvPr/>
          </p:nvSpPr>
          <p:spPr>
            <a:xfrm>
              <a:off x="3055620" y="3482267"/>
              <a:ext cx="94548" cy="96552"/>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25" y="2167"/>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6" name="Google Shape;7266;p35"/>
            <p:cNvSpPr/>
            <p:nvPr/>
          </p:nvSpPr>
          <p:spPr>
            <a:xfrm>
              <a:off x="3093831"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7" name="Google Shape;7267;p35"/>
            <p:cNvSpPr/>
            <p:nvPr/>
          </p:nvSpPr>
          <p:spPr>
            <a:xfrm>
              <a:off x="3274732" y="3875333"/>
              <a:ext cx="108621" cy="94459"/>
            </a:xfrm>
            <a:custGeom>
              <a:avLst/>
              <a:gdLst/>
              <a:ahLst/>
              <a:cxnLst/>
              <a:rect l="l" t="t" r="r" b="b"/>
              <a:pathLst>
                <a:path w="2439" h="2121" extrusionOk="0">
                  <a:moveTo>
                    <a:pt x="1195" y="0"/>
                  </a:moveTo>
                  <a:cubicBezTo>
                    <a:pt x="827" y="0"/>
                    <a:pt x="481" y="191"/>
                    <a:pt x="272" y="519"/>
                  </a:cubicBezTo>
                  <a:cubicBezTo>
                    <a:pt x="1" y="1015"/>
                    <a:pt x="181" y="1693"/>
                    <a:pt x="678" y="1963"/>
                  </a:cubicBezTo>
                  <a:cubicBezTo>
                    <a:pt x="846" y="2071"/>
                    <a:pt x="1036" y="2121"/>
                    <a:pt x="1223" y="2121"/>
                  </a:cubicBezTo>
                  <a:cubicBezTo>
                    <a:pt x="1587" y="2121"/>
                    <a:pt x="1944" y="1930"/>
                    <a:pt x="2123" y="1602"/>
                  </a:cubicBezTo>
                  <a:cubicBezTo>
                    <a:pt x="2439" y="1061"/>
                    <a:pt x="2258" y="429"/>
                    <a:pt x="1761" y="158"/>
                  </a:cubicBezTo>
                  <a:cubicBezTo>
                    <a:pt x="1578" y="51"/>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8" name="Google Shape;7268;p35"/>
            <p:cNvSpPr/>
            <p:nvPr/>
          </p:nvSpPr>
          <p:spPr>
            <a:xfrm>
              <a:off x="3329020"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9" name="Google Shape;7269;p35"/>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0" name="Google Shape;7270;p35"/>
            <p:cNvSpPr/>
            <p:nvPr/>
          </p:nvSpPr>
          <p:spPr>
            <a:xfrm>
              <a:off x="1240195"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82" y="2134"/>
                  </a:cubicBezTo>
                  <a:cubicBezTo>
                    <a:pt x="1364" y="2134"/>
                    <a:pt x="1548" y="2084"/>
                    <a:pt x="1716"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1" name="Google Shape;7271;p35"/>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2" name="Google Shape;7272;p35"/>
            <p:cNvSpPr/>
            <p:nvPr/>
          </p:nvSpPr>
          <p:spPr>
            <a:xfrm>
              <a:off x="1013022"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3" name="Google Shape;7273;p35"/>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4" name="Google Shape;7274;p35"/>
            <p:cNvSpPr/>
            <p:nvPr/>
          </p:nvSpPr>
          <p:spPr>
            <a:xfrm>
              <a:off x="568741"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5" name="Google Shape;7275;p35"/>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6" name="Google Shape;7276;p35"/>
            <p:cNvSpPr/>
            <p:nvPr/>
          </p:nvSpPr>
          <p:spPr>
            <a:xfrm>
              <a:off x="335511"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95" y="2134"/>
                  </a:cubicBezTo>
                  <a:cubicBezTo>
                    <a:pt x="1384" y="2134"/>
                    <a:pt x="1578" y="2084"/>
                    <a:pt x="1762"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7" name="Google Shape;7277;p35"/>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8" name="Google Shape;7278;p35"/>
            <p:cNvSpPr/>
            <p:nvPr/>
          </p:nvSpPr>
          <p:spPr>
            <a:xfrm>
              <a:off x="1917706"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9" name="Google Shape;7279;p35"/>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0" name="Google Shape;7280;p35"/>
            <p:cNvSpPr/>
            <p:nvPr/>
          </p:nvSpPr>
          <p:spPr>
            <a:xfrm>
              <a:off x="1692537"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1" name="Google Shape;7281;p35"/>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2" name="Google Shape;7282;p35"/>
            <p:cNvSpPr/>
            <p:nvPr/>
          </p:nvSpPr>
          <p:spPr>
            <a:xfrm>
              <a:off x="1246252"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3" name="Google Shape;7283;p35"/>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4" name="Google Shape;7284;p35"/>
            <p:cNvSpPr/>
            <p:nvPr/>
          </p:nvSpPr>
          <p:spPr>
            <a:xfrm>
              <a:off x="1013022" y="3091294"/>
              <a:ext cx="108621" cy="95038"/>
            </a:xfrm>
            <a:custGeom>
              <a:avLst/>
              <a:gdLst/>
              <a:ahLst/>
              <a:cxnLst/>
              <a:rect l="l" t="t" r="r" b="b"/>
              <a:pathLst>
                <a:path w="2439" h="2134" extrusionOk="0">
                  <a:moveTo>
                    <a:pt x="1244" y="0"/>
                  </a:moveTo>
                  <a:cubicBezTo>
                    <a:pt x="1056" y="0"/>
                    <a:pt x="862"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68"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5" name="Google Shape;7285;p35"/>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6" name="Google Shape;7286;p35"/>
            <p:cNvSpPr/>
            <p:nvPr/>
          </p:nvSpPr>
          <p:spPr>
            <a:xfrm>
              <a:off x="1698594"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7" name="Google Shape;7287;p35"/>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8" name="Google Shape;7288;p35"/>
            <p:cNvSpPr/>
            <p:nvPr/>
          </p:nvSpPr>
          <p:spPr>
            <a:xfrm>
              <a:off x="2595217" y="3482712"/>
              <a:ext cx="108621" cy="95038"/>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9" name="Google Shape;7289;p35"/>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0" name="Google Shape;7290;p35"/>
            <p:cNvSpPr/>
            <p:nvPr/>
          </p:nvSpPr>
          <p:spPr>
            <a:xfrm>
              <a:off x="2370048" y="3874709"/>
              <a:ext cx="108621" cy="95082"/>
            </a:xfrm>
            <a:custGeom>
              <a:avLst/>
              <a:gdLst/>
              <a:ahLst/>
              <a:cxnLst/>
              <a:rect l="l" t="t" r="r" b="b"/>
              <a:pathLst>
                <a:path w="2439" h="2135" extrusionOk="0">
                  <a:moveTo>
                    <a:pt x="1237" y="1"/>
                  </a:moveTo>
                  <a:cubicBezTo>
                    <a:pt x="858" y="1"/>
                    <a:pt x="502" y="193"/>
                    <a:pt x="317" y="533"/>
                  </a:cubicBezTo>
                  <a:cubicBezTo>
                    <a:pt x="1" y="1029"/>
                    <a:pt x="181" y="1707"/>
                    <a:pt x="678" y="1977"/>
                  </a:cubicBezTo>
                  <a:cubicBezTo>
                    <a:pt x="846" y="2085"/>
                    <a:pt x="1036" y="2135"/>
                    <a:pt x="1223" y="2135"/>
                  </a:cubicBezTo>
                  <a:cubicBezTo>
                    <a:pt x="1587" y="2135"/>
                    <a:pt x="1944" y="1944"/>
                    <a:pt x="2123" y="1616"/>
                  </a:cubicBezTo>
                  <a:cubicBezTo>
                    <a:pt x="2439" y="1075"/>
                    <a:pt x="2258" y="443"/>
                    <a:pt x="1761" y="127"/>
                  </a:cubicBezTo>
                  <a:cubicBezTo>
                    <a:pt x="1591" y="41"/>
                    <a:pt x="1411" y="1"/>
                    <a:pt x="123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1" name="Google Shape;7291;p35"/>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2" name="Google Shape;7292;p35"/>
            <p:cNvSpPr/>
            <p:nvPr/>
          </p:nvSpPr>
          <p:spPr>
            <a:xfrm>
              <a:off x="1925767"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3" name="Google Shape;7293;p35"/>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4" name="Google Shape;7294;p35"/>
            <p:cNvSpPr/>
            <p:nvPr/>
          </p:nvSpPr>
          <p:spPr>
            <a:xfrm>
              <a:off x="1692537" y="3482712"/>
              <a:ext cx="106617" cy="95038"/>
            </a:xfrm>
            <a:custGeom>
              <a:avLst/>
              <a:gdLst/>
              <a:ahLst/>
              <a:cxnLst/>
              <a:rect l="l" t="t" r="r" b="b"/>
              <a:pathLst>
                <a:path w="2394" h="2134" extrusionOk="0">
                  <a:moveTo>
                    <a:pt x="1173" y="0"/>
                  </a:moveTo>
                  <a:cubicBezTo>
                    <a:pt x="1004" y="0"/>
                    <a:pt x="834" y="41"/>
                    <a:pt x="678" y="126"/>
                  </a:cubicBezTo>
                  <a:cubicBezTo>
                    <a:pt x="136" y="442"/>
                    <a:pt x="1" y="1074"/>
                    <a:pt x="272" y="1616"/>
                  </a:cubicBezTo>
                  <a:cubicBezTo>
                    <a:pt x="481" y="1944"/>
                    <a:pt x="828" y="2134"/>
                    <a:pt x="1182" y="2134"/>
                  </a:cubicBezTo>
                  <a:cubicBezTo>
                    <a:pt x="1364" y="2134"/>
                    <a:pt x="1548" y="2084"/>
                    <a:pt x="1716" y="1977"/>
                  </a:cubicBezTo>
                  <a:cubicBezTo>
                    <a:pt x="2258" y="1706"/>
                    <a:pt x="2394" y="1029"/>
                    <a:pt x="2123"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5" name="Google Shape;7295;p35"/>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6" name="Google Shape;7296;p35"/>
            <p:cNvSpPr/>
            <p:nvPr/>
          </p:nvSpPr>
          <p:spPr>
            <a:xfrm>
              <a:off x="1917706" y="3091294"/>
              <a:ext cx="108621" cy="95038"/>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9" y="2093"/>
                    <a:pt x="1028" y="2134"/>
                    <a:pt x="1202" y="2134"/>
                  </a:cubicBezTo>
                  <a:cubicBezTo>
                    <a:pt x="1582" y="2134"/>
                    <a:pt x="1937" y="1942"/>
                    <a:pt x="2123" y="1602"/>
                  </a:cubicBezTo>
                  <a:cubicBezTo>
                    <a:pt x="2439"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7" name="Google Shape;7297;p35"/>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8" name="Google Shape;7298;p35"/>
            <p:cNvSpPr/>
            <p:nvPr/>
          </p:nvSpPr>
          <p:spPr>
            <a:xfrm>
              <a:off x="2376105" y="3092229"/>
              <a:ext cx="96552" cy="94548"/>
            </a:xfrm>
            <a:custGeom>
              <a:avLst/>
              <a:gdLst/>
              <a:ahLst/>
              <a:cxnLst/>
              <a:rect l="l" t="t" r="r" b="b"/>
              <a:pathLst>
                <a:path w="2168" h="2123" extrusionOk="0">
                  <a:moveTo>
                    <a:pt x="1084" y="1"/>
                  </a:moveTo>
                  <a:cubicBezTo>
                    <a:pt x="497" y="1"/>
                    <a:pt x="0" y="452"/>
                    <a:pt x="0" y="1039"/>
                  </a:cubicBezTo>
                  <a:cubicBezTo>
                    <a:pt x="0" y="1626"/>
                    <a:pt x="497" y="2123"/>
                    <a:pt x="1084" y="2123"/>
                  </a:cubicBezTo>
                  <a:cubicBezTo>
                    <a:pt x="1671" y="2123"/>
                    <a:pt x="2167" y="1626"/>
                    <a:pt x="2167" y="1039"/>
                  </a:cubicBezTo>
                  <a:cubicBezTo>
                    <a:pt x="2167"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9" name="Google Shape;7299;p35"/>
            <p:cNvSpPr/>
            <p:nvPr/>
          </p:nvSpPr>
          <p:spPr>
            <a:xfrm>
              <a:off x="3093831"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0" name="Google Shape;7300;p35"/>
            <p:cNvSpPr/>
            <p:nvPr/>
          </p:nvSpPr>
          <p:spPr>
            <a:xfrm>
              <a:off x="3274732" y="3091294"/>
              <a:ext cx="108621" cy="95038"/>
            </a:xfrm>
            <a:custGeom>
              <a:avLst/>
              <a:gdLst/>
              <a:ahLst/>
              <a:cxnLst/>
              <a:rect l="l" t="t" r="r" b="b"/>
              <a:pathLst>
                <a:path w="2439" h="2134" extrusionOk="0">
                  <a:moveTo>
                    <a:pt x="1223" y="0"/>
                  </a:moveTo>
                  <a:cubicBezTo>
                    <a:pt x="1036" y="0"/>
                    <a:pt x="846" y="50"/>
                    <a:pt x="678" y="157"/>
                  </a:cubicBezTo>
                  <a:cubicBezTo>
                    <a:pt x="181" y="428"/>
                    <a:pt x="1" y="1105"/>
                    <a:pt x="272" y="1602"/>
                  </a:cubicBezTo>
                  <a:cubicBezTo>
                    <a:pt x="488" y="1942"/>
                    <a:pt x="853" y="2134"/>
                    <a:pt x="1236" y="2134"/>
                  </a:cubicBezTo>
                  <a:cubicBezTo>
                    <a:pt x="1411" y="2134"/>
                    <a:pt x="1591"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1" name="Google Shape;7301;p35"/>
            <p:cNvSpPr/>
            <p:nvPr/>
          </p:nvSpPr>
          <p:spPr>
            <a:xfrm>
              <a:off x="3093831"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2" name="Google Shape;7302;p35"/>
            <p:cNvSpPr/>
            <p:nvPr/>
          </p:nvSpPr>
          <p:spPr>
            <a:xfrm>
              <a:off x="3047559" y="3483291"/>
              <a:ext cx="108621" cy="95082"/>
            </a:xfrm>
            <a:custGeom>
              <a:avLst/>
              <a:gdLst/>
              <a:ahLst/>
              <a:cxnLst/>
              <a:rect l="l" t="t" r="r" b="b"/>
              <a:pathLst>
                <a:path w="2439" h="2135" extrusionOk="0">
                  <a:moveTo>
                    <a:pt x="1217" y="1"/>
                  </a:moveTo>
                  <a:cubicBezTo>
                    <a:pt x="852" y="1"/>
                    <a:pt x="496" y="191"/>
                    <a:pt x="317" y="519"/>
                  </a:cubicBezTo>
                  <a:cubicBezTo>
                    <a:pt x="1" y="1061"/>
                    <a:pt x="181" y="1693"/>
                    <a:pt x="723" y="2009"/>
                  </a:cubicBezTo>
                  <a:cubicBezTo>
                    <a:pt x="879" y="2094"/>
                    <a:pt x="1049" y="2135"/>
                    <a:pt x="1218" y="2135"/>
                  </a:cubicBezTo>
                  <a:cubicBezTo>
                    <a:pt x="1586" y="2135"/>
                    <a:pt x="1951" y="1943"/>
                    <a:pt x="2168" y="1603"/>
                  </a:cubicBezTo>
                  <a:cubicBezTo>
                    <a:pt x="2438" y="1106"/>
                    <a:pt x="2258" y="429"/>
                    <a:pt x="1761" y="158"/>
                  </a:cubicBezTo>
                  <a:cubicBezTo>
                    <a:pt x="1593" y="51"/>
                    <a:pt x="1404" y="1"/>
                    <a:pt x="121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3" name="Google Shape;7303;p35"/>
            <p:cNvSpPr/>
            <p:nvPr/>
          </p:nvSpPr>
          <p:spPr>
            <a:xfrm>
              <a:off x="2649505"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4" name="Google Shape;7304;p35"/>
            <p:cNvSpPr/>
            <p:nvPr/>
          </p:nvSpPr>
          <p:spPr>
            <a:xfrm>
              <a:off x="2603278" y="3482267"/>
              <a:ext cx="94548" cy="96552"/>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71" y="2167"/>
                    <a:pt x="2122" y="1671"/>
                    <a:pt x="2122" y="1084"/>
                  </a:cubicBezTo>
                  <a:cubicBezTo>
                    <a:pt x="2122" y="497"/>
                    <a:pt x="1671"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5" name="Google Shape;7305;p35"/>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6" name="Google Shape;7306;p35"/>
            <p:cNvSpPr/>
            <p:nvPr/>
          </p:nvSpPr>
          <p:spPr>
            <a:xfrm>
              <a:off x="2370048"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58" y="2134"/>
                    <a:pt x="1237" y="2134"/>
                  </a:cubicBezTo>
                  <a:cubicBezTo>
                    <a:pt x="1411" y="2134"/>
                    <a:pt x="1591"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7" name="Google Shape;7307;p35"/>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8" name="Google Shape;7308;p35"/>
            <p:cNvSpPr/>
            <p:nvPr/>
          </p:nvSpPr>
          <p:spPr>
            <a:xfrm>
              <a:off x="2597221" y="2700232"/>
              <a:ext cx="106617" cy="94503"/>
            </a:xfrm>
            <a:custGeom>
              <a:avLst/>
              <a:gdLst/>
              <a:ahLst/>
              <a:cxnLst/>
              <a:rect l="l" t="t" r="r" b="b"/>
              <a:pathLst>
                <a:path w="2394" h="2122" extrusionOk="0">
                  <a:moveTo>
                    <a:pt x="1191" y="0"/>
                  </a:moveTo>
                  <a:cubicBezTo>
                    <a:pt x="834" y="0"/>
                    <a:pt x="482" y="181"/>
                    <a:pt x="272" y="542"/>
                  </a:cubicBezTo>
                  <a:cubicBezTo>
                    <a:pt x="1" y="1038"/>
                    <a:pt x="136" y="1670"/>
                    <a:pt x="678" y="1986"/>
                  </a:cubicBezTo>
                  <a:cubicBezTo>
                    <a:pt x="844" y="2077"/>
                    <a:pt x="1024" y="2122"/>
                    <a:pt x="1203" y="2122"/>
                  </a:cubicBezTo>
                  <a:cubicBezTo>
                    <a:pt x="1561" y="2122"/>
                    <a:pt x="1912" y="1941"/>
                    <a:pt x="2123" y="1580"/>
                  </a:cubicBezTo>
                  <a:cubicBezTo>
                    <a:pt x="2393" y="1084"/>
                    <a:pt x="2258" y="452"/>
                    <a:pt x="1716" y="136"/>
                  </a:cubicBezTo>
                  <a:cubicBezTo>
                    <a:pt x="1551" y="45"/>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9" name="Google Shape;7309;p35"/>
            <p:cNvSpPr/>
            <p:nvPr/>
          </p:nvSpPr>
          <p:spPr>
            <a:xfrm>
              <a:off x="2649505"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0" name="Google Shape;7310;p35"/>
            <p:cNvSpPr/>
            <p:nvPr/>
          </p:nvSpPr>
          <p:spPr>
            <a:xfrm>
              <a:off x="3055620" y="2700232"/>
              <a:ext cx="94548" cy="94503"/>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25" y="2122"/>
                    <a:pt x="2122" y="1625"/>
                    <a:pt x="2122" y="1038"/>
                  </a:cubicBezTo>
                  <a:cubicBezTo>
                    <a:pt x="2122" y="452"/>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1" name="Google Shape;7311;p35"/>
            <p:cNvSpPr/>
            <p:nvPr/>
          </p:nvSpPr>
          <p:spPr>
            <a:xfrm>
              <a:off x="3329020"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2" name="Google Shape;7312;p35"/>
            <p:cNvSpPr/>
            <p:nvPr/>
          </p:nvSpPr>
          <p:spPr>
            <a:xfrm>
              <a:off x="3280789" y="3874309"/>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3" name="Google Shape;7313;p35"/>
            <p:cNvSpPr/>
            <p:nvPr/>
          </p:nvSpPr>
          <p:spPr>
            <a:xfrm>
              <a:off x="3093831" y="3524486"/>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4" name="Google Shape;7314;p35"/>
            <p:cNvSpPr/>
            <p:nvPr/>
          </p:nvSpPr>
          <p:spPr>
            <a:xfrm>
              <a:off x="3047559" y="3482712"/>
              <a:ext cx="108621" cy="95038"/>
            </a:xfrm>
            <a:custGeom>
              <a:avLst/>
              <a:gdLst/>
              <a:ahLst/>
              <a:cxnLst/>
              <a:rect l="l" t="t" r="r" b="b"/>
              <a:pathLst>
                <a:path w="2439" h="2134" extrusionOk="0">
                  <a:moveTo>
                    <a:pt x="1204" y="0"/>
                  </a:moveTo>
                  <a:cubicBezTo>
                    <a:pt x="1028" y="0"/>
                    <a:pt x="849" y="41"/>
                    <a:pt x="678"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5" name="Google Shape;7315;p35"/>
            <p:cNvSpPr/>
            <p:nvPr/>
          </p:nvSpPr>
          <p:spPr>
            <a:xfrm>
              <a:off x="3093831"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6" name="Google Shape;7316;p35"/>
            <p:cNvSpPr/>
            <p:nvPr/>
          </p:nvSpPr>
          <p:spPr>
            <a:xfrm>
              <a:off x="3274732" y="3091294"/>
              <a:ext cx="108621" cy="95038"/>
            </a:xfrm>
            <a:custGeom>
              <a:avLst/>
              <a:gdLst/>
              <a:ahLst/>
              <a:cxnLst/>
              <a:rect l="l" t="t" r="r" b="b"/>
              <a:pathLst>
                <a:path w="2439" h="2134" extrusionOk="0">
                  <a:moveTo>
                    <a:pt x="1195" y="0"/>
                  </a:moveTo>
                  <a:cubicBezTo>
                    <a:pt x="827" y="0"/>
                    <a:pt x="481" y="190"/>
                    <a:pt x="272"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7" name="Google Shape;7317;p35"/>
            <p:cNvSpPr/>
            <p:nvPr/>
          </p:nvSpPr>
          <p:spPr>
            <a:xfrm>
              <a:off x="3329020"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8" name="Google Shape;7318;p35"/>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9" name="Google Shape;7319;p35"/>
            <p:cNvSpPr/>
            <p:nvPr/>
          </p:nvSpPr>
          <p:spPr>
            <a:xfrm>
              <a:off x="1692537" y="2700232"/>
              <a:ext cx="108621" cy="94503"/>
            </a:xfrm>
            <a:custGeom>
              <a:avLst/>
              <a:gdLst/>
              <a:ahLst/>
              <a:cxnLst/>
              <a:rect l="l" t="t" r="r" b="b"/>
              <a:pathLst>
                <a:path w="2439" h="2122" extrusionOk="0">
                  <a:moveTo>
                    <a:pt x="1191" y="0"/>
                  </a:moveTo>
                  <a:cubicBezTo>
                    <a:pt x="834" y="0"/>
                    <a:pt x="482" y="181"/>
                    <a:pt x="272" y="542"/>
                  </a:cubicBezTo>
                  <a:cubicBezTo>
                    <a:pt x="1" y="1038"/>
                    <a:pt x="182" y="1670"/>
                    <a:pt x="678" y="1986"/>
                  </a:cubicBezTo>
                  <a:cubicBezTo>
                    <a:pt x="844" y="2077"/>
                    <a:pt x="1029" y="2122"/>
                    <a:pt x="1213" y="2122"/>
                  </a:cubicBezTo>
                  <a:cubicBezTo>
                    <a:pt x="1581" y="2122"/>
                    <a:pt x="1942" y="1941"/>
                    <a:pt x="2123" y="1580"/>
                  </a:cubicBezTo>
                  <a:cubicBezTo>
                    <a:pt x="2439" y="1084"/>
                    <a:pt x="2258" y="452"/>
                    <a:pt x="1716" y="136"/>
                  </a:cubicBezTo>
                  <a:cubicBezTo>
                    <a:pt x="1551" y="45"/>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0" name="Google Shape;7320;p35"/>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1" name="Google Shape;7321;p35"/>
            <p:cNvSpPr/>
            <p:nvPr/>
          </p:nvSpPr>
          <p:spPr>
            <a:xfrm>
              <a:off x="1246252"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2" name="Google Shape;7322;p35"/>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3" name="Google Shape;7323;p35"/>
            <p:cNvSpPr/>
            <p:nvPr/>
          </p:nvSpPr>
          <p:spPr>
            <a:xfrm>
              <a:off x="2595217" y="2699342"/>
              <a:ext cx="108621" cy="94993"/>
            </a:xfrm>
            <a:custGeom>
              <a:avLst/>
              <a:gdLst/>
              <a:ahLst/>
              <a:cxnLst/>
              <a:rect l="l" t="t" r="r" b="b"/>
              <a:pathLst>
                <a:path w="2439" h="2133" extrusionOk="0">
                  <a:moveTo>
                    <a:pt x="1248" y="0"/>
                  </a:moveTo>
                  <a:cubicBezTo>
                    <a:pt x="1069" y="0"/>
                    <a:pt x="889" y="50"/>
                    <a:pt x="723" y="156"/>
                  </a:cubicBezTo>
                  <a:cubicBezTo>
                    <a:pt x="181" y="426"/>
                    <a:pt x="1" y="1104"/>
                    <a:pt x="317" y="1600"/>
                  </a:cubicBezTo>
                  <a:cubicBezTo>
                    <a:pt x="502" y="1940"/>
                    <a:pt x="879" y="2132"/>
                    <a:pt x="1257" y="2132"/>
                  </a:cubicBezTo>
                  <a:cubicBezTo>
                    <a:pt x="1431" y="2132"/>
                    <a:pt x="1605" y="2092"/>
                    <a:pt x="1761" y="2006"/>
                  </a:cubicBezTo>
                  <a:cubicBezTo>
                    <a:pt x="2258" y="1690"/>
                    <a:pt x="2438" y="1058"/>
                    <a:pt x="2168"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4" name="Google Shape;7324;p35"/>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5" name="Google Shape;7325;p35"/>
            <p:cNvSpPr/>
            <p:nvPr/>
          </p:nvSpPr>
          <p:spPr>
            <a:xfrm>
              <a:off x="2370048" y="3091294"/>
              <a:ext cx="108621" cy="95038"/>
            </a:xfrm>
            <a:custGeom>
              <a:avLst/>
              <a:gdLst/>
              <a:ahLst/>
              <a:cxnLst/>
              <a:rect l="l" t="t" r="r" b="b"/>
              <a:pathLst>
                <a:path w="2439" h="2134" extrusionOk="0">
                  <a:moveTo>
                    <a:pt x="1197" y="0"/>
                  </a:moveTo>
                  <a:cubicBezTo>
                    <a:pt x="833" y="0"/>
                    <a:pt x="496" y="190"/>
                    <a:pt x="317"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6" name="Google Shape;7326;p35"/>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7" name="Google Shape;7327;p35"/>
            <p:cNvSpPr/>
            <p:nvPr/>
          </p:nvSpPr>
          <p:spPr>
            <a:xfrm>
              <a:off x="1925767" y="3092229"/>
              <a:ext cx="94548" cy="94548"/>
            </a:xfrm>
            <a:custGeom>
              <a:avLst/>
              <a:gdLst/>
              <a:ahLst/>
              <a:cxnLst/>
              <a:rect l="l" t="t" r="r" b="b"/>
              <a:pathLst>
                <a:path w="2123" h="2123" extrusionOk="0">
                  <a:moveTo>
                    <a:pt x="1039" y="1"/>
                  </a:moveTo>
                  <a:cubicBezTo>
                    <a:pt x="452" y="1"/>
                    <a:pt x="0" y="452"/>
                    <a:pt x="0" y="1039"/>
                  </a:cubicBezTo>
                  <a:cubicBezTo>
                    <a:pt x="0" y="1626"/>
                    <a:pt x="452" y="2123"/>
                    <a:pt x="1039" y="2123"/>
                  </a:cubicBezTo>
                  <a:cubicBezTo>
                    <a:pt x="1626" y="2123"/>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8" name="Google Shape;7328;p35"/>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9" name="Google Shape;7329;p35"/>
            <p:cNvSpPr/>
            <p:nvPr/>
          </p:nvSpPr>
          <p:spPr>
            <a:xfrm>
              <a:off x="1692537" y="2699342"/>
              <a:ext cx="106617" cy="94993"/>
            </a:xfrm>
            <a:custGeom>
              <a:avLst/>
              <a:gdLst/>
              <a:ahLst/>
              <a:cxnLst/>
              <a:rect l="l" t="t" r="r" b="b"/>
              <a:pathLst>
                <a:path w="2394" h="2133" extrusionOk="0">
                  <a:moveTo>
                    <a:pt x="1203" y="0"/>
                  </a:moveTo>
                  <a:cubicBezTo>
                    <a:pt x="1024" y="0"/>
                    <a:pt x="844" y="50"/>
                    <a:pt x="678" y="156"/>
                  </a:cubicBezTo>
                  <a:cubicBezTo>
                    <a:pt x="136" y="426"/>
                    <a:pt x="1" y="1104"/>
                    <a:pt x="272" y="1600"/>
                  </a:cubicBezTo>
                  <a:cubicBezTo>
                    <a:pt x="488" y="1940"/>
                    <a:pt x="853" y="2132"/>
                    <a:pt x="1221" y="2132"/>
                  </a:cubicBezTo>
                  <a:cubicBezTo>
                    <a:pt x="1390" y="2132"/>
                    <a:pt x="1560" y="2092"/>
                    <a:pt x="1716" y="2006"/>
                  </a:cubicBezTo>
                  <a:cubicBezTo>
                    <a:pt x="2258" y="1690"/>
                    <a:pt x="2394" y="1058"/>
                    <a:pt x="2123"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0" name="Google Shape;7330;p35"/>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1" name="Google Shape;7331;p35"/>
            <p:cNvSpPr/>
            <p:nvPr/>
          </p:nvSpPr>
          <p:spPr>
            <a:xfrm>
              <a:off x="1917706"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62" y="2084"/>
                    <a:pt x="1056" y="2134"/>
                    <a:pt x="1244" y="2134"/>
                  </a:cubicBezTo>
                  <a:cubicBezTo>
                    <a:pt x="1612" y="2134"/>
                    <a:pt x="1959" y="1944"/>
                    <a:pt x="2168"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2" name="Google Shape;7332;p35"/>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3" name="Google Shape;7333;p35"/>
            <p:cNvSpPr/>
            <p:nvPr/>
          </p:nvSpPr>
          <p:spPr>
            <a:xfrm>
              <a:off x="2376105" y="2308191"/>
              <a:ext cx="96552" cy="94548"/>
            </a:xfrm>
            <a:custGeom>
              <a:avLst/>
              <a:gdLst/>
              <a:ahLst/>
              <a:cxnLst/>
              <a:rect l="l" t="t" r="r" b="b"/>
              <a:pathLst>
                <a:path w="2168" h="2123" extrusionOk="0">
                  <a:moveTo>
                    <a:pt x="1084" y="0"/>
                  </a:moveTo>
                  <a:cubicBezTo>
                    <a:pt x="497" y="0"/>
                    <a:pt x="0" y="497"/>
                    <a:pt x="0" y="1084"/>
                  </a:cubicBezTo>
                  <a:cubicBezTo>
                    <a:pt x="0" y="1671"/>
                    <a:pt x="497" y="2122"/>
                    <a:pt x="1084" y="2122"/>
                  </a:cubicBezTo>
                  <a:cubicBezTo>
                    <a:pt x="1671" y="2122"/>
                    <a:pt x="2167" y="1671"/>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4" name="Google Shape;7334;p35"/>
            <p:cNvSpPr/>
            <p:nvPr/>
          </p:nvSpPr>
          <p:spPr>
            <a:xfrm>
              <a:off x="3093831" y="1958368"/>
              <a:ext cx="243295" cy="402151"/>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5" name="Google Shape;7335;p35"/>
            <p:cNvSpPr/>
            <p:nvPr/>
          </p:nvSpPr>
          <p:spPr>
            <a:xfrm>
              <a:off x="3274732"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3" y="2122"/>
                    <a:pt x="1205" y="2122"/>
                  </a:cubicBezTo>
                  <a:cubicBezTo>
                    <a:pt x="1390" y="2122"/>
                    <a:pt x="1581" y="2077"/>
                    <a:pt x="1761"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6" name="Google Shape;7336;p35"/>
            <p:cNvSpPr/>
            <p:nvPr/>
          </p:nvSpPr>
          <p:spPr>
            <a:xfrm>
              <a:off x="3093831"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7" name="Google Shape;7337;p35"/>
            <p:cNvSpPr/>
            <p:nvPr/>
          </p:nvSpPr>
          <p:spPr>
            <a:xfrm>
              <a:off x="3047559" y="2700232"/>
              <a:ext cx="108621" cy="95394"/>
            </a:xfrm>
            <a:custGeom>
              <a:avLst/>
              <a:gdLst/>
              <a:ahLst/>
              <a:cxnLst/>
              <a:rect l="l" t="t" r="r" b="b"/>
              <a:pathLst>
                <a:path w="2439" h="2142" extrusionOk="0">
                  <a:moveTo>
                    <a:pt x="1236" y="0"/>
                  </a:moveTo>
                  <a:cubicBezTo>
                    <a:pt x="879" y="0"/>
                    <a:pt x="527" y="181"/>
                    <a:pt x="317" y="542"/>
                  </a:cubicBezTo>
                  <a:cubicBezTo>
                    <a:pt x="1" y="1038"/>
                    <a:pt x="181" y="1670"/>
                    <a:pt x="723" y="1986"/>
                  </a:cubicBezTo>
                  <a:cubicBezTo>
                    <a:pt x="889" y="2092"/>
                    <a:pt x="1069" y="2142"/>
                    <a:pt x="1248" y="2142"/>
                  </a:cubicBezTo>
                  <a:cubicBezTo>
                    <a:pt x="1606" y="2142"/>
                    <a:pt x="1957" y="1941"/>
                    <a:pt x="2168" y="1580"/>
                  </a:cubicBezTo>
                  <a:cubicBezTo>
                    <a:pt x="2438" y="1084"/>
                    <a:pt x="2258" y="452"/>
                    <a:pt x="1761" y="136"/>
                  </a:cubicBezTo>
                  <a:cubicBezTo>
                    <a:pt x="1596" y="45"/>
                    <a:pt x="1415"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8" name="Google Shape;7338;p35"/>
            <p:cNvSpPr/>
            <p:nvPr/>
          </p:nvSpPr>
          <p:spPr>
            <a:xfrm>
              <a:off x="2649505"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9" name="Google Shape;7339;p35"/>
            <p:cNvSpPr/>
            <p:nvPr/>
          </p:nvSpPr>
          <p:spPr>
            <a:xfrm>
              <a:off x="2603278" y="2700232"/>
              <a:ext cx="94548" cy="94503"/>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71" y="2122"/>
                    <a:pt x="2122" y="1625"/>
                    <a:pt x="2122" y="1038"/>
                  </a:cubicBezTo>
                  <a:cubicBezTo>
                    <a:pt x="2122" y="452"/>
                    <a:pt x="1671"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0" name="Google Shape;7340;p35"/>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1" name="Google Shape;7341;p35"/>
            <p:cNvSpPr/>
            <p:nvPr/>
          </p:nvSpPr>
          <p:spPr>
            <a:xfrm>
              <a:off x="2370048"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4" y="2122"/>
                    <a:pt x="1205" y="2122"/>
                  </a:cubicBezTo>
                  <a:cubicBezTo>
                    <a:pt x="1390" y="2122"/>
                    <a:pt x="1581" y="2077"/>
                    <a:pt x="1761"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2" name="Google Shape;7342;p35"/>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3" name="Google Shape;7343;p35"/>
            <p:cNvSpPr/>
            <p:nvPr/>
          </p:nvSpPr>
          <p:spPr>
            <a:xfrm>
              <a:off x="2595217" y="1916595"/>
              <a:ext cx="108621" cy="95082"/>
            </a:xfrm>
            <a:custGeom>
              <a:avLst/>
              <a:gdLst/>
              <a:ahLst/>
              <a:cxnLst/>
              <a:rect l="l" t="t" r="r" b="b"/>
              <a:pathLst>
                <a:path w="2439" h="2135"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8"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4" name="Google Shape;7344;p35"/>
            <p:cNvSpPr/>
            <p:nvPr/>
          </p:nvSpPr>
          <p:spPr>
            <a:xfrm>
              <a:off x="3329020"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5" name="Google Shape;7345;p35"/>
            <p:cNvSpPr/>
            <p:nvPr/>
          </p:nvSpPr>
          <p:spPr>
            <a:xfrm>
              <a:off x="3280789" y="3092229"/>
              <a:ext cx="94503" cy="94548"/>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6" name="Google Shape;7346;p35"/>
            <p:cNvSpPr/>
            <p:nvPr/>
          </p:nvSpPr>
          <p:spPr>
            <a:xfrm>
              <a:off x="3093831"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7" name="Google Shape;7347;p35"/>
            <p:cNvSpPr/>
            <p:nvPr/>
          </p:nvSpPr>
          <p:spPr>
            <a:xfrm>
              <a:off x="3047559" y="2699253"/>
              <a:ext cx="108621" cy="95082"/>
            </a:xfrm>
            <a:custGeom>
              <a:avLst/>
              <a:gdLst/>
              <a:ahLst/>
              <a:cxnLst/>
              <a:rect l="l" t="t" r="r" b="b"/>
              <a:pathLst>
                <a:path w="2439" h="2135" extrusionOk="0">
                  <a:moveTo>
                    <a:pt x="1244" y="0"/>
                  </a:moveTo>
                  <a:cubicBezTo>
                    <a:pt x="1056" y="0"/>
                    <a:pt x="862" y="50"/>
                    <a:pt x="678" y="158"/>
                  </a:cubicBezTo>
                  <a:cubicBezTo>
                    <a:pt x="181" y="428"/>
                    <a:pt x="1" y="1106"/>
                    <a:pt x="317" y="1602"/>
                  </a:cubicBezTo>
                  <a:cubicBezTo>
                    <a:pt x="502" y="1942"/>
                    <a:pt x="879" y="2134"/>
                    <a:pt x="1257" y="2134"/>
                  </a:cubicBezTo>
                  <a:cubicBezTo>
                    <a:pt x="1431" y="2134"/>
                    <a:pt x="1605" y="2094"/>
                    <a:pt x="1761" y="2008"/>
                  </a:cubicBezTo>
                  <a:cubicBezTo>
                    <a:pt x="2258" y="1692"/>
                    <a:pt x="2438" y="1060"/>
                    <a:pt x="2168"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8" name="Google Shape;7348;p35"/>
            <p:cNvSpPr/>
            <p:nvPr/>
          </p:nvSpPr>
          <p:spPr>
            <a:xfrm>
              <a:off x="3093831"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9" name="Google Shape;7349;p35"/>
            <p:cNvSpPr/>
            <p:nvPr/>
          </p:nvSpPr>
          <p:spPr>
            <a:xfrm>
              <a:off x="3274732" y="2308636"/>
              <a:ext cx="108621" cy="95038"/>
            </a:xfrm>
            <a:custGeom>
              <a:avLst/>
              <a:gdLst/>
              <a:ahLst/>
              <a:cxnLst/>
              <a:rect l="l" t="t" r="r" b="b"/>
              <a:pathLst>
                <a:path w="2439" h="2134" extrusionOk="0">
                  <a:moveTo>
                    <a:pt x="1236" y="0"/>
                  </a:moveTo>
                  <a:cubicBezTo>
                    <a:pt x="853" y="0"/>
                    <a:pt x="488" y="192"/>
                    <a:pt x="272"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0" name="Google Shape;7350;p35"/>
            <p:cNvSpPr/>
            <p:nvPr/>
          </p:nvSpPr>
          <p:spPr>
            <a:xfrm>
              <a:off x="3329020"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1" name="Google Shape;7351;p35"/>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2" name="Google Shape;7352;p35"/>
            <p:cNvSpPr/>
            <p:nvPr/>
          </p:nvSpPr>
          <p:spPr>
            <a:xfrm>
              <a:off x="2370048"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3" name="Google Shape;7353;p35"/>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4" name="Google Shape;7354;p35"/>
            <p:cNvSpPr/>
            <p:nvPr/>
          </p:nvSpPr>
          <p:spPr>
            <a:xfrm>
              <a:off x="1925767" y="2308191"/>
              <a:ext cx="94548" cy="94548"/>
            </a:xfrm>
            <a:custGeom>
              <a:avLst/>
              <a:gdLst/>
              <a:ahLst/>
              <a:cxnLst/>
              <a:rect l="l" t="t" r="r" b="b"/>
              <a:pathLst>
                <a:path w="2123" h="2123" extrusionOk="0">
                  <a:moveTo>
                    <a:pt x="1039" y="0"/>
                  </a:moveTo>
                  <a:cubicBezTo>
                    <a:pt x="452" y="0"/>
                    <a:pt x="0" y="497"/>
                    <a:pt x="0" y="1084"/>
                  </a:cubicBezTo>
                  <a:cubicBezTo>
                    <a:pt x="0" y="1671"/>
                    <a:pt x="452" y="2122"/>
                    <a:pt x="1039" y="2122"/>
                  </a:cubicBezTo>
                  <a:cubicBezTo>
                    <a:pt x="1626" y="2122"/>
                    <a:pt x="2122" y="1671"/>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5" name="Google Shape;7355;p35"/>
            <p:cNvSpPr/>
            <p:nvPr/>
          </p:nvSpPr>
          <p:spPr>
            <a:xfrm>
              <a:off x="3329020"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6" name="Google Shape;7356;p35"/>
            <p:cNvSpPr/>
            <p:nvPr/>
          </p:nvSpPr>
          <p:spPr>
            <a:xfrm>
              <a:off x="3280789" y="2308191"/>
              <a:ext cx="94503" cy="94548"/>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7" name="Google Shape;7357;p35"/>
            <p:cNvSpPr/>
            <p:nvPr/>
          </p:nvSpPr>
          <p:spPr>
            <a:xfrm>
              <a:off x="3093831" y="1958368"/>
              <a:ext cx="243295" cy="402151"/>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8" name="Google Shape;7358;p35"/>
            <p:cNvSpPr/>
            <p:nvPr/>
          </p:nvSpPr>
          <p:spPr>
            <a:xfrm>
              <a:off x="3047559" y="1916595"/>
              <a:ext cx="108621" cy="95082"/>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59" name="Google Shape;7359;p35"/>
          <p:cNvGrpSpPr/>
          <p:nvPr/>
        </p:nvGrpSpPr>
        <p:grpSpPr>
          <a:xfrm>
            <a:off x="4841599" y="530106"/>
            <a:ext cx="7371552" cy="5815321"/>
            <a:chOff x="3727074" y="254"/>
            <a:chExt cx="5528664" cy="4361491"/>
          </a:xfrm>
        </p:grpSpPr>
        <p:sp>
          <p:nvSpPr>
            <p:cNvPr id="7360" name="Google Shape;7360;p35"/>
            <p:cNvSpPr/>
            <p:nvPr/>
          </p:nvSpPr>
          <p:spPr>
            <a:xfrm>
              <a:off x="3771297" y="3916528"/>
              <a:ext cx="245343" cy="40210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1" name="Google Shape;7361;p35"/>
            <p:cNvSpPr/>
            <p:nvPr/>
          </p:nvSpPr>
          <p:spPr>
            <a:xfrm>
              <a:off x="3952243" y="4266751"/>
              <a:ext cx="108621" cy="94993"/>
            </a:xfrm>
            <a:custGeom>
              <a:avLst/>
              <a:gdLst/>
              <a:ahLst/>
              <a:cxnLst/>
              <a:rect l="l" t="t" r="r" b="b"/>
              <a:pathLst>
                <a:path w="2439" h="2133" extrusionOk="0">
                  <a:moveTo>
                    <a:pt x="1204" y="0"/>
                  </a:moveTo>
                  <a:cubicBezTo>
                    <a:pt x="1028" y="0"/>
                    <a:pt x="848" y="41"/>
                    <a:pt x="678" y="126"/>
                  </a:cubicBezTo>
                  <a:cubicBezTo>
                    <a:pt x="181" y="442"/>
                    <a:pt x="1" y="1074"/>
                    <a:pt x="317" y="1571"/>
                  </a:cubicBezTo>
                  <a:cubicBezTo>
                    <a:pt x="497" y="1932"/>
                    <a:pt x="858" y="2133"/>
                    <a:pt x="1226" y="2133"/>
                  </a:cubicBezTo>
                  <a:cubicBezTo>
                    <a:pt x="1410" y="2133"/>
                    <a:pt x="1596" y="2082"/>
                    <a:pt x="1761" y="1977"/>
                  </a:cubicBezTo>
                  <a:cubicBezTo>
                    <a:pt x="2258" y="1661"/>
                    <a:pt x="2438" y="1029"/>
                    <a:pt x="2168" y="533"/>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2" name="Google Shape;7362;p35"/>
            <p:cNvSpPr/>
            <p:nvPr/>
          </p:nvSpPr>
          <p:spPr>
            <a:xfrm>
              <a:off x="3733131" y="3874309"/>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3" name="Google Shape;7363;p35"/>
            <p:cNvSpPr/>
            <p:nvPr/>
          </p:nvSpPr>
          <p:spPr>
            <a:xfrm>
              <a:off x="4450857" y="3524486"/>
              <a:ext cx="243295" cy="402107"/>
            </a:xfrm>
            <a:custGeom>
              <a:avLst/>
              <a:gdLst/>
              <a:ahLst/>
              <a:cxnLst/>
              <a:rect l="l" t="t" r="r" b="b"/>
              <a:pathLst>
                <a:path w="5463" h="9029" extrusionOk="0">
                  <a:moveTo>
                    <a:pt x="406" y="0"/>
                  </a:moveTo>
                  <a:lnTo>
                    <a:pt x="0" y="271"/>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4" name="Google Shape;7364;p35"/>
            <p:cNvSpPr/>
            <p:nvPr/>
          </p:nvSpPr>
          <p:spPr>
            <a:xfrm>
              <a:off x="4631758" y="3874709"/>
              <a:ext cx="106617" cy="94993"/>
            </a:xfrm>
            <a:custGeom>
              <a:avLst/>
              <a:gdLst/>
              <a:ahLst/>
              <a:cxnLst/>
              <a:rect l="l" t="t" r="r" b="b"/>
              <a:pathLst>
                <a:path w="2394" h="2133" extrusionOk="0">
                  <a:moveTo>
                    <a:pt x="1173" y="1"/>
                  </a:moveTo>
                  <a:cubicBezTo>
                    <a:pt x="1004" y="1"/>
                    <a:pt x="834" y="41"/>
                    <a:pt x="678" y="127"/>
                  </a:cubicBezTo>
                  <a:cubicBezTo>
                    <a:pt x="136" y="443"/>
                    <a:pt x="1" y="1075"/>
                    <a:pt x="272" y="1571"/>
                  </a:cubicBezTo>
                  <a:cubicBezTo>
                    <a:pt x="482" y="1932"/>
                    <a:pt x="833" y="2133"/>
                    <a:pt x="1191" y="2133"/>
                  </a:cubicBezTo>
                  <a:cubicBezTo>
                    <a:pt x="1370" y="2133"/>
                    <a:pt x="1551" y="2083"/>
                    <a:pt x="1716" y="1977"/>
                  </a:cubicBezTo>
                  <a:cubicBezTo>
                    <a:pt x="2258" y="1707"/>
                    <a:pt x="2393" y="1029"/>
                    <a:pt x="2123" y="533"/>
                  </a:cubicBezTo>
                  <a:cubicBezTo>
                    <a:pt x="1906" y="193"/>
                    <a:pt x="1541" y="1"/>
                    <a:pt x="117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5" name="Google Shape;7365;p35"/>
            <p:cNvSpPr/>
            <p:nvPr/>
          </p:nvSpPr>
          <p:spPr>
            <a:xfrm>
              <a:off x="4448808" y="3916528"/>
              <a:ext cx="245343" cy="402107"/>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6" name="Google Shape;7366;p35"/>
            <p:cNvSpPr/>
            <p:nvPr/>
          </p:nvSpPr>
          <p:spPr>
            <a:xfrm>
              <a:off x="4404585" y="4266751"/>
              <a:ext cx="108621" cy="94993"/>
            </a:xfrm>
            <a:custGeom>
              <a:avLst/>
              <a:gdLst/>
              <a:ahLst/>
              <a:cxnLst/>
              <a:rect l="l" t="t" r="r" b="b"/>
              <a:pathLst>
                <a:path w="2439" h="2133" extrusionOk="0">
                  <a:moveTo>
                    <a:pt x="1257" y="0"/>
                  </a:moveTo>
                  <a:cubicBezTo>
                    <a:pt x="879" y="0"/>
                    <a:pt x="502" y="192"/>
                    <a:pt x="317" y="533"/>
                  </a:cubicBezTo>
                  <a:cubicBezTo>
                    <a:pt x="1" y="1029"/>
                    <a:pt x="181" y="1706"/>
                    <a:pt x="678" y="1977"/>
                  </a:cubicBezTo>
                  <a:cubicBezTo>
                    <a:pt x="858" y="2082"/>
                    <a:pt x="1049" y="2133"/>
                    <a:pt x="1235" y="2133"/>
                  </a:cubicBezTo>
                  <a:cubicBezTo>
                    <a:pt x="1606" y="2133"/>
                    <a:pt x="1957" y="1932"/>
                    <a:pt x="2168"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7" name="Google Shape;7367;p35"/>
            <p:cNvSpPr/>
            <p:nvPr/>
          </p:nvSpPr>
          <p:spPr>
            <a:xfrm>
              <a:off x="3771297" y="3916528"/>
              <a:ext cx="245343" cy="40210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8" name="Google Shape;7368;p35"/>
            <p:cNvSpPr/>
            <p:nvPr/>
          </p:nvSpPr>
          <p:spPr>
            <a:xfrm>
              <a:off x="3727074"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9" name="Google Shape;7369;p35"/>
            <p:cNvSpPr/>
            <p:nvPr/>
          </p:nvSpPr>
          <p:spPr>
            <a:xfrm>
              <a:off x="3771297" y="3524486"/>
              <a:ext cx="245343" cy="402107"/>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0" name="Google Shape;7370;p35"/>
            <p:cNvSpPr/>
            <p:nvPr/>
          </p:nvSpPr>
          <p:spPr>
            <a:xfrm>
              <a:off x="3952243" y="3483291"/>
              <a:ext cx="108621" cy="95082"/>
            </a:xfrm>
            <a:custGeom>
              <a:avLst/>
              <a:gdLst/>
              <a:ahLst/>
              <a:cxnLst/>
              <a:rect l="l" t="t" r="r" b="b"/>
              <a:pathLst>
                <a:path w="2439" h="2135" extrusionOk="0">
                  <a:moveTo>
                    <a:pt x="1217" y="1"/>
                  </a:moveTo>
                  <a:cubicBezTo>
                    <a:pt x="852" y="1"/>
                    <a:pt x="496" y="191"/>
                    <a:pt x="317" y="519"/>
                  </a:cubicBezTo>
                  <a:cubicBezTo>
                    <a:pt x="1" y="1061"/>
                    <a:pt x="181" y="1693"/>
                    <a:pt x="678" y="2009"/>
                  </a:cubicBezTo>
                  <a:cubicBezTo>
                    <a:pt x="848" y="2094"/>
                    <a:pt x="1028" y="2135"/>
                    <a:pt x="1204" y="2135"/>
                  </a:cubicBezTo>
                  <a:cubicBezTo>
                    <a:pt x="1586" y="2135"/>
                    <a:pt x="1951" y="1943"/>
                    <a:pt x="2168" y="1603"/>
                  </a:cubicBezTo>
                  <a:cubicBezTo>
                    <a:pt x="2438" y="1106"/>
                    <a:pt x="2258" y="429"/>
                    <a:pt x="1761" y="158"/>
                  </a:cubicBezTo>
                  <a:cubicBezTo>
                    <a:pt x="1593" y="51"/>
                    <a:pt x="1404" y="1"/>
                    <a:pt x="121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1" name="Google Shape;7371;p35"/>
            <p:cNvSpPr/>
            <p:nvPr/>
          </p:nvSpPr>
          <p:spPr>
            <a:xfrm>
              <a:off x="4006531"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2" name="Google Shape;7372;p35"/>
            <p:cNvSpPr/>
            <p:nvPr/>
          </p:nvSpPr>
          <p:spPr>
            <a:xfrm>
              <a:off x="4412646" y="3482267"/>
              <a:ext cx="94548" cy="96552"/>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25" y="2167"/>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3" name="Google Shape;7373;p35"/>
            <p:cNvSpPr/>
            <p:nvPr/>
          </p:nvSpPr>
          <p:spPr>
            <a:xfrm>
              <a:off x="5128323" y="3916528"/>
              <a:ext cx="243339" cy="40210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4" name="Google Shape;7374;p35"/>
            <p:cNvSpPr/>
            <p:nvPr/>
          </p:nvSpPr>
          <p:spPr>
            <a:xfrm>
              <a:off x="5309269" y="4266751"/>
              <a:ext cx="108621" cy="94993"/>
            </a:xfrm>
            <a:custGeom>
              <a:avLst/>
              <a:gdLst/>
              <a:ahLst/>
              <a:cxnLst/>
              <a:rect l="l" t="t" r="r" b="b"/>
              <a:pathLst>
                <a:path w="2439" h="2133" extrusionOk="0">
                  <a:moveTo>
                    <a:pt x="1182" y="0"/>
                  </a:moveTo>
                  <a:cubicBezTo>
                    <a:pt x="1008" y="0"/>
                    <a:pt x="834" y="41"/>
                    <a:pt x="678" y="126"/>
                  </a:cubicBezTo>
                  <a:cubicBezTo>
                    <a:pt x="181" y="442"/>
                    <a:pt x="1" y="1074"/>
                    <a:pt x="317" y="1571"/>
                  </a:cubicBezTo>
                  <a:cubicBezTo>
                    <a:pt x="497" y="1932"/>
                    <a:pt x="838" y="2133"/>
                    <a:pt x="1206" y="2133"/>
                  </a:cubicBezTo>
                  <a:cubicBezTo>
                    <a:pt x="1390" y="2133"/>
                    <a:pt x="1581" y="2082"/>
                    <a:pt x="1761" y="1977"/>
                  </a:cubicBezTo>
                  <a:cubicBezTo>
                    <a:pt x="2258" y="1706"/>
                    <a:pt x="2438" y="1029"/>
                    <a:pt x="2122" y="533"/>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5" name="Google Shape;7375;p35"/>
            <p:cNvSpPr/>
            <p:nvPr/>
          </p:nvSpPr>
          <p:spPr>
            <a:xfrm>
              <a:off x="4448808" y="3916528"/>
              <a:ext cx="245343" cy="402107"/>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6" name="Google Shape;7376;p35"/>
            <p:cNvSpPr/>
            <p:nvPr/>
          </p:nvSpPr>
          <p:spPr>
            <a:xfrm>
              <a:off x="4631758" y="3875333"/>
              <a:ext cx="108621" cy="94459"/>
            </a:xfrm>
            <a:custGeom>
              <a:avLst/>
              <a:gdLst/>
              <a:ahLst/>
              <a:cxnLst/>
              <a:rect l="l" t="t" r="r" b="b"/>
              <a:pathLst>
                <a:path w="2439" h="2121" extrusionOk="0">
                  <a:moveTo>
                    <a:pt x="1182" y="0"/>
                  </a:moveTo>
                  <a:cubicBezTo>
                    <a:pt x="827" y="0"/>
                    <a:pt x="481" y="191"/>
                    <a:pt x="272" y="519"/>
                  </a:cubicBezTo>
                  <a:cubicBezTo>
                    <a:pt x="1" y="1015"/>
                    <a:pt x="181" y="1693"/>
                    <a:pt x="678" y="1963"/>
                  </a:cubicBezTo>
                  <a:cubicBezTo>
                    <a:pt x="846" y="2071"/>
                    <a:pt x="1035" y="2121"/>
                    <a:pt x="1223" y="2121"/>
                  </a:cubicBezTo>
                  <a:cubicBezTo>
                    <a:pt x="1587" y="2121"/>
                    <a:pt x="1944" y="1930"/>
                    <a:pt x="2123" y="1602"/>
                  </a:cubicBezTo>
                  <a:cubicBezTo>
                    <a:pt x="2439" y="1061"/>
                    <a:pt x="2258" y="429"/>
                    <a:pt x="1716" y="158"/>
                  </a:cubicBezTo>
                  <a:cubicBezTo>
                    <a:pt x="1548" y="51"/>
                    <a:pt x="1364"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7" name="Google Shape;7377;p35"/>
            <p:cNvSpPr/>
            <p:nvPr/>
          </p:nvSpPr>
          <p:spPr>
            <a:xfrm>
              <a:off x="4686046"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8" name="Google Shape;7378;p35"/>
            <p:cNvSpPr/>
            <p:nvPr/>
          </p:nvSpPr>
          <p:spPr>
            <a:xfrm>
              <a:off x="5090156" y="3874309"/>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9" name="Google Shape;7379;p35"/>
            <p:cNvSpPr/>
            <p:nvPr/>
          </p:nvSpPr>
          <p:spPr>
            <a:xfrm>
              <a:off x="5128323" y="3916528"/>
              <a:ext cx="243339" cy="40210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0" name="Google Shape;7380;p35"/>
            <p:cNvSpPr/>
            <p:nvPr/>
          </p:nvSpPr>
          <p:spPr>
            <a:xfrm>
              <a:off x="5084100" y="3874709"/>
              <a:ext cx="106617" cy="94993"/>
            </a:xfrm>
            <a:custGeom>
              <a:avLst/>
              <a:gdLst/>
              <a:ahLst/>
              <a:cxnLst/>
              <a:rect l="l" t="t" r="r" b="b"/>
              <a:pathLst>
                <a:path w="2394" h="2133" extrusionOk="0">
                  <a:moveTo>
                    <a:pt x="1173" y="1"/>
                  </a:moveTo>
                  <a:cubicBezTo>
                    <a:pt x="1004" y="1"/>
                    <a:pt x="834" y="41"/>
                    <a:pt x="678" y="127"/>
                  </a:cubicBezTo>
                  <a:cubicBezTo>
                    <a:pt x="136" y="443"/>
                    <a:pt x="1" y="1075"/>
                    <a:pt x="272" y="1571"/>
                  </a:cubicBezTo>
                  <a:cubicBezTo>
                    <a:pt x="482" y="1932"/>
                    <a:pt x="833" y="2133"/>
                    <a:pt x="1191" y="2133"/>
                  </a:cubicBezTo>
                  <a:cubicBezTo>
                    <a:pt x="1370" y="2133"/>
                    <a:pt x="1551" y="2083"/>
                    <a:pt x="1716" y="1977"/>
                  </a:cubicBezTo>
                  <a:cubicBezTo>
                    <a:pt x="2258" y="1707"/>
                    <a:pt x="2393" y="1029"/>
                    <a:pt x="2123" y="533"/>
                  </a:cubicBezTo>
                  <a:cubicBezTo>
                    <a:pt x="1906" y="193"/>
                    <a:pt x="1541" y="1"/>
                    <a:pt x="117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1" name="Google Shape;7381;p35"/>
            <p:cNvSpPr/>
            <p:nvPr/>
          </p:nvSpPr>
          <p:spPr>
            <a:xfrm>
              <a:off x="5128323" y="3524486"/>
              <a:ext cx="243339" cy="402107"/>
            </a:xfrm>
            <a:custGeom>
              <a:avLst/>
              <a:gdLst/>
              <a:ahLst/>
              <a:cxnLst/>
              <a:rect l="l" t="t" r="r" b="b"/>
              <a:pathLst>
                <a:path w="5464" h="9029" extrusionOk="0">
                  <a:moveTo>
                    <a:pt x="5057" y="0"/>
                  </a:moveTo>
                  <a:lnTo>
                    <a:pt x="1" y="8803"/>
                  </a:lnTo>
                  <a:lnTo>
                    <a:pt x="407" y="9029"/>
                  </a:lnTo>
                  <a:lnTo>
                    <a:pt x="5463" y="271"/>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2" name="Google Shape;7382;p35"/>
            <p:cNvSpPr/>
            <p:nvPr/>
          </p:nvSpPr>
          <p:spPr>
            <a:xfrm>
              <a:off x="5309269" y="3483291"/>
              <a:ext cx="108621" cy="95082"/>
            </a:xfrm>
            <a:custGeom>
              <a:avLst/>
              <a:gdLst/>
              <a:ahLst/>
              <a:cxnLst/>
              <a:rect l="l" t="t" r="r" b="b"/>
              <a:pathLst>
                <a:path w="2439" h="2135" extrusionOk="0">
                  <a:moveTo>
                    <a:pt x="1197" y="1"/>
                  </a:moveTo>
                  <a:cubicBezTo>
                    <a:pt x="833" y="1"/>
                    <a:pt x="496" y="191"/>
                    <a:pt x="317"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3" name="Google Shape;7383;p35"/>
            <p:cNvSpPr/>
            <p:nvPr/>
          </p:nvSpPr>
          <p:spPr>
            <a:xfrm>
              <a:off x="5363557"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4" name="Google Shape;7384;p35"/>
            <p:cNvSpPr/>
            <p:nvPr/>
          </p:nvSpPr>
          <p:spPr>
            <a:xfrm>
              <a:off x="5767667" y="3482267"/>
              <a:ext cx="96507" cy="96552"/>
            </a:xfrm>
            <a:custGeom>
              <a:avLst/>
              <a:gdLst/>
              <a:ahLst/>
              <a:cxnLst/>
              <a:rect l="l" t="t" r="r" b="b"/>
              <a:pathLst>
                <a:path w="2167" h="2168" extrusionOk="0">
                  <a:moveTo>
                    <a:pt x="1084" y="0"/>
                  </a:moveTo>
                  <a:cubicBezTo>
                    <a:pt x="497" y="0"/>
                    <a:pt x="0" y="497"/>
                    <a:pt x="0" y="1084"/>
                  </a:cubicBezTo>
                  <a:cubicBezTo>
                    <a:pt x="0" y="1671"/>
                    <a:pt x="497" y="2167"/>
                    <a:pt x="1084" y="2167"/>
                  </a:cubicBezTo>
                  <a:cubicBezTo>
                    <a:pt x="1670" y="2167"/>
                    <a:pt x="2167" y="1671"/>
                    <a:pt x="2167" y="1084"/>
                  </a:cubicBezTo>
                  <a:cubicBezTo>
                    <a:pt x="2167"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5" name="Google Shape;7385;p35"/>
            <p:cNvSpPr/>
            <p:nvPr/>
          </p:nvSpPr>
          <p:spPr>
            <a:xfrm>
              <a:off x="7162860" y="3524486"/>
              <a:ext cx="245343" cy="40210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6" name="Google Shape;7386;p35"/>
            <p:cNvSpPr/>
            <p:nvPr/>
          </p:nvSpPr>
          <p:spPr>
            <a:xfrm>
              <a:off x="7343806" y="3874709"/>
              <a:ext cx="108621" cy="94993"/>
            </a:xfrm>
            <a:custGeom>
              <a:avLst/>
              <a:gdLst/>
              <a:ahLst/>
              <a:cxnLst/>
              <a:rect l="l" t="t" r="r" b="b"/>
              <a:pathLst>
                <a:path w="2439" h="2133" extrusionOk="0">
                  <a:moveTo>
                    <a:pt x="1202" y="1"/>
                  </a:moveTo>
                  <a:cubicBezTo>
                    <a:pt x="1028" y="1"/>
                    <a:pt x="848" y="41"/>
                    <a:pt x="678" y="127"/>
                  </a:cubicBezTo>
                  <a:cubicBezTo>
                    <a:pt x="181" y="443"/>
                    <a:pt x="1" y="1075"/>
                    <a:pt x="317" y="1571"/>
                  </a:cubicBezTo>
                  <a:cubicBezTo>
                    <a:pt x="497" y="1932"/>
                    <a:pt x="858" y="2133"/>
                    <a:pt x="1226" y="2133"/>
                  </a:cubicBezTo>
                  <a:cubicBezTo>
                    <a:pt x="1410" y="2133"/>
                    <a:pt x="1596" y="2083"/>
                    <a:pt x="1761" y="1977"/>
                  </a:cubicBezTo>
                  <a:cubicBezTo>
                    <a:pt x="2258" y="1707"/>
                    <a:pt x="2438" y="1029"/>
                    <a:pt x="2122" y="533"/>
                  </a:cubicBezTo>
                  <a:cubicBezTo>
                    <a:pt x="1937" y="193"/>
                    <a:pt x="1582" y="1"/>
                    <a:pt x="120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7" name="Google Shape;7387;p35"/>
            <p:cNvSpPr/>
            <p:nvPr/>
          </p:nvSpPr>
          <p:spPr>
            <a:xfrm>
              <a:off x="67205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8" name="Google Shape;7388;p35"/>
            <p:cNvSpPr/>
            <p:nvPr/>
          </p:nvSpPr>
          <p:spPr>
            <a:xfrm>
              <a:off x="7124693" y="3482267"/>
              <a:ext cx="94503" cy="96552"/>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9" name="Google Shape;7389;p35"/>
            <p:cNvSpPr/>
            <p:nvPr/>
          </p:nvSpPr>
          <p:spPr>
            <a:xfrm>
              <a:off x="3771297" y="3132445"/>
              <a:ext cx="245343" cy="402151"/>
            </a:xfrm>
            <a:custGeom>
              <a:avLst/>
              <a:gdLst/>
              <a:ahLst/>
              <a:cxnLst/>
              <a:rect l="l" t="t" r="r" b="b"/>
              <a:pathLst>
                <a:path w="5509" h="9030" extrusionOk="0">
                  <a:moveTo>
                    <a:pt x="407" y="1"/>
                  </a:moveTo>
                  <a:lnTo>
                    <a:pt x="1" y="272"/>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0" name="Google Shape;7390;p35"/>
            <p:cNvSpPr/>
            <p:nvPr/>
          </p:nvSpPr>
          <p:spPr>
            <a:xfrm>
              <a:off x="3952243" y="3482712"/>
              <a:ext cx="108621" cy="95038"/>
            </a:xfrm>
            <a:custGeom>
              <a:avLst/>
              <a:gdLst/>
              <a:ahLst/>
              <a:cxnLst/>
              <a:rect l="l" t="t" r="r" b="b"/>
              <a:pathLst>
                <a:path w="2439" h="2134" extrusionOk="0">
                  <a:moveTo>
                    <a:pt x="1204" y="0"/>
                  </a:moveTo>
                  <a:cubicBezTo>
                    <a:pt x="1028" y="0"/>
                    <a:pt x="848" y="41"/>
                    <a:pt x="678"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1" name="Google Shape;7391;p35"/>
            <p:cNvSpPr/>
            <p:nvPr/>
          </p:nvSpPr>
          <p:spPr>
            <a:xfrm>
              <a:off x="3771297" y="3524486"/>
              <a:ext cx="245343" cy="402107"/>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2" name="Google Shape;7392;p35"/>
            <p:cNvSpPr/>
            <p:nvPr/>
          </p:nvSpPr>
          <p:spPr>
            <a:xfrm>
              <a:off x="3727074" y="3874709"/>
              <a:ext cx="108621" cy="95082"/>
            </a:xfrm>
            <a:custGeom>
              <a:avLst/>
              <a:gdLst/>
              <a:ahLst/>
              <a:cxnLst/>
              <a:rect l="l" t="t" r="r" b="b"/>
              <a:pathLst>
                <a:path w="2439" h="2135" extrusionOk="0">
                  <a:moveTo>
                    <a:pt x="1236" y="1"/>
                  </a:moveTo>
                  <a:cubicBezTo>
                    <a:pt x="853" y="1"/>
                    <a:pt x="488" y="193"/>
                    <a:pt x="272" y="533"/>
                  </a:cubicBezTo>
                  <a:cubicBezTo>
                    <a:pt x="1" y="1029"/>
                    <a:pt x="181" y="1707"/>
                    <a:pt x="678" y="1977"/>
                  </a:cubicBezTo>
                  <a:cubicBezTo>
                    <a:pt x="846" y="2085"/>
                    <a:pt x="1036" y="2135"/>
                    <a:pt x="1223" y="2135"/>
                  </a:cubicBezTo>
                  <a:cubicBezTo>
                    <a:pt x="1587" y="2135"/>
                    <a:pt x="1944" y="1944"/>
                    <a:pt x="2123" y="1616"/>
                  </a:cubicBezTo>
                  <a:cubicBezTo>
                    <a:pt x="2439" y="1075"/>
                    <a:pt x="2258" y="443"/>
                    <a:pt x="1761" y="127"/>
                  </a:cubicBezTo>
                  <a:cubicBezTo>
                    <a:pt x="1591" y="41"/>
                    <a:pt x="1411" y="1"/>
                    <a:pt x="123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3" name="Google Shape;7393;p35"/>
            <p:cNvSpPr/>
            <p:nvPr/>
          </p:nvSpPr>
          <p:spPr>
            <a:xfrm>
              <a:off x="3733131" y="3092229"/>
              <a:ext cx="94503" cy="94548"/>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4" name="Google Shape;7394;p35"/>
            <p:cNvSpPr/>
            <p:nvPr/>
          </p:nvSpPr>
          <p:spPr>
            <a:xfrm>
              <a:off x="4450857"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5" name="Google Shape;7395;p35"/>
            <p:cNvSpPr/>
            <p:nvPr/>
          </p:nvSpPr>
          <p:spPr>
            <a:xfrm>
              <a:off x="4631758" y="3091294"/>
              <a:ext cx="106617" cy="95038"/>
            </a:xfrm>
            <a:custGeom>
              <a:avLst/>
              <a:gdLst/>
              <a:ahLst/>
              <a:cxnLst/>
              <a:rect l="l" t="t" r="r" b="b"/>
              <a:pathLst>
                <a:path w="2394" h="2134" extrusionOk="0">
                  <a:moveTo>
                    <a:pt x="1212" y="0"/>
                  </a:moveTo>
                  <a:cubicBezTo>
                    <a:pt x="1030" y="0"/>
                    <a:pt x="846" y="50"/>
                    <a:pt x="678" y="157"/>
                  </a:cubicBezTo>
                  <a:cubicBezTo>
                    <a:pt x="136" y="428"/>
                    <a:pt x="1" y="1105"/>
                    <a:pt x="272" y="1602"/>
                  </a:cubicBezTo>
                  <a:cubicBezTo>
                    <a:pt x="488" y="1942"/>
                    <a:pt x="853" y="2134"/>
                    <a:pt x="1221" y="2134"/>
                  </a:cubicBezTo>
                  <a:cubicBezTo>
                    <a:pt x="1390" y="2134"/>
                    <a:pt x="1560" y="2093"/>
                    <a:pt x="1716" y="2008"/>
                  </a:cubicBezTo>
                  <a:cubicBezTo>
                    <a:pt x="2258" y="1692"/>
                    <a:pt x="2393" y="1060"/>
                    <a:pt x="2123" y="518"/>
                  </a:cubicBezTo>
                  <a:cubicBezTo>
                    <a:pt x="1914" y="190"/>
                    <a:pt x="1567" y="0"/>
                    <a:pt x="121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6" name="Google Shape;7396;p35"/>
            <p:cNvSpPr/>
            <p:nvPr/>
          </p:nvSpPr>
          <p:spPr>
            <a:xfrm>
              <a:off x="4448808" y="3134449"/>
              <a:ext cx="245343" cy="402151"/>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7" name="Google Shape;7397;p35"/>
            <p:cNvSpPr/>
            <p:nvPr/>
          </p:nvSpPr>
          <p:spPr>
            <a:xfrm>
              <a:off x="4404585" y="3483291"/>
              <a:ext cx="108621" cy="95082"/>
            </a:xfrm>
            <a:custGeom>
              <a:avLst/>
              <a:gdLst/>
              <a:ahLst/>
              <a:cxnLst/>
              <a:rect l="l" t="t" r="r" b="b"/>
              <a:pathLst>
                <a:path w="2439" h="2135" extrusionOk="0">
                  <a:moveTo>
                    <a:pt x="1217" y="1"/>
                  </a:moveTo>
                  <a:cubicBezTo>
                    <a:pt x="852" y="1"/>
                    <a:pt x="496" y="191"/>
                    <a:pt x="317" y="519"/>
                  </a:cubicBezTo>
                  <a:cubicBezTo>
                    <a:pt x="1" y="1061"/>
                    <a:pt x="181" y="1693"/>
                    <a:pt x="678" y="2009"/>
                  </a:cubicBezTo>
                  <a:cubicBezTo>
                    <a:pt x="848" y="2094"/>
                    <a:pt x="1028" y="2135"/>
                    <a:pt x="1204" y="2135"/>
                  </a:cubicBezTo>
                  <a:cubicBezTo>
                    <a:pt x="1586" y="2135"/>
                    <a:pt x="1951" y="1943"/>
                    <a:pt x="2168" y="1603"/>
                  </a:cubicBezTo>
                  <a:cubicBezTo>
                    <a:pt x="2438" y="1106"/>
                    <a:pt x="2258" y="429"/>
                    <a:pt x="1761" y="158"/>
                  </a:cubicBezTo>
                  <a:cubicBezTo>
                    <a:pt x="1593" y="51"/>
                    <a:pt x="1404" y="1"/>
                    <a:pt x="121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8" name="Google Shape;7398;p35"/>
            <p:cNvSpPr/>
            <p:nvPr/>
          </p:nvSpPr>
          <p:spPr>
            <a:xfrm>
              <a:off x="4006531"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9" name="Google Shape;7399;p35"/>
            <p:cNvSpPr/>
            <p:nvPr/>
          </p:nvSpPr>
          <p:spPr>
            <a:xfrm>
              <a:off x="3960304" y="3482267"/>
              <a:ext cx="94548" cy="96552"/>
            </a:xfrm>
            <a:custGeom>
              <a:avLst/>
              <a:gdLst/>
              <a:ahLst/>
              <a:cxnLst/>
              <a:rect l="l" t="t" r="r" b="b"/>
              <a:pathLst>
                <a:path w="2123" h="2168" extrusionOk="0">
                  <a:moveTo>
                    <a:pt x="1039" y="0"/>
                  </a:moveTo>
                  <a:cubicBezTo>
                    <a:pt x="452" y="0"/>
                    <a:pt x="0" y="497"/>
                    <a:pt x="0" y="1084"/>
                  </a:cubicBezTo>
                  <a:cubicBezTo>
                    <a:pt x="0" y="1671"/>
                    <a:pt x="452" y="2167"/>
                    <a:pt x="1039" y="2167"/>
                  </a:cubicBezTo>
                  <a:cubicBezTo>
                    <a:pt x="1625" y="2167"/>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0" name="Google Shape;7400;p35"/>
            <p:cNvSpPr/>
            <p:nvPr/>
          </p:nvSpPr>
          <p:spPr>
            <a:xfrm>
              <a:off x="3771297" y="3132445"/>
              <a:ext cx="245343" cy="402151"/>
            </a:xfrm>
            <a:custGeom>
              <a:avLst/>
              <a:gdLst/>
              <a:ahLst/>
              <a:cxnLst/>
              <a:rect l="l" t="t" r="r" b="b"/>
              <a:pathLst>
                <a:path w="5509" h="9030" extrusionOk="0">
                  <a:moveTo>
                    <a:pt x="407" y="1"/>
                  </a:moveTo>
                  <a:lnTo>
                    <a:pt x="1" y="272"/>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1" name="Google Shape;7401;p35"/>
            <p:cNvSpPr/>
            <p:nvPr/>
          </p:nvSpPr>
          <p:spPr>
            <a:xfrm>
              <a:off x="3727074" y="3091294"/>
              <a:ext cx="108621" cy="95038"/>
            </a:xfrm>
            <a:custGeom>
              <a:avLst/>
              <a:gdLst/>
              <a:ahLst/>
              <a:cxnLst/>
              <a:rect l="l" t="t" r="r" b="b"/>
              <a:pathLst>
                <a:path w="2439" h="2134" extrusionOk="0">
                  <a:moveTo>
                    <a:pt x="1223" y="0"/>
                  </a:moveTo>
                  <a:cubicBezTo>
                    <a:pt x="1036" y="0"/>
                    <a:pt x="846" y="50"/>
                    <a:pt x="678" y="157"/>
                  </a:cubicBezTo>
                  <a:cubicBezTo>
                    <a:pt x="181" y="428"/>
                    <a:pt x="1" y="1105"/>
                    <a:pt x="272" y="1602"/>
                  </a:cubicBezTo>
                  <a:cubicBezTo>
                    <a:pt x="488" y="1942"/>
                    <a:pt x="853" y="2134"/>
                    <a:pt x="1221" y="2134"/>
                  </a:cubicBezTo>
                  <a:cubicBezTo>
                    <a:pt x="1390" y="2134"/>
                    <a:pt x="1560" y="2093"/>
                    <a:pt x="1716"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2" name="Google Shape;7402;p35"/>
            <p:cNvSpPr/>
            <p:nvPr/>
          </p:nvSpPr>
          <p:spPr>
            <a:xfrm>
              <a:off x="3771297" y="2742452"/>
              <a:ext cx="245343" cy="40210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3" name="Google Shape;7403;p35"/>
            <p:cNvSpPr/>
            <p:nvPr/>
          </p:nvSpPr>
          <p:spPr>
            <a:xfrm>
              <a:off x="3952243" y="2700232"/>
              <a:ext cx="108621" cy="94503"/>
            </a:xfrm>
            <a:custGeom>
              <a:avLst/>
              <a:gdLst/>
              <a:ahLst/>
              <a:cxnLst/>
              <a:rect l="l" t="t" r="r" b="b"/>
              <a:pathLst>
                <a:path w="2439" h="2122" extrusionOk="0">
                  <a:moveTo>
                    <a:pt x="1226" y="0"/>
                  </a:moveTo>
                  <a:cubicBezTo>
                    <a:pt x="858" y="0"/>
                    <a:pt x="497" y="181"/>
                    <a:pt x="317" y="542"/>
                  </a:cubicBezTo>
                  <a:cubicBezTo>
                    <a:pt x="1" y="1038"/>
                    <a:pt x="181" y="1670"/>
                    <a:pt x="678" y="1986"/>
                  </a:cubicBezTo>
                  <a:cubicBezTo>
                    <a:pt x="858" y="2077"/>
                    <a:pt x="1049" y="2122"/>
                    <a:pt x="1235" y="2122"/>
                  </a:cubicBezTo>
                  <a:cubicBezTo>
                    <a:pt x="1606" y="2122"/>
                    <a:pt x="1957" y="1941"/>
                    <a:pt x="2168" y="1580"/>
                  </a:cubicBezTo>
                  <a:cubicBezTo>
                    <a:pt x="2438" y="1084"/>
                    <a:pt x="2258" y="452"/>
                    <a:pt x="1761" y="136"/>
                  </a:cubicBezTo>
                  <a:cubicBezTo>
                    <a:pt x="1596" y="45"/>
                    <a:pt x="1410" y="0"/>
                    <a:pt x="122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4" name="Google Shape;7404;p35"/>
            <p:cNvSpPr/>
            <p:nvPr/>
          </p:nvSpPr>
          <p:spPr>
            <a:xfrm>
              <a:off x="4006531"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5" name="Google Shape;7405;p35"/>
            <p:cNvSpPr/>
            <p:nvPr/>
          </p:nvSpPr>
          <p:spPr>
            <a:xfrm>
              <a:off x="4412646" y="2700232"/>
              <a:ext cx="94548" cy="94503"/>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25" y="2122"/>
                    <a:pt x="2122" y="1625"/>
                    <a:pt x="2122" y="1038"/>
                  </a:cubicBezTo>
                  <a:cubicBezTo>
                    <a:pt x="2122" y="452"/>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6" name="Google Shape;7406;p35"/>
            <p:cNvSpPr/>
            <p:nvPr/>
          </p:nvSpPr>
          <p:spPr>
            <a:xfrm>
              <a:off x="5128323" y="3134449"/>
              <a:ext cx="243339" cy="402151"/>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7" name="Google Shape;7407;p35"/>
            <p:cNvSpPr/>
            <p:nvPr/>
          </p:nvSpPr>
          <p:spPr>
            <a:xfrm>
              <a:off x="5309269" y="3483291"/>
              <a:ext cx="108621" cy="94459"/>
            </a:xfrm>
            <a:custGeom>
              <a:avLst/>
              <a:gdLst/>
              <a:ahLst/>
              <a:cxnLst/>
              <a:rect l="l" t="t" r="r" b="b"/>
              <a:pathLst>
                <a:path w="2439" h="2121" extrusionOk="0">
                  <a:moveTo>
                    <a:pt x="1222" y="1"/>
                  </a:moveTo>
                  <a:cubicBezTo>
                    <a:pt x="1035" y="1"/>
                    <a:pt x="846" y="51"/>
                    <a:pt x="678" y="158"/>
                  </a:cubicBezTo>
                  <a:cubicBezTo>
                    <a:pt x="181" y="429"/>
                    <a:pt x="1" y="1061"/>
                    <a:pt x="272" y="1603"/>
                  </a:cubicBezTo>
                  <a:cubicBezTo>
                    <a:pt x="480" y="1931"/>
                    <a:pt x="827" y="2121"/>
                    <a:pt x="1195" y="2121"/>
                  </a:cubicBezTo>
                  <a:cubicBezTo>
                    <a:pt x="1384" y="2121"/>
                    <a:pt x="1578" y="2071"/>
                    <a:pt x="1761" y="1964"/>
                  </a:cubicBezTo>
                  <a:cubicBezTo>
                    <a:pt x="2258" y="1693"/>
                    <a:pt x="2438" y="1016"/>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8" name="Google Shape;7408;p35"/>
            <p:cNvSpPr/>
            <p:nvPr/>
          </p:nvSpPr>
          <p:spPr>
            <a:xfrm>
              <a:off x="5128323" y="3524486"/>
              <a:ext cx="243339" cy="402107"/>
            </a:xfrm>
            <a:custGeom>
              <a:avLst/>
              <a:gdLst/>
              <a:ahLst/>
              <a:cxnLst/>
              <a:rect l="l" t="t" r="r" b="b"/>
              <a:pathLst>
                <a:path w="5464" h="9029" extrusionOk="0">
                  <a:moveTo>
                    <a:pt x="5057" y="0"/>
                  </a:moveTo>
                  <a:lnTo>
                    <a:pt x="1" y="8803"/>
                  </a:lnTo>
                  <a:lnTo>
                    <a:pt x="407" y="9029"/>
                  </a:lnTo>
                  <a:lnTo>
                    <a:pt x="5463" y="271"/>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9" name="Google Shape;7409;p35"/>
            <p:cNvSpPr/>
            <p:nvPr/>
          </p:nvSpPr>
          <p:spPr>
            <a:xfrm>
              <a:off x="5084100" y="3875333"/>
              <a:ext cx="108621" cy="94459"/>
            </a:xfrm>
            <a:custGeom>
              <a:avLst/>
              <a:gdLst/>
              <a:ahLst/>
              <a:cxnLst/>
              <a:rect l="l" t="t" r="r" b="b"/>
              <a:pathLst>
                <a:path w="2439" h="2121" extrusionOk="0">
                  <a:moveTo>
                    <a:pt x="1182" y="0"/>
                  </a:moveTo>
                  <a:cubicBezTo>
                    <a:pt x="827" y="0"/>
                    <a:pt x="481" y="191"/>
                    <a:pt x="272" y="519"/>
                  </a:cubicBezTo>
                  <a:cubicBezTo>
                    <a:pt x="1" y="1015"/>
                    <a:pt x="136" y="1693"/>
                    <a:pt x="678" y="1963"/>
                  </a:cubicBezTo>
                  <a:cubicBezTo>
                    <a:pt x="846" y="2071"/>
                    <a:pt x="1030" y="2121"/>
                    <a:pt x="1212" y="2121"/>
                  </a:cubicBezTo>
                  <a:cubicBezTo>
                    <a:pt x="1567" y="2121"/>
                    <a:pt x="1914" y="1930"/>
                    <a:pt x="2123" y="1602"/>
                  </a:cubicBezTo>
                  <a:cubicBezTo>
                    <a:pt x="2439" y="1061"/>
                    <a:pt x="2258" y="429"/>
                    <a:pt x="1716" y="158"/>
                  </a:cubicBezTo>
                  <a:cubicBezTo>
                    <a:pt x="1548" y="51"/>
                    <a:pt x="1364"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0" name="Google Shape;7410;p35"/>
            <p:cNvSpPr/>
            <p:nvPr/>
          </p:nvSpPr>
          <p:spPr>
            <a:xfrm>
              <a:off x="4686046"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1" name="Google Shape;7411;p35"/>
            <p:cNvSpPr/>
            <p:nvPr/>
          </p:nvSpPr>
          <p:spPr>
            <a:xfrm>
              <a:off x="4637814" y="3874309"/>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1" y="2122"/>
                    <a:pt x="2122" y="1670"/>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2" name="Google Shape;7412;p35"/>
            <p:cNvSpPr/>
            <p:nvPr/>
          </p:nvSpPr>
          <p:spPr>
            <a:xfrm>
              <a:off x="4450857" y="3524486"/>
              <a:ext cx="243295" cy="402107"/>
            </a:xfrm>
            <a:custGeom>
              <a:avLst/>
              <a:gdLst/>
              <a:ahLst/>
              <a:cxnLst/>
              <a:rect l="l" t="t" r="r" b="b"/>
              <a:pathLst>
                <a:path w="5463" h="9029" extrusionOk="0">
                  <a:moveTo>
                    <a:pt x="406" y="0"/>
                  </a:moveTo>
                  <a:lnTo>
                    <a:pt x="0" y="271"/>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3" name="Google Shape;7413;p35"/>
            <p:cNvSpPr/>
            <p:nvPr/>
          </p:nvSpPr>
          <p:spPr>
            <a:xfrm>
              <a:off x="4404585" y="3482712"/>
              <a:ext cx="108621" cy="95038"/>
            </a:xfrm>
            <a:custGeom>
              <a:avLst/>
              <a:gdLst/>
              <a:ahLst/>
              <a:cxnLst/>
              <a:rect l="l" t="t" r="r" b="b"/>
              <a:pathLst>
                <a:path w="2439" h="2134" extrusionOk="0">
                  <a:moveTo>
                    <a:pt x="1202" y="0"/>
                  </a:moveTo>
                  <a:cubicBezTo>
                    <a:pt x="1028" y="0"/>
                    <a:pt x="848" y="41"/>
                    <a:pt x="678" y="126"/>
                  </a:cubicBezTo>
                  <a:cubicBezTo>
                    <a:pt x="181" y="442"/>
                    <a:pt x="1" y="1074"/>
                    <a:pt x="317" y="1616"/>
                  </a:cubicBezTo>
                  <a:cubicBezTo>
                    <a:pt x="496" y="1944"/>
                    <a:pt x="852" y="2134"/>
                    <a:pt x="1217" y="2134"/>
                  </a:cubicBezTo>
                  <a:cubicBezTo>
                    <a:pt x="1404" y="2134"/>
                    <a:pt x="1593" y="2084"/>
                    <a:pt x="1761" y="1977"/>
                  </a:cubicBezTo>
                  <a:cubicBezTo>
                    <a:pt x="2258" y="1706"/>
                    <a:pt x="2438" y="1029"/>
                    <a:pt x="2122" y="532"/>
                  </a:cubicBezTo>
                  <a:cubicBezTo>
                    <a:pt x="1937" y="192"/>
                    <a:pt x="1582" y="0"/>
                    <a:pt x="120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4" name="Google Shape;7414;p35"/>
            <p:cNvSpPr/>
            <p:nvPr/>
          </p:nvSpPr>
          <p:spPr>
            <a:xfrm>
              <a:off x="4448808" y="3134449"/>
              <a:ext cx="245343" cy="402151"/>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5" name="Google Shape;7415;p35"/>
            <p:cNvSpPr/>
            <p:nvPr/>
          </p:nvSpPr>
          <p:spPr>
            <a:xfrm>
              <a:off x="4631758" y="3091294"/>
              <a:ext cx="108621" cy="95038"/>
            </a:xfrm>
            <a:custGeom>
              <a:avLst/>
              <a:gdLst/>
              <a:ahLst/>
              <a:cxnLst/>
              <a:rect l="l" t="t" r="r" b="b"/>
              <a:pathLst>
                <a:path w="2439" h="2134" extrusionOk="0">
                  <a:moveTo>
                    <a:pt x="1182" y="0"/>
                  </a:moveTo>
                  <a:cubicBezTo>
                    <a:pt x="827" y="0"/>
                    <a:pt x="481" y="190"/>
                    <a:pt x="272" y="518"/>
                  </a:cubicBezTo>
                  <a:cubicBezTo>
                    <a:pt x="1" y="1060"/>
                    <a:pt x="136" y="1692"/>
                    <a:pt x="678" y="2008"/>
                  </a:cubicBezTo>
                  <a:cubicBezTo>
                    <a:pt x="834" y="2093"/>
                    <a:pt x="1004" y="2134"/>
                    <a:pt x="1173" y="2134"/>
                  </a:cubicBezTo>
                  <a:cubicBezTo>
                    <a:pt x="1541" y="2134"/>
                    <a:pt x="1906" y="1942"/>
                    <a:pt x="2123" y="1602"/>
                  </a:cubicBezTo>
                  <a:cubicBezTo>
                    <a:pt x="2439" y="1105"/>
                    <a:pt x="2258" y="428"/>
                    <a:pt x="1716" y="157"/>
                  </a:cubicBezTo>
                  <a:cubicBezTo>
                    <a:pt x="1548" y="50"/>
                    <a:pt x="1364"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6" name="Google Shape;7416;p35"/>
            <p:cNvSpPr/>
            <p:nvPr/>
          </p:nvSpPr>
          <p:spPr>
            <a:xfrm>
              <a:off x="4686046"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7" name="Google Shape;7417;p35"/>
            <p:cNvSpPr/>
            <p:nvPr/>
          </p:nvSpPr>
          <p:spPr>
            <a:xfrm>
              <a:off x="5090156" y="3092229"/>
              <a:ext cx="94503" cy="94548"/>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8" name="Google Shape;7418;p35"/>
            <p:cNvSpPr/>
            <p:nvPr/>
          </p:nvSpPr>
          <p:spPr>
            <a:xfrm>
              <a:off x="5805834" y="2742452"/>
              <a:ext cx="245343" cy="40210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9" name="Google Shape;7419;p35"/>
            <p:cNvSpPr/>
            <p:nvPr/>
          </p:nvSpPr>
          <p:spPr>
            <a:xfrm>
              <a:off x="5986780" y="3091294"/>
              <a:ext cx="108621" cy="95038"/>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0" name="Google Shape;7420;p35"/>
            <p:cNvSpPr/>
            <p:nvPr/>
          </p:nvSpPr>
          <p:spPr>
            <a:xfrm>
              <a:off x="5805834" y="3134449"/>
              <a:ext cx="245343" cy="402151"/>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1" name="Google Shape;7421;p35"/>
            <p:cNvSpPr/>
            <p:nvPr/>
          </p:nvSpPr>
          <p:spPr>
            <a:xfrm>
              <a:off x="5761611" y="3483291"/>
              <a:ext cx="108621" cy="95082"/>
            </a:xfrm>
            <a:custGeom>
              <a:avLst/>
              <a:gdLst/>
              <a:ahLst/>
              <a:cxnLst/>
              <a:rect l="l" t="t" r="r" b="b"/>
              <a:pathLst>
                <a:path w="2439" h="2135" extrusionOk="0">
                  <a:moveTo>
                    <a:pt x="1197" y="1"/>
                  </a:moveTo>
                  <a:cubicBezTo>
                    <a:pt x="833" y="1"/>
                    <a:pt x="496" y="191"/>
                    <a:pt x="317"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2" name="Google Shape;7422;p35"/>
            <p:cNvSpPr/>
            <p:nvPr/>
          </p:nvSpPr>
          <p:spPr>
            <a:xfrm>
              <a:off x="5363557"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3" name="Google Shape;7423;p35"/>
            <p:cNvSpPr/>
            <p:nvPr/>
          </p:nvSpPr>
          <p:spPr>
            <a:xfrm>
              <a:off x="5315325" y="3482267"/>
              <a:ext cx="96507" cy="96552"/>
            </a:xfrm>
            <a:custGeom>
              <a:avLst/>
              <a:gdLst/>
              <a:ahLst/>
              <a:cxnLst/>
              <a:rect l="l" t="t" r="r" b="b"/>
              <a:pathLst>
                <a:path w="2167" h="2168" extrusionOk="0">
                  <a:moveTo>
                    <a:pt x="1084" y="0"/>
                  </a:moveTo>
                  <a:cubicBezTo>
                    <a:pt x="497" y="0"/>
                    <a:pt x="0" y="497"/>
                    <a:pt x="0" y="1084"/>
                  </a:cubicBezTo>
                  <a:cubicBezTo>
                    <a:pt x="0" y="1671"/>
                    <a:pt x="497" y="2167"/>
                    <a:pt x="1084" y="2167"/>
                  </a:cubicBezTo>
                  <a:cubicBezTo>
                    <a:pt x="1670" y="2167"/>
                    <a:pt x="2167" y="1671"/>
                    <a:pt x="2167" y="1084"/>
                  </a:cubicBezTo>
                  <a:cubicBezTo>
                    <a:pt x="2167"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4" name="Google Shape;7424;p35"/>
            <p:cNvSpPr/>
            <p:nvPr/>
          </p:nvSpPr>
          <p:spPr>
            <a:xfrm>
              <a:off x="5128323" y="3134449"/>
              <a:ext cx="243339" cy="402151"/>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5" name="Google Shape;7425;p35"/>
            <p:cNvSpPr/>
            <p:nvPr/>
          </p:nvSpPr>
          <p:spPr>
            <a:xfrm>
              <a:off x="5084100" y="3091294"/>
              <a:ext cx="106617" cy="95038"/>
            </a:xfrm>
            <a:custGeom>
              <a:avLst/>
              <a:gdLst/>
              <a:ahLst/>
              <a:cxnLst/>
              <a:rect l="l" t="t" r="r" b="b"/>
              <a:pathLst>
                <a:path w="2394" h="2134" extrusionOk="0">
                  <a:moveTo>
                    <a:pt x="1212" y="0"/>
                  </a:moveTo>
                  <a:cubicBezTo>
                    <a:pt x="1030" y="0"/>
                    <a:pt x="846" y="50"/>
                    <a:pt x="678" y="157"/>
                  </a:cubicBezTo>
                  <a:cubicBezTo>
                    <a:pt x="136" y="428"/>
                    <a:pt x="1" y="1105"/>
                    <a:pt x="272" y="1602"/>
                  </a:cubicBezTo>
                  <a:cubicBezTo>
                    <a:pt x="488" y="1942"/>
                    <a:pt x="853" y="2134"/>
                    <a:pt x="1221" y="2134"/>
                  </a:cubicBezTo>
                  <a:cubicBezTo>
                    <a:pt x="1390" y="2134"/>
                    <a:pt x="1560" y="2093"/>
                    <a:pt x="1716" y="2008"/>
                  </a:cubicBezTo>
                  <a:cubicBezTo>
                    <a:pt x="2258" y="1692"/>
                    <a:pt x="2393" y="1060"/>
                    <a:pt x="2123" y="518"/>
                  </a:cubicBezTo>
                  <a:cubicBezTo>
                    <a:pt x="1914" y="190"/>
                    <a:pt x="1567" y="0"/>
                    <a:pt x="121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6" name="Google Shape;7426;p35"/>
            <p:cNvSpPr/>
            <p:nvPr/>
          </p:nvSpPr>
          <p:spPr>
            <a:xfrm>
              <a:off x="5128323" y="2742452"/>
              <a:ext cx="243339" cy="40210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7" name="Google Shape;7427;p35"/>
            <p:cNvSpPr/>
            <p:nvPr/>
          </p:nvSpPr>
          <p:spPr>
            <a:xfrm>
              <a:off x="5309269" y="2700232"/>
              <a:ext cx="108621" cy="94503"/>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8" name="Google Shape;7428;p35"/>
            <p:cNvSpPr/>
            <p:nvPr/>
          </p:nvSpPr>
          <p:spPr>
            <a:xfrm>
              <a:off x="5363557"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9" name="Google Shape;7429;p35"/>
            <p:cNvSpPr/>
            <p:nvPr/>
          </p:nvSpPr>
          <p:spPr>
            <a:xfrm>
              <a:off x="5767667" y="2700232"/>
              <a:ext cx="96507" cy="94503"/>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0" name="Google Shape;7430;p35"/>
            <p:cNvSpPr/>
            <p:nvPr/>
          </p:nvSpPr>
          <p:spPr>
            <a:xfrm>
              <a:off x="6485349" y="3134449"/>
              <a:ext cx="243339" cy="402151"/>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1" name="Google Shape;7431;p35"/>
            <p:cNvSpPr/>
            <p:nvPr/>
          </p:nvSpPr>
          <p:spPr>
            <a:xfrm>
              <a:off x="6666295" y="3483291"/>
              <a:ext cx="108621" cy="94459"/>
            </a:xfrm>
            <a:custGeom>
              <a:avLst/>
              <a:gdLst/>
              <a:ahLst/>
              <a:cxnLst/>
              <a:rect l="l" t="t" r="r" b="b"/>
              <a:pathLst>
                <a:path w="2439" h="2121" extrusionOk="0">
                  <a:moveTo>
                    <a:pt x="1222" y="1"/>
                  </a:moveTo>
                  <a:cubicBezTo>
                    <a:pt x="1035" y="1"/>
                    <a:pt x="846" y="51"/>
                    <a:pt x="678" y="158"/>
                  </a:cubicBezTo>
                  <a:cubicBezTo>
                    <a:pt x="181" y="429"/>
                    <a:pt x="1" y="1061"/>
                    <a:pt x="272" y="1603"/>
                  </a:cubicBezTo>
                  <a:cubicBezTo>
                    <a:pt x="480" y="1931"/>
                    <a:pt x="827" y="2121"/>
                    <a:pt x="1182" y="2121"/>
                  </a:cubicBezTo>
                  <a:cubicBezTo>
                    <a:pt x="1364" y="2121"/>
                    <a:pt x="1548" y="2071"/>
                    <a:pt x="1716" y="1964"/>
                  </a:cubicBezTo>
                  <a:cubicBezTo>
                    <a:pt x="2258" y="1693"/>
                    <a:pt x="2438" y="1016"/>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2" name="Google Shape;7432;p35"/>
            <p:cNvSpPr/>
            <p:nvPr/>
          </p:nvSpPr>
          <p:spPr>
            <a:xfrm>
              <a:off x="5805834" y="3134449"/>
              <a:ext cx="245343" cy="402151"/>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3" name="Google Shape;7433;p35"/>
            <p:cNvSpPr/>
            <p:nvPr/>
          </p:nvSpPr>
          <p:spPr>
            <a:xfrm>
              <a:off x="5986780" y="3091294"/>
              <a:ext cx="108621" cy="95038"/>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4" name="Google Shape;7434;p35"/>
            <p:cNvSpPr/>
            <p:nvPr/>
          </p:nvSpPr>
          <p:spPr>
            <a:xfrm>
              <a:off x="6041068"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5" name="Google Shape;7435;p35"/>
            <p:cNvSpPr/>
            <p:nvPr/>
          </p:nvSpPr>
          <p:spPr>
            <a:xfrm>
              <a:off x="6447182" y="3092229"/>
              <a:ext cx="94503" cy="94548"/>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6" name="Google Shape;7436;p35"/>
            <p:cNvSpPr/>
            <p:nvPr/>
          </p:nvSpPr>
          <p:spPr>
            <a:xfrm>
              <a:off x="7162860" y="2742452"/>
              <a:ext cx="245343" cy="40210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7" name="Google Shape;7437;p35"/>
            <p:cNvSpPr/>
            <p:nvPr/>
          </p:nvSpPr>
          <p:spPr>
            <a:xfrm>
              <a:off x="7343806" y="3091294"/>
              <a:ext cx="108621" cy="95038"/>
            </a:xfrm>
            <a:custGeom>
              <a:avLst/>
              <a:gdLst/>
              <a:ahLst/>
              <a:cxnLst/>
              <a:rect l="l" t="t" r="r" b="b"/>
              <a:pathLst>
                <a:path w="2439" h="2134" extrusionOk="0">
                  <a:moveTo>
                    <a:pt x="1244"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67"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8" name="Google Shape;7438;p35"/>
            <p:cNvSpPr/>
            <p:nvPr/>
          </p:nvSpPr>
          <p:spPr>
            <a:xfrm>
              <a:off x="7162860" y="3134449"/>
              <a:ext cx="245343" cy="402151"/>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9" name="Google Shape;7439;p35"/>
            <p:cNvSpPr/>
            <p:nvPr/>
          </p:nvSpPr>
          <p:spPr>
            <a:xfrm>
              <a:off x="7118637" y="3483291"/>
              <a:ext cx="108621" cy="95082"/>
            </a:xfrm>
            <a:custGeom>
              <a:avLst/>
              <a:gdLst/>
              <a:ahLst/>
              <a:cxnLst/>
              <a:rect l="l" t="t" r="r" b="b"/>
              <a:pathLst>
                <a:path w="2439" h="2135" extrusionOk="0">
                  <a:moveTo>
                    <a:pt x="1195" y="1"/>
                  </a:moveTo>
                  <a:cubicBezTo>
                    <a:pt x="827" y="1"/>
                    <a:pt x="480" y="191"/>
                    <a:pt x="272"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0" name="Google Shape;7440;p35"/>
            <p:cNvSpPr/>
            <p:nvPr/>
          </p:nvSpPr>
          <p:spPr>
            <a:xfrm>
              <a:off x="67205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1" name="Google Shape;7441;p35"/>
            <p:cNvSpPr/>
            <p:nvPr/>
          </p:nvSpPr>
          <p:spPr>
            <a:xfrm>
              <a:off x="6672351" y="3482267"/>
              <a:ext cx="94503" cy="96552"/>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2" name="Google Shape;7442;p35"/>
            <p:cNvSpPr/>
            <p:nvPr/>
          </p:nvSpPr>
          <p:spPr>
            <a:xfrm>
              <a:off x="6485349" y="3134449"/>
              <a:ext cx="243339" cy="402151"/>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3" name="Google Shape;7443;p35"/>
            <p:cNvSpPr/>
            <p:nvPr/>
          </p:nvSpPr>
          <p:spPr>
            <a:xfrm>
              <a:off x="6439122" y="3091339"/>
              <a:ext cx="108621" cy="94993"/>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4" name="Google Shape;7444;p35"/>
            <p:cNvSpPr/>
            <p:nvPr/>
          </p:nvSpPr>
          <p:spPr>
            <a:xfrm>
              <a:off x="6485349" y="2742452"/>
              <a:ext cx="243339" cy="40210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5" name="Google Shape;7445;p35"/>
            <p:cNvSpPr/>
            <p:nvPr/>
          </p:nvSpPr>
          <p:spPr>
            <a:xfrm>
              <a:off x="6666295" y="2700232"/>
              <a:ext cx="108621" cy="94503"/>
            </a:xfrm>
            <a:custGeom>
              <a:avLst/>
              <a:gdLst/>
              <a:ahLst/>
              <a:cxnLst/>
              <a:rect l="l" t="t" r="r" b="b"/>
              <a:pathLst>
                <a:path w="2439" h="2122" extrusionOk="0">
                  <a:moveTo>
                    <a:pt x="1205" y="0"/>
                  </a:moveTo>
                  <a:cubicBezTo>
                    <a:pt x="833" y="0"/>
                    <a:pt x="482" y="181"/>
                    <a:pt x="272"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6" name="Google Shape;7446;p35"/>
            <p:cNvSpPr/>
            <p:nvPr/>
          </p:nvSpPr>
          <p:spPr>
            <a:xfrm>
              <a:off x="67205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7" name="Google Shape;7447;p35"/>
            <p:cNvSpPr/>
            <p:nvPr/>
          </p:nvSpPr>
          <p:spPr>
            <a:xfrm>
              <a:off x="7124693" y="2700232"/>
              <a:ext cx="94503" cy="94503"/>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8" name="Google Shape;7448;p35"/>
            <p:cNvSpPr/>
            <p:nvPr/>
          </p:nvSpPr>
          <p:spPr>
            <a:xfrm>
              <a:off x="7840371" y="3134449"/>
              <a:ext cx="245343" cy="402151"/>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9" name="Google Shape;7449;p35"/>
            <p:cNvSpPr/>
            <p:nvPr/>
          </p:nvSpPr>
          <p:spPr>
            <a:xfrm>
              <a:off x="8021317" y="3482712"/>
              <a:ext cx="108621" cy="95038"/>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525" y="1944"/>
                    <a:pt x="872" y="2134"/>
                    <a:pt x="1227" y="2134"/>
                  </a:cubicBezTo>
                  <a:cubicBezTo>
                    <a:pt x="1409" y="2134"/>
                    <a:pt x="1593" y="2084"/>
                    <a:pt x="1761" y="1977"/>
                  </a:cubicBezTo>
                  <a:cubicBezTo>
                    <a:pt x="2303"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0" name="Google Shape;7450;p35"/>
            <p:cNvSpPr/>
            <p:nvPr/>
          </p:nvSpPr>
          <p:spPr>
            <a:xfrm>
              <a:off x="7162860" y="3524486"/>
              <a:ext cx="245343" cy="40210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1" name="Google Shape;7451;p35"/>
            <p:cNvSpPr/>
            <p:nvPr/>
          </p:nvSpPr>
          <p:spPr>
            <a:xfrm>
              <a:off x="7118637" y="3482712"/>
              <a:ext cx="108621" cy="95038"/>
            </a:xfrm>
            <a:custGeom>
              <a:avLst/>
              <a:gdLst/>
              <a:ahLst/>
              <a:cxnLst/>
              <a:rect l="l" t="t" r="r" b="b"/>
              <a:pathLst>
                <a:path w="2439" h="2134" extrusionOk="0">
                  <a:moveTo>
                    <a:pt x="1173" y="0"/>
                  </a:moveTo>
                  <a:cubicBezTo>
                    <a:pt x="1004"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2" name="Google Shape;7452;p35"/>
            <p:cNvSpPr/>
            <p:nvPr/>
          </p:nvSpPr>
          <p:spPr>
            <a:xfrm>
              <a:off x="7162860" y="3134449"/>
              <a:ext cx="245343" cy="402151"/>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3" name="Google Shape;7453;p35"/>
            <p:cNvSpPr/>
            <p:nvPr/>
          </p:nvSpPr>
          <p:spPr>
            <a:xfrm>
              <a:off x="7343806" y="3091294"/>
              <a:ext cx="108621" cy="95038"/>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4" name="Google Shape;7454;p35"/>
            <p:cNvSpPr/>
            <p:nvPr/>
          </p:nvSpPr>
          <p:spPr>
            <a:xfrm>
              <a:off x="7398094" y="3128436"/>
              <a:ext cx="452387" cy="20130"/>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5" name="Google Shape;7455;p35"/>
            <p:cNvSpPr/>
            <p:nvPr/>
          </p:nvSpPr>
          <p:spPr>
            <a:xfrm>
              <a:off x="7804208" y="3092229"/>
              <a:ext cx="94503" cy="94548"/>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6" name="Google Shape;7456;p35"/>
            <p:cNvSpPr/>
            <p:nvPr/>
          </p:nvSpPr>
          <p:spPr>
            <a:xfrm>
              <a:off x="7840371" y="3134449"/>
              <a:ext cx="245343" cy="402151"/>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7" name="Google Shape;7457;p35"/>
            <p:cNvSpPr/>
            <p:nvPr/>
          </p:nvSpPr>
          <p:spPr>
            <a:xfrm>
              <a:off x="7796148" y="3091294"/>
              <a:ext cx="108621" cy="95038"/>
            </a:xfrm>
            <a:custGeom>
              <a:avLst/>
              <a:gdLst/>
              <a:ahLst/>
              <a:cxnLst/>
              <a:rect l="l" t="t" r="r" b="b"/>
              <a:pathLst>
                <a:path w="2439" h="2134" extrusionOk="0">
                  <a:moveTo>
                    <a:pt x="1242"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22" y="518"/>
                  </a:cubicBezTo>
                  <a:cubicBezTo>
                    <a:pt x="1943" y="190"/>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8" name="Google Shape;7458;p35"/>
            <p:cNvSpPr/>
            <p:nvPr/>
          </p:nvSpPr>
          <p:spPr>
            <a:xfrm>
              <a:off x="7840371" y="2742452"/>
              <a:ext cx="245343" cy="40210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9" name="Google Shape;7459;p35"/>
            <p:cNvSpPr/>
            <p:nvPr/>
          </p:nvSpPr>
          <p:spPr>
            <a:xfrm>
              <a:off x="8023321" y="2700633"/>
              <a:ext cx="108621" cy="94993"/>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0" name="Google Shape;7460;p35"/>
            <p:cNvSpPr/>
            <p:nvPr/>
          </p:nvSpPr>
          <p:spPr>
            <a:xfrm>
              <a:off x="8077609"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1" name="Google Shape;7461;p35"/>
            <p:cNvSpPr/>
            <p:nvPr/>
          </p:nvSpPr>
          <p:spPr>
            <a:xfrm>
              <a:off x="8481719" y="2700232"/>
              <a:ext cx="94503" cy="94503"/>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2" name="Google Shape;7462;p35"/>
            <p:cNvSpPr/>
            <p:nvPr/>
          </p:nvSpPr>
          <p:spPr>
            <a:xfrm>
              <a:off x="3773346" y="2350410"/>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3" name="Google Shape;7463;p35"/>
            <p:cNvSpPr/>
            <p:nvPr/>
          </p:nvSpPr>
          <p:spPr>
            <a:xfrm>
              <a:off x="3952243" y="2699342"/>
              <a:ext cx="108621" cy="94993"/>
            </a:xfrm>
            <a:custGeom>
              <a:avLst/>
              <a:gdLst/>
              <a:ahLst/>
              <a:cxnLst/>
              <a:rect l="l" t="t" r="r" b="b"/>
              <a:pathLst>
                <a:path w="2439" h="2133" extrusionOk="0">
                  <a:moveTo>
                    <a:pt x="1235" y="0"/>
                  </a:moveTo>
                  <a:cubicBezTo>
                    <a:pt x="1049" y="0"/>
                    <a:pt x="858" y="50"/>
                    <a:pt x="678" y="156"/>
                  </a:cubicBezTo>
                  <a:cubicBezTo>
                    <a:pt x="181" y="426"/>
                    <a:pt x="1" y="1104"/>
                    <a:pt x="317" y="1600"/>
                  </a:cubicBezTo>
                  <a:cubicBezTo>
                    <a:pt x="502" y="1940"/>
                    <a:pt x="879" y="2132"/>
                    <a:pt x="1257" y="2132"/>
                  </a:cubicBezTo>
                  <a:cubicBezTo>
                    <a:pt x="1431" y="2132"/>
                    <a:pt x="1605" y="2092"/>
                    <a:pt x="1761" y="2006"/>
                  </a:cubicBezTo>
                  <a:cubicBezTo>
                    <a:pt x="2258" y="1690"/>
                    <a:pt x="2438" y="1058"/>
                    <a:pt x="2168" y="562"/>
                  </a:cubicBezTo>
                  <a:cubicBezTo>
                    <a:pt x="1957" y="20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4" name="Google Shape;7464;p35"/>
            <p:cNvSpPr/>
            <p:nvPr/>
          </p:nvSpPr>
          <p:spPr>
            <a:xfrm>
              <a:off x="3771297" y="2742452"/>
              <a:ext cx="245343" cy="40210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5" name="Google Shape;7465;p35"/>
            <p:cNvSpPr/>
            <p:nvPr/>
          </p:nvSpPr>
          <p:spPr>
            <a:xfrm>
              <a:off x="3727074" y="3091294"/>
              <a:ext cx="108621" cy="95038"/>
            </a:xfrm>
            <a:custGeom>
              <a:avLst/>
              <a:gdLst/>
              <a:ahLst/>
              <a:cxnLst/>
              <a:rect l="l" t="t" r="r" b="b"/>
              <a:pathLst>
                <a:path w="2439" h="2134" extrusionOk="0">
                  <a:moveTo>
                    <a:pt x="1195" y="0"/>
                  </a:moveTo>
                  <a:cubicBezTo>
                    <a:pt x="827" y="0"/>
                    <a:pt x="481" y="190"/>
                    <a:pt x="272"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6" name="Google Shape;7466;p35"/>
            <p:cNvSpPr/>
            <p:nvPr/>
          </p:nvSpPr>
          <p:spPr>
            <a:xfrm>
              <a:off x="3733131" y="2308191"/>
              <a:ext cx="94503" cy="94548"/>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7" name="Google Shape;7467;p35"/>
            <p:cNvSpPr/>
            <p:nvPr/>
          </p:nvSpPr>
          <p:spPr>
            <a:xfrm>
              <a:off x="4450857" y="1958368"/>
              <a:ext cx="243295" cy="402151"/>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8" name="Google Shape;7468;p35"/>
            <p:cNvSpPr/>
            <p:nvPr/>
          </p:nvSpPr>
          <p:spPr>
            <a:xfrm>
              <a:off x="4631758" y="2308191"/>
              <a:ext cx="106617" cy="94548"/>
            </a:xfrm>
            <a:custGeom>
              <a:avLst/>
              <a:gdLst/>
              <a:ahLst/>
              <a:cxnLst/>
              <a:rect l="l" t="t" r="r" b="b"/>
              <a:pathLst>
                <a:path w="2394" h="2123" extrusionOk="0">
                  <a:moveTo>
                    <a:pt x="1203" y="0"/>
                  </a:moveTo>
                  <a:cubicBezTo>
                    <a:pt x="1024" y="0"/>
                    <a:pt x="843" y="46"/>
                    <a:pt x="678" y="136"/>
                  </a:cubicBezTo>
                  <a:cubicBezTo>
                    <a:pt x="136" y="452"/>
                    <a:pt x="1" y="1084"/>
                    <a:pt x="272" y="1580"/>
                  </a:cubicBezTo>
                  <a:cubicBezTo>
                    <a:pt x="482" y="1942"/>
                    <a:pt x="833" y="2122"/>
                    <a:pt x="1191" y="2122"/>
                  </a:cubicBezTo>
                  <a:cubicBezTo>
                    <a:pt x="1370" y="2122"/>
                    <a:pt x="1551" y="2077"/>
                    <a:pt x="1716" y="1987"/>
                  </a:cubicBezTo>
                  <a:cubicBezTo>
                    <a:pt x="2258" y="1671"/>
                    <a:pt x="2393" y="1039"/>
                    <a:pt x="2123" y="542"/>
                  </a:cubicBezTo>
                  <a:cubicBezTo>
                    <a:pt x="1912" y="18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9" name="Google Shape;7469;p35"/>
            <p:cNvSpPr/>
            <p:nvPr/>
          </p:nvSpPr>
          <p:spPr>
            <a:xfrm>
              <a:off x="4448808" y="2350410"/>
              <a:ext cx="245343" cy="40210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0" name="Google Shape;7470;p35"/>
            <p:cNvSpPr/>
            <p:nvPr/>
          </p:nvSpPr>
          <p:spPr>
            <a:xfrm>
              <a:off x="4404585" y="2700232"/>
              <a:ext cx="108621" cy="94503"/>
            </a:xfrm>
            <a:custGeom>
              <a:avLst/>
              <a:gdLst/>
              <a:ahLst/>
              <a:cxnLst/>
              <a:rect l="l" t="t" r="r" b="b"/>
              <a:pathLst>
                <a:path w="2439" h="2122" extrusionOk="0">
                  <a:moveTo>
                    <a:pt x="1226" y="0"/>
                  </a:moveTo>
                  <a:cubicBezTo>
                    <a:pt x="858" y="0"/>
                    <a:pt x="497" y="181"/>
                    <a:pt x="317" y="542"/>
                  </a:cubicBezTo>
                  <a:cubicBezTo>
                    <a:pt x="1" y="1038"/>
                    <a:pt x="181" y="1670"/>
                    <a:pt x="678" y="1986"/>
                  </a:cubicBezTo>
                  <a:cubicBezTo>
                    <a:pt x="858" y="2077"/>
                    <a:pt x="1049" y="2122"/>
                    <a:pt x="1235" y="2122"/>
                  </a:cubicBezTo>
                  <a:cubicBezTo>
                    <a:pt x="1606" y="2122"/>
                    <a:pt x="1957" y="1941"/>
                    <a:pt x="2168" y="1580"/>
                  </a:cubicBezTo>
                  <a:cubicBezTo>
                    <a:pt x="2438" y="1084"/>
                    <a:pt x="2258" y="452"/>
                    <a:pt x="1761" y="136"/>
                  </a:cubicBezTo>
                  <a:cubicBezTo>
                    <a:pt x="1596" y="45"/>
                    <a:pt x="1410" y="0"/>
                    <a:pt x="122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1" name="Google Shape;7471;p35"/>
            <p:cNvSpPr/>
            <p:nvPr/>
          </p:nvSpPr>
          <p:spPr>
            <a:xfrm>
              <a:off x="4006531"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2" name="Google Shape;7472;p35"/>
            <p:cNvSpPr/>
            <p:nvPr/>
          </p:nvSpPr>
          <p:spPr>
            <a:xfrm>
              <a:off x="3960304" y="2700232"/>
              <a:ext cx="94548" cy="94503"/>
            </a:xfrm>
            <a:custGeom>
              <a:avLst/>
              <a:gdLst/>
              <a:ahLst/>
              <a:cxnLst/>
              <a:rect l="l" t="t" r="r" b="b"/>
              <a:pathLst>
                <a:path w="2123" h="2122" extrusionOk="0">
                  <a:moveTo>
                    <a:pt x="1039" y="0"/>
                  </a:moveTo>
                  <a:cubicBezTo>
                    <a:pt x="452" y="0"/>
                    <a:pt x="0" y="452"/>
                    <a:pt x="0" y="1038"/>
                  </a:cubicBezTo>
                  <a:cubicBezTo>
                    <a:pt x="0" y="1625"/>
                    <a:pt x="452" y="2122"/>
                    <a:pt x="1039" y="2122"/>
                  </a:cubicBezTo>
                  <a:cubicBezTo>
                    <a:pt x="1625" y="2122"/>
                    <a:pt x="2122" y="1625"/>
                    <a:pt x="2122" y="1038"/>
                  </a:cubicBezTo>
                  <a:cubicBezTo>
                    <a:pt x="2122" y="452"/>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3" name="Google Shape;7473;p35"/>
            <p:cNvSpPr/>
            <p:nvPr/>
          </p:nvSpPr>
          <p:spPr>
            <a:xfrm>
              <a:off x="3773346" y="2350410"/>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4" name="Google Shape;7474;p35"/>
            <p:cNvSpPr/>
            <p:nvPr/>
          </p:nvSpPr>
          <p:spPr>
            <a:xfrm>
              <a:off x="3727074"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3" y="2122"/>
                    <a:pt x="1191" y="2122"/>
                  </a:cubicBezTo>
                  <a:cubicBezTo>
                    <a:pt x="1370" y="2122"/>
                    <a:pt x="1551" y="2077"/>
                    <a:pt x="1716"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5" name="Google Shape;7475;p35"/>
            <p:cNvSpPr/>
            <p:nvPr/>
          </p:nvSpPr>
          <p:spPr>
            <a:xfrm>
              <a:off x="3771297" y="1958368"/>
              <a:ext cx="245343" cy="402151"/>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6" name="Google Shape;7476;p35"/>
            <p:cNvSpPr/>
            <p:nvPr/>
          </p:nvSpPr>
          <p:spPr>
            <a:xfrm>
              <a:off x="3952243" y="1916595"/>
              <a:ext cx="108621" cy="95082"/>
            </a:xfrm>
            <a:custGeom>
              <a:avLst/>
              <a:gdLst/>
              <a:ahLst/>
              <a:cxnLst/>
              <a:rect l="l" t="t" r="r" b="b"/>
              <a:pathLst>
                <a:path w="2439" h="2135" extrusionOk="0">
                  <a:moveTo>
                    <a:pt x="1257" y="0"/>
                  </a:moveTo>
                  <a:cubicBezTo>
                    <a:pt x="879" y="0"/>
                    <a:pt x="502" y="192"/>
                    <a:pt x="317" y="532"/>
                  </a:cubicBezTo>
                  <a:cubicBezTo>
                    <a:pt x="1" y="1029"/>
                    <a:pt x="181" y="1706"/>
                    <a:pt x="678" y="1977"/>
                  </a:cubicBezTo>
                  <a:cubicBezTo>
                    <a:pt x="862" y="2084"/>
                    <a:pt x="1056" y="2134"/>
                    <a:pt x="1244" y="2134"/>
                  </a:cubicBezTo>
                  <a:cubicBezTo>
                    <a:pt x="1612" y="2134"/>
                    <a:pt x="1959" y="1944"/>
                    <a:pt x="2168"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7" name="Google Shape;7477;p35"/>
            <p:cNvSpPr/>
            <p:nvPr/>
          </p:nvSpPr>
          <p:spPr>
            <a:xfrm>
              <a:off x="5128323" y="2350410"/>
              <a:ext cx="243339" cy="40210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8" name="Google Shape;7478;p35"/>
            <p:cNvSpPr/>
            <p:nvPr/>
          </p:nvSpPr>
          <p:spPr>
            <a:xfrm>
              <a:off x="5309269" y="2699342"/>
              <a:ext cx="108621" cy="94993"/>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9" name="Google Shape;7479;p35"/>
            <p:cNvSpPr/>
            <p:nvPr/>
          </p:nvSpPr>
          <p:spPr>
            <a:xfrm>
              <a:off x="5128323" y="2742452"/>
              <a:ext cx="243339" cy="40210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0" name="Google Shape;7480;p35"/>
            <p:cNvSpPr/>
            <p:nvPr/>
          </p:nvSpPr>
          <p:spPr>
            <a:xfrm>
              <a:off x="5084100" y="3091294"/>
              <a:ext cx="106617" cy="95038"/>
            </a:xfrm>
            <a:custGeom>
              <a:avLst/>
              <a:gdLst/>
              <a:ahLst/>
              <a:cxnLst/>
              <a:rect l="l" t="t" r="r" b="b"/>
              <a:pathLst>
                <a:path w="2394" h="2134" extrusionOk="0">
                  <a:moveTo>
                    <a:pt x="1182" y="0"/>
                  </a:moveTo>
                  <a:cubicBezTo>
                    <a:pt x="827" y="0"/>
                    <a:pt x="481" y="190"/>
                    <a:pt x="272" y="518"/>
                  </a:cubicBezTo>
                  <a:cubicBezTo>
                    <a:pt x="1" y="1060"/>
                    <a:pt x="136" y="1692"/>
                    <a:pt x="678" y="2008"/>
                  </a:cubicBezTo>
                  <a:cubicBezTo>
                    <a:pt x="834" y="2093"/>
                    <a:pt x="1004" y="2134"/>
                    <a:pt x="1173" y="2134"/>
                  </a:cubicBezTo>
                  <a:cubicBezTo>
                    <a:pt x="1541" y="2134"/>
                    <a:pt x="1906" y="1942"/>
                    <a:pt x="2123" y="1602"/>
                  </a:cubicBezTo>
                  <a:cubicBezTo>
                    <a:pt x="2393" y="1105"/>
                    <a:pt x="2258" y="428"/>
                    <a:pt x="1716" y="157"/>
                  </a:cubicBezTo>
                  <a:cubicBezTo>
                    <a:pt x="1548" y="50"/>
                    <a:pt x="1364"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1" name="Google Shape;7481;p35"/>
            <p:cNvSpPr/>
            <p:nvPr/>
          </p:nvSpPr>
          <p:spPr>
            <a:xfrm>
              <a:off x="4686046"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2" name="Google Shape;7482;p35"/>
            <p:cNvSpPr/>
            <p:nvPr/>
          </p:nvSpPr>
          <p:spPr>
            <a:xfrm>
              <a:off x="4637814" y="3092229"/>
              <a:ext cx="94503" cy="94548"/>
            </a:xfrm>
            <a:custGeom>
              <a:avLst/>
              <a:gdLst/>
              <a:ahLst/>
              <a:cxnLst/>
              <a:rect l="l" t="t" r="r" b="b"/>
              <a:pathLst>
                <a:path w="2122" h="2123" extrusionOk="0">
                  <a:moveTo>
                    <a:pt x="1084" y="1"/>
                  </a:moveTo>
                  <a:cubicBezTo>
                    <a:pt x="497" y="1"/>
                    <a:pt x="0" y="452"/>
                    <a:pt x="0" y="1039"/>
                  </a:cubicBezTo>
                  <a:cubicBezTo>
                    <a:pt x="0" y="1626"/>
                    <a:pt x="497" y="2123"/>
                    <a:pt x="1084" y="2123"/>
                  </a:cubicBezTo>
                  <a:cubicBezTo>
                    <a:pt x="1671" y="2123"/>
                    <a:pt x="2122" y="1626"/>
                    <a:pt x="2122" y="1039"/>
                  </a:cubicBezTo>
                  <a:cubicBezTo>
                    <a:pt x="2122"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3" name="Google Shape;7483;p35"/>
            <p:cNvSpPr/>
            <p:nvPr/>
          </p:nvSpPr>
          <p:spPr>
            <a:xfrm>
              <a:off x="4450857"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4" name="Google Shape;7484;p35"/>
            <p:cNvSpPr/>
            <p:nvPr/>
          </p:nvSpPr>
          <p:spPr>
            <a:xfrm>
              <a:off x="4404585" y="2699342"/>
              <a:ext cx="108621" cy="94993"/>
            </a:xfrm>
            <a:custGeom>
              <a:avLst/>
              <a:gdLst/>
              <a:ahLst/>
              <a:cxnLst/>
              <a:rect l="l" t="t" r="r" b="b"/>
              <a:pathLst>
                <a:path w="2439" h="2133" extrusionOk="0">
                  <a:moveTo>
                    <a:pt x="1233" y="0"/>
                  </a:moveTo>
                  <a:cubicBezTo>
                    <a:pt x="1049" y="0"/>
                    <a:pt x="858" y="50"/>
                    <a:pt x="678" y="156"/>
                  </a:cubicBezTo>
                  <a:cubicBezTo>
                    <a:pt x="181" y="426"/>
                    <a:pt x="1" y="1104"/>
                    <a:pt x="317" y="1600"/>
                  </a:cubicBezTo>
                  <a:cubicBezTo>
                    <a:pt x="502" y="1940"/>
                    <a:pt x="879" y="2132"/>
                    <a:pt x="1257" y="2132"/>
                  </a:cubicBezTo>
                  <a:cubicBezTo>
                    <a:pt x="1431" y="2132"/>
                    <a:pt x="1605" y="2092"/>
                    <a:pt x="1761" y="2006"/>
                  </a:cubicBezTo>
                  <a:cubicBezTo>
                    <a:pt x="2258" y="1690"/>
                    <a:pt x="2438" y="1058"/>
                    <a:pt x="2122" y="562"/>
                  </a:cubicBezTo>
                  <a:cubicBezTo>
                    <a:pt x="1942" y="201"/>
                    <a:pt x="1601" y="0"/>
                    <a:pt x="123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5" name="Google Shape;7485;p35"/>
            <p:cNvSpPr/>
            <p:nvPr/>
          </p:nvSpPr>
          <p:spPr>
            <a:xfrm>
              <a:off x="4448808" y="2350410"/>
              <a:ext cx="245343" cy="40210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6" name="Google Shape;7486;p35"/>
            <p:cNvSpPr/>
            <p:nvPr/>
          </p:nvSpPr>
          <p:spPr>
            <a:xfrm>
              <a:off x="4631758" y="2308636"/>
              <a:ext cx="108621" cy="95038"/>
            </a:xfrm>
            <a:custGeom>
              <a:avLst/>
              <a:gdLst/>
              <a:ahLst/>
              <a:cxnLst/>
              <a:rect l="l" t="t" r="r" b="b"/>
              <a:pathLst>
                <a:path w="2439" h="2134" extrusionOk="0">
                  <a:moveTo>
                    <a:pt x="1221" y="0"/>
                  </a:moveTo>
                  <a:cubicBezTo>
                    <a:pt x="853" y="0"/>
                    <a:pt x="488" y="192"/>
                    <a:pt x="272" y="532"/>
                  </a:cubicBezTo>
                  <a:cubicBezTo>
                    <a:pt x="1" y="1029"/>
                    <a:pt x="181" y="1706"/>
                    <a:pt x="678" y="1977"/>
                  </a:cubicBezTo>
                  <a:cubicBezTo>
                    <a:pt x="846" y="2084"/>
                    <a:pt x="1035" y="2134"/>
                    <a:pt x="1223" y="2134"/>
                  </a:cubicBezTo>
                  <a:cubicBezTo>
                    <a:pt x="1587" y="2134"/>
                    <a:pt x="1944" y="1944"/>
                    <a:pt x="2123" y="1616"/>
                  </a:cubicBezTo>
                  <a:cubicBezTo>
                    <a:pt x="2439"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7" name="Google Shape;7487;p35"/>
            <p:cNvSpPr/>
            <p:nvPr/>
          </p:nvSpPr>
          <p:spPr>
            <a:xfrm>
              <a:off x="4686046"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8" name="Google Shape;7488;p35"/>
            <p:cNvSpPr/>
            <p:nvPr/>
          </p:nvSpPr>
          <p:spPr>
            <a:xfrm>
              <a:off x="5090156" y="2308191"/>
              <a:ext cx="94503" cy="94548"/>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9" name="Google Shape;7489;p35"/>
            <p:cNvSpPr/>
            <p:nvPr/>
          </p:nvSpPr>
          <p:spPr>
            <a:xfrm>
              <a:off x="5805834" y="1958368"/>
              <a:ext cx="245343" cy="402151"/>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0" name="Google Shape;7490;p35"/>
            <p:cNvSpPr/>
            <p:nvPr/>
          </p:nvSpPr>
          <p:spPr>
            <a:xfrm>
              <a:off x="5986780" y="2308191"/>
              <a:ext cx="108621" cy="94548"/>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1" name="Google Shape;7491;p35"/>
            <p:cNvSpPr/>
            <p:nvPr/>
          </p:nvSpPr>
          <p:spPr>
            <a:xfrm>
              <a:off x="5805834" y="2350410"/>
              <a:ext cx="245343" cy="40210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2" name="Google Shape;7492;p35"/>
            <p:cNvSpPr/>
            <p:nvPr/>
          </p:nvSpPr>
          <p:spPr>
            <a:xfrm>
              <a:off x="5761611" y="2700232"/>
              <a:ext cx="108621" cy="94503"/>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3" name="Google Shape;7493;p35"/>
            <p:cNvSpPr/>
            <p:nvPr/>
          </p:nvSpPr>
          <p:spPr>
            <a:xfrm>
              <a:off x="5363557"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4" name="Google Shape;7494;p35"/>
            <p:cNvSpPr/>
            <p:nvPr/>
          </p:nvSpPr>
          <p:spPr>
            <a:xfrm>
              <a:off x="5315325" y="2700232"/>
              <a:ext cx="96507" cy="94503"/>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5" name="Google Shape;7495;p35"/>
            <p:cNvSpPr/>
            <p:nvPr/>
          </p:nvSpPr>
          <p:spPr>
            <a:xfrm>
              <a:off x="5128323" y="2350410"/>
              <a:ext cx="243339" cy="40210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6" name="Google Shape;7496;p35"/>
            <p:cNvSpPr/>
            <p:nvPr/>
          </p:nvSpPr>
          <p:spPr>
            <a:xfrm>
              <a:off x="5082096" y="2308191"/>
              <a:ext cx="108621" cy="94548"/>
            </a:xfrm>
            <a:custGeom>
              <a:avLst/>
              <a:gdLst/>
              <a:ahLst/>
              <a:cxnLst/>
              <a:rect l="l" t="t" r="r" b="b"/>
              <a:pathLst>
                <a:path w="2439" h="2123" extrusionOk="0">
                  <a:moveTo>
                    <a:pt x="1248" y="0"/>
                  </a:moveTo>
                  <a:cubicBezTo>
                    <a:pt x="1069" y="0"/>
                    <a:pt x="888" y="46"/>
                    <a:pt x="723" y="136"/>
                  </a:cubicBezTo>
                  <a:cubicBezTo>
                    <a:pt x="181" y="452"/>
                    <a:pt x="1" y="1084"/>
                    <a:pt x="317" y="1580"/>
                  </a:cubicBezTo>
                  <a:cubicBezTo>
                    <a:pt x="527" y="1942"/>
                    <a:pt x="878" y="2122"/>
                    <a:pt x="1236" y="2122"/>
                  </a:cubicBezTo>
                  <a:cubicBezTo>
                    <a:pt x="1415" y="2122"/>
                    <a:pt x="1596" y="2077"/>
                    <a:pt x="1761" y="1987"/>
                  </a:cubicBezTo>
                  <a:cubicBezTo>
                    <a:pt x="2303" y="1671"/>
                    <a:pt x="2438" y="1039"/>
                    <a:pt x="2168" y="542"/>
                  </a:cubicBezTo>
                  <a:cubicBezTo>
                    <a:pt x="1957" y="18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7" name="Google Shape;7497;p35"/>
            <p:cNvSpPr/>
            <p:nvPr/>
          </p:nvSpPr>
          <p:spPr>
            <a:xfrm>
              <a:off x="5128323" y="1958368"/>
              <a:ext cx="243339" cy="402151"/>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8" name="Google Shape;7498;p35"/>
            <p:cNvSpPr/>
            <p:nvPr/>
          </p:nvSpPr>
          <p:spPr>
            <a:xfrm>
              <a:off x="5309269" y="1916595"/>
              <a:ext cx="108621" cy="95082"/>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9" name="Google Shape;7499;p35"/>
            <p:cNvSpPr/>
            <p:nvPr/>
          </p:nvSpPr>
          <p:spPr>
            <a:xfrm>
              <a:off x="5363557" y="1954360"/>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0" name="Google Shape;7500;p35"/>
            <p:cNvSpPr/>
            <p:nvPr/>
          </p:nvSpPr>
          <p:spPr>
            <a:xfrm>
              <a:off x="5767667" y="1916149"/>
              <a:ext cx="96507" cy="94548"/>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1" name="Google Shape;7501;p35"/>
            <p:cNvSpPr/>
            <p:nvPr/>
          </p:nvSpPr>
          <p:spPr>
            <a:xfrm>
              <a:off x="6485349" y="2350410"/>
              <a:ext cx="243339" cy="40210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2" name="Google Shape;7502;p35"/>
            <p:cNvSpPr/>
            <p:nvPr/>
          </p:nvSpPr>
          <p:spPr>
            <a:xfrm>
              <a:off x="6666295" y="2699342"/>
              <a:ext cx="108621" cy="94993"/>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3" name="Google Shape;7503;p35"/>
            <p:cNvSpPr/>
            <p:nvPr/>
          </p:nvSpPr>
          <p:spPr>
            <a:xfrm>
              <a:off x="6485349" y="2742452"/>
              <a:ext cx="243339" cy="40210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4" name="Google Shape;7504;p35"/>
            <p:cNvSpPr/>
            <p:nvPr/>
          </p:nvSpPr>
          <p:spPr>
            <a:xfrm>
              <a:off x="6439122" y="3091294"/>
              <a:ext cx="108621" cy="95038"/>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5" name="Google Shape;7505;p35"/>
            <p:cNvSpPr/>
            <p:nvPr/>
          </p:nvSpPr>
          <p:spPr>
            <a:xfrm>
              <a:off x="6041068"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6" name="Google Shape;7506;p35"/>
            <p:cNvSpPr/>
            <p:nvPr/>
          </p:nvSpPr>
          <p:spPr>
            <a:xfrm>
              <a:off x="5994840" y="3092229"/>
              <a:ext cx="94503" cy="94548"/>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7" name="Google Shape;7507;p35"/>
            <p:cNvSpPr/>
            <p:nvPr/>
          </p:nvSpPr>
          <p:spPr>
            <a:xfrm>
              <a:off x="5805834" y="2742452"/>
              <a:ext cx="245343" cy="40210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8" name="Google Shape;7508;p35"/>
            <p:cNvSpPr/>
            <p:nvPr/>
          </p:nvSpPr>
          <p:spPr>
            <a:xfrm>
              <a:off x="5761611" y="2699342"/>
              <a:ext cx="108621" cy="94993"/>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9" name="Google Shape;7509;p35"/>
            <p:cNvSpPr/>
            <p:nvPr/>
          </p:nvSpPr>
          <p:spPr>
            <a:xfrm>
              <a:off x="5805834" y="2350410"/>
              <a:ext cx="245343" cy="40210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0" name="Google Shape;7510;p35"/>
            <p:cNvSpPr/>
            <p:nvPr/>
          </p:nvSpPr>
          <p:spPr>
            <a:xfrm>
              <a:off x="5988784" y="2308636"/>
              <a:ext cx="106617" cy="95038"/>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1" name="Google Shape;7511;p35"/>
            <p:cNvSpPr/>
            <p:nvPr/>
          </p:nvSpPr>
          <p:spPr>
            <a:xfrm>
              <a:off x="6041068"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2" name="Google Shape;7512;p35"/>
            <p:cNvSpPr/>
            <p:nvPr/>
          </p:nvSpPr>
          <p:spPr>
            <a:xfrm>
              <a:off x="6447182" y="2308191"/>
              <a:ext cx="94503" cy="94548"/>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3" name="Google Shape;7513;p35"/>
            <p:cNvSpPr/>
            <p:nvPr/>
          </p:nvSpPr>
          <p:spPr>
            <a:xfrm>
              <a:off x="7162860" y="1958368"/>
              <a:ext cx="245343" cy="402151"/>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4" name="Google Shape;7514;p35"/>
            <p:cNvSpPr/>
            <p:nvPr/>
          </p:nvSpPr>
          <p:spPr>
            <a:xfrm>
              <a:off x="7343806" y="2308191"/>
              <a:ext cx="108621" cy="94548"/>
            </a:xfrm>
            <a:custGeom>
              <a:avLst/>
              <a:gdLst/>
              <a:ahLst/>
              <a:cxnLst/>
              <a:rect l="l" t="t" r="r" b="b"/>
              <a:pathLst>
                <a:path w="2439" h="2123" extrusionOk="0">
                  <a:moveTo>
                    <a:pt x="1233"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22" y="542"/>
                  </a:cubicBezTo>
                  <a:cubicBezTo>
                    <a:pt x="1942" y="181"/>
                    <a:pt x="1601" y="0"/>
                    <a:pt x="123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5" name="Google Shape;7515;p35"/>
            <p:cNvSpPr/>
            <p:nvPr/>
          </p:nvSpPr>
          <p:spPr>
            <a:xfrm>
              <a:off x="7162860" y="2350410"/>
              <a:ext cx="245343" cy="402107"/>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6" name="Google Shape;7516;p35"/>
            <p:cNvSpPr/>
            <p:nvPr/>
          </p:nvSpPr>
          <p:spPr>
            <a:xfrm>
              <a:off x="7118637" y="2700633"/>
              <a:ext cx="108621" cy="94993"/>
            </a:xfrm>
            <a:custGeom>
              <a:avLst/>
              <a:gdLst/>
              <a:ahLst/>
              <a:cxnLst/>
              <a:rect l="l" t="t" r="r" b="b"/>
              <a:pathLst>
                <a:path w="2439" h="2133" extrusionOk="0">
                  <a:moveTo>
                    <a:pt x="1235" y="1"/>
                  </a:moveTo>
                  <a:cubicBezTo>
                    <a:pt x="853" y="1"/>
                    <a:pt x="488" y="193"/>
                    <a:pt x="272" y="533"/>
                  </a:cubicBezTo>
                  <a:cubicBezTo>
                    <a:pt x="1" y="1029"/>
                    <a:pt x="181" y="1661"/>
                    <a:pt x="678" y="1977"/>
                  </a:cubicBezTo>
                  <a:cubicBezTo>
                    <a:pt x="843" y="2083"/>
                    <a:pt x="1029" y="2133"/>
                    <a:pt x="1213" y="2133"/>
                  </a:cubicBezTo>
                  <a:cubicBezTo>
                    <a:pt x="1581" y="2133"/>
                    <a:pt x="1942" y="1932"/>
                    <a:pt x="2122" y="1571"/>
                  </a:cubicBezTo>
                  <a:cubicBezTo>
                    <a:pt x="2438" y="1075"/>
                    <a:pt x="2258" y="443"/>
                    <a:pt x="1761" y="127"/>
                  </a:cubicBezTo>
                  <a:cubicBezTo>
                    <a:pt x="1591" y="41"/>
                    <a:pt x="1411"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7" name="Google Shape;7517;p35"/>
            <p:cNvSpPr/>
            <p:nvPr/>
          </p:nvSpPr>
          <p:spPr>
            <a:xfrm>
              <a:off x="67205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8" name="Google Shape;7518;p35"/>
            <p:cNvSpPr/>
            <p:nvPr/>
          </p:nvSpPr>
          <p:spPr>
            <a:xfrm>
              <a:off x="6672351" y="2700232"/>
              <a:ext cx="94503" cy="94503"/>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9" name="Google Shape;7519;p35"/>
            <p:cNvSpPr/>
            <p:nvPr/>
          </p:nvSpPr>
          <p:spPr>
            <a:xfrm>
              <a:off x="6485349" y="2350410"/>
              <a:ext cx="243339" cy="40210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0" name="Google Shape;7520;p35"/>
            <p:cNvSpPr/>
            <p:nvPr/>
          </p:nvSpPr>
          <p:spPr>
            <a:xfrm>
              <a:off x="6439122" y="2308636"/>
              <a:ext cx="108621" cy="94993"/>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1" name="Google Shape;7521;p35"/>
            <p:cNvSpPr/>
            <p:nvPr/>
          </p:nvSpPr>
          <p:spPr>
            <a:xfrm>
              <a:off x="6485349" y="1958368"/>
              <a:ext cx="243339" cy="402151"/>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2" name="Google Shape;7522;p35"/>
            <p:cNvSpPr/>
            <p:nvPr/>
          </p:nvSpPr>
          <p:spPr>
            <a:xfrm>
              <a:off x="6666295" y="1916595"/>
              <a:ext cx="108621" cy="95082"/>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3" name="Google Shape;7523;p35"/>
            <p:cNvSpPr/>
            <p:nvPr/>
          </p:nvSpPr>
          <p:spPr>
            <a:xfrm>
              <a:off x="6720583" y="1954360"/>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4" name="Google Shape;7524;p35"/>
            <p:cNvSpPr/>
            <p:nvPr/>
          </p:nvSpPr>
          <p:spPr>
            <a:xfrm>
              <a:off x="7124693" y="1916149"/>
              <a:ext cx="94503" cy="94548"/>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5" name="Google Shape;7525;p35"/>
            <p:cNvSpPr/>
            <p:nvPr/>
          </p:nvSpPr>
          <p:spPr>
            <a:xfrm>
              <a:off x="7840371" y="2350410"/>
              <a:ext cx="245343" cy="40210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6" name="Google Shape;7526;p35"/>
            <p:cNvSpPr/>
            <p:nvPr/>
          </p:nvSpPr>
          <p:spPr>
            <a:xfrm>
              <a:off x="8021317" y="2699342"/>
              <a:ext cx="108621" cy="94993"/>
            </a:xfrm>
            <a:custGeom>
              <a:avLst/>
              <a:gdLst/>
              <a:ahLst/>
              <a:cxnLst/>
              <a:rect l="l" t="t" r="r" b="b"/>
              <a:pathLst>
                <a:path w="2439" h="2133" extrusionOk="0">
                  <a:moveTo>
                    <a:pt x="1248" y="0"/>
                  </a:moveTo>
                  <a:cubicBezTo>
                    <a:pt x="1069" y="0"/>
                    <a:pt x="888" y="50"/>
                    <a:pt x="723" y="156"/>
                  </a:cubicBezTo>
                  <a:cubicBezTo>
                    <a:pt x="181" y="426"/>
                    <a:pt x="1" y="1104"/>
                    <a:pt x="317" y="1600"/>
                  </a:cubicBezTo>
                  <a:cubicBezTo>
                    <a:pt x="533" y="1940"/>
                    <a:pt x="898" y="2132"/>
                    <a:pt x="1266" y="2132"/>
                  </a:cubicBezTo>
                  <a:cubicBezTo>
                    <a:pt x="1435" y="2132"/>
                    <a:pt x="1605" y="2092"/>
                    <a:pt x="1761" y="2006"/>
                  </a:cubicBezTo>
                  <a:cubicBezTo>
                    <a:pt x="2303" y="1690"/>
                    <a:pt x="2438" y="1058"/>
                    <a:pt x="2167"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7" name="Google Shape;7527;p35"/>
            <p:cNvSpPr/>
            <p:nvPr/>
          </p:nvSpPr>
          <p:spPr>
            <a:xfrm>
              <a:off x="7840371" y="2742452"/>
              <a:ext cx="245343" cy="40210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8" name="Google Shape;7528;p35"/>
            <p:cNvSpPr/>
            <p:nvPr/>
          </p:nvSpPr>
          <p:spPr>
            <a:xfrm>
              <a:off x="7796148" y="3091294"/>
              <a:ext cx="108621" cy="95038"/>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2" y="2134"/>
                  </a:cubicBezTo>
                  <a:cubicBezTo>
                    <a:pt x="1582" y="2134"/>
                    <a:pt x="1937" y="1942"/>
                    <a:pt x="2122"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9" name="Google Shape;7529;p35"/>
            <p:cNvSpPr/>
            <p:nvPr/>
          </p:nvSpPr>
          <p:spPr>
            <a:xfrm>
              <a:off x="7398094" y="3128436"/>
              <a:ext cx="452387" cy="20130"/>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0" name="Google Shape;7530;p35"/>
            <p:cNvSpPr/>
            <p:nvPr/>
          </p:nvSpPr>
          <p:spPr>
            <a:xfrm>
              <a:off x="7351866" y="3092229"/>
              <a:ext cx="94503" cy="94548"/>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1" name="Google Shape;7531;p35"/>
            <p:cNvSpPr/>
            <p:nvPr/>
          </p:nvSpPr>
          <p:spPr>
            <a:xfrm>
              <a:off x="7162860" y="2742452"/>
              <a:ext cx="245343" cy="40210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2" name="Google Shape;7532;p35"/>
            <p:cNvSpPr/>
            <p:nvPr/>
          </p:nvSpPr>
          <p:spPr>
            <a:xfrm>
              <a:off x="7118637" y="2699342"/>
              <a:ext cx="108621" cy="94993"/>
            </a:xfrm>
            <a:custGeom>
              <a:avLst/>
              <a:gdLst/>
              <a:ahLst/>
              <a:cxnLst/>
              <a:rect l="l" t="t" r="r" b="b"/>
              <a:pathLst>
                <a:path w="2439" h="2133" extrusionOk="0">
                  <a:moveTo>
                    <a:pt x="1203" y="0"/>
                  </a:moveTo>
                  <a:cubicBezTo>
                    <a:pt x="1024"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3" name="Google Shape;7533;p35"/>
            <p:cNvSpPr/>
            <p:nvPr/>
          </p:nvSpPr>
          <p:spPr>
            <a:xfrm>
              <a:off x="7162860" y="2350410"/>
              <a:ext cx="245343" cy="402107"/>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4" name="Google Shape;7534;p35"/>
            <p:cNvSpPr/>
            <p:nvPr/>
          </p:nvSpPr>
          <p:spPr>
            <a:xfrm>
              <a:off x="7343806" y="2308636"/>
              <a:ext cx="108621" cy="95038"/>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5" name="Google Shape;7535;p35"/>
            <p:cNvSpPr/>
            <p:nvPr/>
          </p:nvSpPr>
          <p:spPr>
            <a:xfrm>
              <a:off x="7398094" y="2344398"/>
              <a:ext cx="452387" cy="22134"/>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6" name="Google Shape;7536;p35"/>
            <p:cNvSpPr/>
            <p:nvPr/>
          </p:nvSpPr>
          <p:spPr>
            <a:xfrm>
              <a:off x="7804208" y="2308191"/>
              <a:ext cx="94503" cy="94548"/>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7" name="Google Shape;7537;p35"/>
            <p:cNvSpPr/>
            <p:nvPr/>
          </p:nvSpPr>
          <p:spPr>
            <a:xfrm>
              <a:off x="8519886" y="1958368"/>
              <a:ext cx="243295" cy="402151"/>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8" name="Google Shape;7538;p35"/>
            <p:cNvSpPr/>
            <p:nvPr/>
          </p:nvSpPr>
          <p:spPr>
            <a:xfrm>
              <a:off x="8700832" y="2308191"/>
              <a:ext cx="108621" cy="94548"/>
            </a:xfrm>
            <a:custGeom>
              <a:avLst/>
              <a:gdLst/>
              <a:ahLst/>
              <a:cxnLst/>
              <a:rect l="l" t="t" r="r" b="b"/>
              <a:pathLst>
                <a:path w="2439" h="2123" extrusionOk="0">
                  <a:moveTo>
                    <a:pt x="1213" y="0"/>
                  </a:moveTo>
                  <a:cubicBezTo>
                    <a:pt x="1029" y="0"/>
                    <a:pt x="843" y="46"/>
                    <a:pt x="678" y="136"/>
                  </a:cubicBezTo>
                  <a:cubicBezTo>
                    <a:pt x="181" y="452"/>
                    <a:pt x="1" y="1084"/>
                    <a:pt x="271" y="1580"/>
                  </a:cubicBezTo>
                  <a:cubicBezTo>
                    <a:pt x="482" y="1942"/>
                    <a:pt x="833" y="2122"/>
                    <a:pt x="1204"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9" name="Google Shape;7539;p35"/>
            <p:cNvSpPr/>
            <p:nvPr/>
          </p:nvSpPr>
          <p:spPr>
            <a:xfrm>
              <a:off x="8519886" y="2350410"/>
              <a:ext cx="243295" cy="402107"/>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0" name="Google Shape;7540;p35"/>
            <p:cNvSpPr/>
            <p:nvPr/>
          </p:nvSpPr>
          <p:spPr>
            <a:xfrm>
              <a:off x="8475663" y="2700633"/>
              <a:ext cx="106617" cy="94993"/>
            </a:xfrm>
            <a:custGeom>
              <a:avLst/>
              <a:gdLst/>
              <a:ahLst/>
              <a:cxnLst/>
              <a:rect l="l" t="t" r="r" b="b"/>
              <a:pathLst>
                <a:path w="2394" h="2133" extrusionOk="0">
                  <a:moveTo>
                    <a:pt x="1221" y="1"/>
                  </a:moveTo>
                  <a:cubicBezTo>
                    <a:pt x="853" y="1"/>
                    <a:pt x="488" y="193"/>
                    <a:pt x="272" y="533"/>
                  </a:cubicBezTo>
                  <a:cubicBezTo>
                    <a:pt x="1" y="1029"/>
                    <a:pt x="136" y="1707"/>
                    <a:pt x="678" y="1977"/>
                  </a:cubicBezTo>
                  <a:cubicBezTo>
                    <a:pt x="843" y="2083"/>
                    <a:pt x="1024" y="2133"/>
                    <a:pt x="1203" y="2133"/>
                  </a:cubicBezTo>
                  <a:cubicBezTo>
                    <a:pt x="1561" y="2133"/>
                    <a:pt x="1912" y="1932"/>
                    <a:pt x="2122" y="1571"/>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1" name="Google Shape;7541;p35"/>
            <p:cNvSpPr/>
            <p:nvPr/>
          </p:nvSpPr>
          <p:spPr>
            <a:xfrm>
              <a:off x="8077609"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2" name="Google Shape;7542;p35"/>
            <p:cNvSpPr/>
            <p:nvPr/>
          </p:nvSpPr>
          <p:spPr>
            <a:xfrm>
              <a:off x="8029377" y="2700232"/>
              <a:ext cx="94503" cy="94503"/>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3" name="Google Shape;7543;p35"/>
            <p:cNvSpPr/>
            <p:nvPr/>
          </p:nvSpPr>
          <p:spPr>
            <a:xfrm>
              <a:off x="7840371" y="2350410"/>
              <a:ext cx="245343" cy="40210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4" name="Google Shape;7544;p35"/>
            <p:cNvSpPr/>
            <p:nvPr/>
          </p:nvSpPr>
          <p:spPr>
            <a:xfrm>
              <a:off x="7796148" y="2308191"/>
              <a:ext cx="108621" cy="94548"/>
            </a:xfrm>
            <a:custGeom>
              <a:avLst/>
              <a:gdLst/>
              <a:ahLst/>
              <a:cxnLst/>
              <a:rect l="l" t="t" r="r" b="b"/>
              <a:pathLst>
                <a:path w="2439" h="2123" extrusionOk="0">
                  <a:moveTo>
                    <a:pt x="1213" y="0"/>
                  </a:moveTo>
                  <a:cubicBezTo>
                    <a:pt x="1029" y="0"/>
                    <a:pt x="843" y="46"/>
                    <a:pt x="678" y="136"/>
                  </a:cubicBezTo>
                  <a:cubicBezTo>
                    <a:pt x="181" y="452"/>
                    <a:pt x="1" y="1084"/>
                    <a:pt x="317" y="1580"/>
                  </a:cubicBezTo>
                  <a:cubicBezTo>
                    <a:pt x="497" y="1942"/>
                    <a:pt x="838" y="2122"/>
                    <a:pt x="1206"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5" name="Google Shape;7545;p35"/>
            <p:cNvSpPr/>
            <p:nvPr/>
          </p:nvSpPr>
          <p:spPr>
            <a:xfrm>
              <a:off x="7840371" y="1958368"/>
              <a:ext cx="245343" cy="402151"/>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6" name="Google Shape;7546;p35"/>
            <p:cNvSpPr/>
            <p:nvPr/>
          </p:nvSpPr>
          <p:spPr>
            <a:xfrm>
              <a:off x="8023321" y="1916595"/>
              <a:ext cx="106617" cy="95082"/>
            </a:xfrm>
            <a:custGeom>
              <a:avLst/>
              <a:gdLst/>
              <a:ahLst/>
              <a:cxnLst/>
              <a:rect l="l" t="t" r="r" b="b"/>
              <a:pathLst>
                <a:path w="2394" h="2135"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7" name="Google Shape;7547;p35"/>
            <p:cNvSpPr/>
            <p:nvPr/>
          </p:nvSpPr>
          <p:spPr>
            <a:xfrm>
              <a:off x="8077609" y="1954360"/>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8" name="Google Shape;7548;p35"/>
            <p:cNvSpPr/>
            <p:nvPr/>
          </p:nvSpPr>
          <p:spPr>
            <a:xfrm>
              <a:off x="8481719" y="1916149"/>
              <a:ext cx="94503" cy="94548"/>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9" name="Google Shape;7549;p35"/>
            <p:cNvSpPr/>
            <p:nvPr/>
          </p:nvSpPr>
          <p:spPr>
            <a:xfrm>
              <a:off x="8519886" y="2350410"/>
              <a:ext cx="243295" cy="402107"/>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0" name="Google Shape;7550;p35"/>
            <p:cNvSpPr/>
            <p:nvPr/>
          </p:nvSpPr>
          <p:spPr>
            <a:xfrm>
              <a:off x="8700832" y="2308636"/>
              <a:ext cx="108621" cy="95038"/>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2" y="2134"/>
                  </a:cubicBezTo>
                  <a:cubicBezTo>
                    <a:pt x="1607" y="2134"/>
                    <a:pt x="1943" y="1944"/>
                    <a:pt x="2122"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1" name="Google Shape;7551;p35"/>
            <p:cNvSpPr/>
            <p:nvPr/>
          </p:nvSpPr>
          <p:spPr>
            <a:xfrm>
              <a:off x="8755120" y="2344398"/>
              <a:ext cx="452387" cy="22134"/>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2" name="Google Shape;7552;p35"/>
            <p:cNvSpPr/>
            <p:nvPr/>
          </p:nvSpPr>
          <p:spPr>
            <a:xfrm>
              <a:off x="9159230" y="2308191"/>
              <a:ext cx="96507" cy="94548"/>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3" name="Google Shape;7553;p35"/>
            <p:cNvSpPr/>
            <p:nvPr/>
          </p:nvSpPr>
          <p:spPr>
            <a:xfrm>
              <a:off x="3771297" y="1958368"/>
              <a:ext cx="245343" cy="402151"/>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4" name="Google Shape;7554;p35"/>
            <p:cNvSpPr/>
            <p:nvPr/>
          </p:nvSpPr>
          <p:spPr>
            <a:xfrm>
              <a:off x="3727074" y="2308636"/>
              <a:ext cx="108621" cy="95038"/>
            </a:xfrm>
            <a:custGeom>
              <a:avLst/>
              <a:gdLst/>
              <a:ahLst/>
              <a:cxnLst/>
              <a:rect l="l" t="t" r="r" b="b"/>
              <a:pathLst>
                <a:path w="2439" h="2134" extrusionOk="0">
                  <a:moveTo>
                    <a:pt x="1236" y="0"/>
                  </a:moveTo>
                  <a:cubicBezTo>
                    <a:pt x="853" y="0"/>
                    <a:pt x="488" y="192"/>
                    <a:pt x="272"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5" name="Google Shape;7555;p35"/>
            <p:cNvSpPr/>
            <p:nvPr/>
          </p:nvSpPr>
          <p:spPr>
            <a:xfrm>
              <a:off x="5128323" y="1566371"/>
              <a:ext cx="243339" cy="402107"/>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6" name="Google Shape;7556;p35"/>
            <p:cNvSpPr/>
            <p:nvPr/>
          </p:nvSpPr>
          <p:spPr>
            <a:xfrm>
              <a:off x="5309269" y="1916595"/>
              <a:ext cx="108621" cy="95082"/>
            </a:xfrm>
            <a:custGeom>
              <a:avLst/>
              <a:gdLst/>
              <a:ahLst/>
              <a:cxnLst/>
              <a:rect l="l" t="t" r="r" b="b"/>
              <a:pathLst>
                <a:path w="2439" h="2135" extrusionOk="0">
                  <a:moveTo>
                    <a:pt x="1182" y="0"/>
                  </a:moveTo>
                  <a:cubicBezTo>
                    <a:pt x="1008" y="0"/>
                    <a:pt x="834" y="41"/>
                    <a:pt x="678" y="126"/>
                  </a:cubicBezTo>
                  <a:cubicBezTo>
                    <a:pt x="181" y="442"/>
                    <a:pt x="1" y="1074"/>
                    <a:pt x="317" y="1616"/>
                  </a:cubicBezTo>
                  <a:cubicBezTo>
                    <a:pt x="496" y="1944"/>
                    <a:pt x="833" y="2134"/>
                    <a:pt x="1197"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7" name="Google Shape;7557;p35"/>
            <p:cNvSpPr/>
            <p:nvPr/>
          </p:nvSpPr>
          <p:spPr>
            <a:xfrm>
              <a:off x="5128323" y="1958368"/>
              <a:ext cx="243339" cy="402151"/>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8" name="Google Shape;7558;p35"/>
            <p:cNvSpPr/>
            <p:nvPr/>
          </p:nvSpPr>
          <p:spPr>
            <a:xfrm>
              <a:off x="5084100" y="2308636"/>
              <a:ext cx="108621" cy="95038"/>
            </a:xfrm>
            <a:custGeom>
              <a:avLst/>
              <a:gdLst/>
              <a:ahLst/>
              <a:cxnLst/>
              <a:rect l="l" t="t" r="r" b="b"/>
              <a:pathLst>
                <a:path w="2439" h="2134" extrusionOk="0">
                  <a:moveTo>
                    <a:pt x="1221" y="0"/>
                  </a:moveTo>
                  <a:cubicBezTo>
                    <a:pt x="853" y="0"/>
                    <a:pt x="488" y="192"/>
                    <a:pt x="272" y="532"/>
                  </a:cubicBezTo>
                  <a:cubicBezTo>
                    <a:pt x="1" y="1029"/>
                    <a:pt x="181" y="1706"/>
                    <a:pt x="678" y="1977"/>
                  </a:cubicBezTo>
                  <a:cubicBezTo>
                    <a:pt x="846" y="2084"/>
                    <a:pt x="1030" y="2134"/>
                    <a:pt x="1212" y="2134"/>
                  </a:cubicBezTo>
                  <a:cubicBezTo>
                    <a:pt x="1567" y="2134"/>
                    <a:pt x="1914" y="1944"/>
                    <a:pt x="2123" y="1616"/>
                  </a:cubicBezTo>
                  <a:cubicBezTo>
                    <a:pt x="2439"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9" name="Google Shape;7559;p35"/>
            <p:cNvSpPr/>
            <p:nvPr/>
          </p:nvSpPr>
          <p:spPr>
            <a:xfrm>
              <a:off x="4686046"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0" name="Google Shape;7560;p35"/>
            <p:cNvSpPr/>
            <p:nvPr/>
          </p:nvSpPr>
          <p:spPr>
            <a:xfrm>
              <a:off x="4637814" y="2308191"/>
              <a:ext cx="94503" cy="94548"/>
            </a:xfrm>
            <a:custGeom>
              <a:avLst/>
              <a:gdLst/>
              <a:ahLst/>
              <a:cxnLst/>
              <a:rect l="l" t="t" r="r" b="b"/>
              <a:pathLst>
                <a:path w="2122" h="2123" extrusionOk="0">
                  <a:moveTo>
                    <a:pt x="1084" y="0"/>
                  </a:moveTo>
                  <a:cubicBezTo>
                    <a:pt x="497" y="0"/>
                    <a:pt x="0" y="497"/>
                    <a:pt x="0" y="1084"/>
                  </a:cubicBezTo>
                  <a:cubicBezTo>
                    <a:pt x="0" y="1671"/>
                    <a:pt x="497" y="2122"/>
                    <a:pt x="1084" y="2122"/>
                  </a:cubicBezTo>
                  <a:cubicBezTo>
                    <a:pt x="1671" y="2122"/>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1" name="Google Shape;7561;p35"/>
            <p:cNvSpPr/>
            <p:nvPr/>
          </p:nvSpPr>
          <p:spPr>
            <a:xfrm>
              <a:off x="4450857" y="1958368"/>
              <a:ext cx="243295" cy="402151"/>
            </a:xfrm>
            <a:custGeom>
              <a:avLst/>
              <a:gdLst/>
              <a:ahLst/>
              <a:cxnLst/>
              <a:rect l="l" t="t" r="r" b="b"/>
              <a:pathLst>
                <a:path w="5463" h="9030" extrusionOk="0">
                  <a:moveTo>
                    <a:pt x="406" y="1"/>
                  </a:moveTo>
                  <a:lnTo>
                    <a:pt x="0" y="226"/>
                  </a:lnTo>
                  <a:lnTo>
                    <a:pt x="5056" y="9029"/>
                  </a:lnTo>
                  <a:lnTo>
                    <a:pt x="5462" y="8803"/>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2" name="Google Shape;7562;p35"/>
            <p:cNvSpPr/>
            <p:nvPr/>
          </p:nvSpPr>
          <p:spPr>
            <a:xfrm>
              <a:off x="4404585" y="1916595"/>
              <a:ext cx="108621" cy="95082"/>
            </a:xfrm>
            <a:custGeom>
              <a:avLst/>
              <a:gdLst/>
              <a:ahLst/>
              <a:cxnLst/>
              <a:rect l="l" t="t" r="r" b="b"/>
              <a:pathLst>
                <a:path w="2439" h="2135" extrusionOk="0">
                  <a:moveTo>
                    <a:pt x="1204" y="0"/>
                  </a:moveTo>
                  <a:cubicBezTo>
                    <a:pt x="1028" y="0"/>
                    <a:pt x="848" y="41"/>
                    <a:pt x="678" y="126"/>
                  </a:cubicBezTo>
                  <a:cubicBezTo>
                    <a:pt x="181" y="442"/>
                    <a:pt x="1" y="1074"/>
                    <a:pt x="317" y="1616"/>
                  </a:cubicBezTo>
                  <a:cubicBezTo>
                    <a:pt x="496" y="1944"/>
                    <a:pt x="852" y="2134"/>
                    <a:pt x="1217" y="2134"/>
                  </a:cubicBezTo>
                  <a:cubicBezTo>
                    <a:pt x="1404" y="2134"/>
                    <a:pt x="1593" y="2084"/>
                    <a:pt x="1761" y="1977"/>
                  </a:cubicBezTo>
                  <a:cubicBezTo>
                    <a:pt x="2258" y="1706"/>
                    <a:pt x="2438" y="1029"/>
                    <a:pt x="2168"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3" name="Google Shape;7563;p35"/>
            <p:cNvSpPr/>
            <p:nvPr/>
          </p:nvSpPr>
          <p:spPr>
            <a:xfrm>
              <a:off x="5805834" y="1568375"/>
              <a:ext cx="245343" cy="402107"/>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4" name="Google Shape;7564;p35"/>
            <p:cNvSpPr/>
            <p:nvPr/>
          </p:nvSpPr>
          <p:spPr>
            <a:xfrm>
              <a:off x="5761611" y="1916595"/>
              <a:ext cx="108621" cy="95082"/>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5" name="Google Shape;7565;p35"/>
            <p:cNvSpPr/>
            <p:nvPr/>
          </p:nvSpPr>
          <p:spPr>
            <a:xfrm>
              <a:off x="5363557" y="1954360"/>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6" name="Google Shape;7566;p35"/>
            <p:cNvSpPr/>
            <p:nvPr/>
          </p:nvSpPr>
          <p:spPr>
            <a:xfrm>
              <a:off x="5315325" y="1916149"/>
              <a:ext cx="96507" cy="94548"/>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7" name="Google Shape;7567;p35"/>
            <p:cNvSpPr/>
            <p:nvPr/>
          </p:nvSpPr>
          <p:spPr>
            <a:xfrm>
              <a:off x="5128323" y="1566371"/>
              <a:ext cx="243339" cy="402107"/>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8" name="Google Shape;7568;p35"/>
            <p:cNvSpPr/>
            <p:nvPr/>
          </p:nvSpPr>
          <p:spPr>
            <a:xfrm>
              <a:off x="5084100" y="1525176"/>
              <a:ext cx="106617" cy="94459"/>
            </a:xfrm>
            <a:custGeom>
              <a:avLst/>
              <a:gdLst/>
              <a:ahLst/>
              <a:cxnLst/>
              <a:rect l="l" t="t" r="r" b="b"/>
              <a:pathLst>
                <a:path w="2394" h="2121" extrusionOk="0">
                  <a:moveTo>
                    <a:pt x="1212" y="0"/>
                  </a:moveTo>
                  <a:cubicBezTo>
                    <a:pt x="1030" y="0"/>
                    <a:pt x="846" y="51"/>
                    <a:pt x="678" y="158"/>
                  </a:cubicBezTo>
                  <a:cubicBezTo>
                    <a:pt x="136" y="429"/>
                    <a:pt x="1" y="1106"/>
                    <a:pt x="272" y="1602"/>
                  </a:cubicBezTo>
                  <a:cubicBezTo>
                    <a:pt x="481" y="1930"/>
                    <a:pt x="827" y="2121"/>
                    <a:pt x="1182" y="2121"/>
                  </a:cubicBezTo>
                  <a:cubicBezTo>
                    <a:pt x="1364" y="2121"/>
                    <a:pt x="1548" y="2070"/>
                    <a:pt x="1716" y="1963"/>
                  </a:cubicBezTo>
                  <a:cubicBezTo>
                    <a:pt x="2258" y="1692"/>
                    <a:pt x="2393" y="1060"/>
                    <a:pt x="2123" y="519"/>
                  </a:cubicBezTo>
                  <a:cubicBezTo>
                    <a:pt x="1914" y="191"/>
                    <a:pt x="1567" y="0"/>
                    <a:pt x="121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9" name="Google Shape;7569;p35"/>
            <p:cNvSpPr/>
            <p:nvPr/>
          </p:nvSpPr>
          <p:spPr>
            <a:xfrm>
              <a:off x="6485349" y="1566371"/>
              <a:ext cx="243339" cy="402107"/>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0" name="Google Shape;7570;p35"/>
            <p:cNvSpPr/>
            <p:nvPr/>
          </p:nvSpPr>
          <p:spPr>
            <a:xfrm>
              <a:off x="6666295" y="1916595"/>
              <a:ext cx="108621" cy="95082"/>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1" name="Google Shape;7571;p35"/>
            <p:cNvSpPr/>
            <p:nvPr/>
          </p:nvSpPr>
          <p:spPr>
            <a:xfrm>
              <a:off x="6485349" y="1958368"/>
              <a:ext cx="243339" cy="402151"/>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2" name="Google Shape;7572;p35"/>
            <p:cNvSpPr/>
            <p:nvPr/>
          </p:nvSpPr>
          <p:spPr>
            <a:xfrm>
              <a:off x="6439122" y="2308636"/>
              <a:ext cx="108621" cy="95038"/>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3" name="Google Shape;7573;p35"/>
            <p:cNvSpPr/>
            <p:nvPr/>
          </p:nvSpPr>
          <p:spPr>
            <a:xfrm>
              <a:off x="6041068"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4" name="Google Shape;7574;p35"/>
            <p:cNvSpPr/>
            <p:nvPr/>
          </p:nvSpPr>
          <p:spPr>
            <a:xfrm>
              <a:off x="5994840" y="2308191"/>
              <a:ext cx="94503" cy="94548"/>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5" name="Google Shape;7575;p35"/>
            <p:cNvSpPr/>
            <p:nvPr/>
          </p:nvSpPr>
          <p:spPr>
            <a:xfrm>
              <a:off x="5805834" y="1958368"/>
              <a:ext cx="245343" cy="402151"/>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6" name="Google Shape;7576;p35"/>
            <p:cNvSpPr/>
            <p:nvPr/>
          </p:nvSpPr>
          <p:spPr>
            <a:xfrm>
              <a:off x="5761611" y="1916595"/>
              <a:ext cx="108621" cy="95082"/>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7" name="Google Shape;7577;p35"/>
            <p:cNvSpPr/>
            <p:nvPr/>
          </p:nvSpPr>
          <p:spPr>
            <a:xfrm>
              <a:off x="5805834" y="1568375"/>
              <a:ext cx="245343" cy="402107"/>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8" name="Google Shape;7578;p35"/>
            <p:cNvSpPr/>
            <p:nvPr/>
          </p:nvSpPr>
          <p:spPr>
            <a:xfrm>
              <a:off x="5986780" y="1525176"/>
              <a:ext cx="108621" cy="95082"/>
            </a:xfrm>
            <a:custGeom>
              <a:avLst/>
              <a:gdLst/>
              <a:ahLst/>
              <a:cxnLst/>
              <a:rect l="l" t="t" r="r" b="b"/>
              <a:pathLst>
                <a:path w="2439" h="2135" extrusionOk="0">
                  <a:moveTo>
                    <a:pt x="1217" y="0"/>
                  </a:moveTo>
                  <a:cubicBezTo>
                    <a:pt x="852" y="0"/>
                    <a:pt x="496" y="191"/>
                    <a:pt x="317" y="519"/>
                  </a:cubicBezTo>
                  <a:cubicBezTo>
                    <a:pt x="1" y="1060"/>
                    <a:pt x="181" y="1692"/>
                    <a:pt x="723" y="2008"/>
                  </a:cubicBezTo>
                  <a:cubicBezTo>
                    <a:pt x="879" y="2094"/>
                    <a:pt x="1049" y="2134"/>
                    <a:pt x="1218"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9" name="Google Shape;7579;p35"/>
            <p:cNvSpPr/>
            <p:nvPr/>
          </p:nvSpPr>
          <p:spPr>
            <a:xfrm>
              <a:off x="6041068" y="1562319"/>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0" name="Google Shape;7580;p35"/>
            <p:cNvSpPr/>
            <p:nvPr/>
          </p:nvSpPr>
          <p:spPr>
            <a:xfrm>
              <a:off x="6447182" y="1524152"/>
              <a:ext cx="94503" cy="96507"/>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1" name="Google Shape;7581;p35"/>
            <p:cNvSpPr/>
            <p:nvPr/>
          </p:nvSpPr>
          <p:spPr>
            <a:xfrm>
              <a:off x="7162860" y="1176334"/>
              <a:ext cx="245343" cy="402107"/>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2" name="Google Shape;7582;p35"/>
            <p:cNvSpPr/>
            <p:nvPr/>
          </p:nvSpPr>
          <p:spPr>
            <a:xfrm>
              <a:off x="7343806" y="1525176"/>
              <a:ext cx="108621" cy="94459"/>
            </a:xfrm>
            <a:custGeom>
              <a:avLst/>
              <a:gdLst/>
              <a:ahLst/>
              <a:cxnLst/>
              <a:rect l="l" t="t" r="r" b="b"/>
              <a:pathLst>
                <a:path w="2439" h="2121" extrusionOk="0">
                  <a:moveTo>
                    <a:pt x="1244" y="0"/>
                  </a:moveTo>
                  <a:cubicBezTo>
                    <a:pt x="1056" y="0"/>
                    <a:pt x="861" y="51"/>
                    <a:pt x="678" y="158"/>
                  </a:cubicBezTo>
                  <a:cubicBezTo>
                    <a:pt x="181" y="429"/>
                    <a:pt x="1" y="1106"/>
                    <a:pt x="317" y="1602"/>
                  </a:cubicBezTo>
                  <a:cubicBezTo>
                    <a:pt x="496" y="1930"/>
                    <a:pt x="852" y="2121"/>
                    <a:pt x="1217" y="2121"/>
                  </a:cubicBezTo>
                  <a:cubicBezTo>
                    <a:pt x="1404" y="2121"/>
                    <a:pt x="1593" y="2070"/>
                    <a:pt x="1761" y="1963"/>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3" name="Google Shape;7583;p35"/>
            <p:cNvSpPr/>
            <p:nvPr/>
          </p:nvSpPr>
          <p:spPr>
            <a:xfrm>
              <a:off x="7162860" y="1568375"/>
              <a:ext cx="245343" cy="402107"/>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4" name="Google Shape;7584;p35"/>
            <p:cNvSpPr/>
            <p:nvPr/>
          </p:nvSpPr>
          <p:spPr>
            <a:xfrm>
              <a:off x="7118637" y="1916595"/>
              <a:ext cx="108621" cy="95082"/>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5" name="Google Shape;7585;p35"/>
            <p:cNvSpPr/>
            <p:nvPr/>
          </p:nvSpPr>
          <p:spPr>
            <a:xfrm>
              <a:off x="6720583" y="1954360"/>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6" name="Google Shape;7586;p35"/>
            <p:cNvSpPr/>
            <p:nvPr/>
          </p:nvSpPr>
          <p:spPr>
            <a:xfrm>
              <a:off x="6672351" y="1916149"/>
              <a:ext cx="94503" cy="94548"/>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7" name="Google Shape;7587;p35"/>
            <p:cNvSpPr/>
            <p:nvPr/>
          </p:nvSpPr>
          <p:spPr>
            <a:xfrm>
              <a:off x="6485349" y="1566371"/>
              <a:ext cx="243339" cy="402107"/>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8" name="Google Shape;7588;p35"/>
            <p:cNvSpPr/>
            <p:nvPr/>
          </p:nvSpPr>
          <p:spPr>
            <a:xfrm>
              <a:off x="6439122" y="1525176"/>
              <a:ext cx="108621" cy="95082"/>
            </a:xfrm>
            <a:custGeom>
              <a:avLst/>
              <a:gdLst/>
              <a:ahLst/>
              <a:cxnLst/>
              <a:rect l="l" t="t" r="r" b="b"/>
              <a:pathLst>
                <a:path w="2439" h="2135" extrusionOk="0">
                  <a:moveTo>
                    <a:pt x="1244" y="0"/>
                  </a:moveTo>
                  <a:cubicBezTo>
                    <a:pt x="1056" y="0"/>
                    <a:pt x="861" y="51"/>
                    <a:pt x="678" y="158"/>
                  </a:cubicBezTo>
                  <a:cubicBezTo>
                    <a:pt x="181" y="429"/>
                    <a:pt x="1" y="1106"/>
                    <a:pt x="317" y="1602"/>
                  </a:cubicBezTo>
                  <a:cubicBezTo>
                    <a:pt x="502" y="1942"/>
                    <a:pt x="879" y="2134"/>
                    <a:pt x="1257" y="2134"/>
                  </a:cubicBezTo>
                  <a:cubicBezTo>
                    <a:pt x="1431" y="2134"/>
                    <a:pt x="1605" y="2094"/>
                    <a:pt x="1761" y="2008"/>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9" name="Google Shape;7589;p35"/>
            <p:cNvSpPr/>
            <p:nvPr/>
          </p:nvSpPr>
          <p:spPr>
            <a:xfrm>
              <a:off x="6485349" y="1176334"/>
              <a:ext cx="243339" cy="402107"/>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0" name="Google Shape;7590;p35"/>
            <p:cNvSpPr/>
            <p:nvPr/>
          </p:nvSpPr>
          <p:spPr>
            <a:xfrm>
              <a:off x="6666295" y="1133224"/>
              <a:ext cx="108621" cy="94993"/>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1" name="Google Shape;7591;p35"/>
            <p:cNvSpPr/>
            <p:nvPr/>
          </p:nvSpPr>
          <p:spPr>
            <a:xfrm>
              <a:off x="6720583" y="1170322"/>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2" name="Google Shape;7592;p35"/>
            <p:cNvSpPr/>
            <p:nvPr/>
          </p:nvSpPr>
          <p:spPr>
            <a:xfrm>
              <a:off x="7124693" y="1134115"/>
              <a:ext cx="94503" cy="94548"/>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3" name="Google Shape;7593;p35"/>
            <p:cNvSpPr/>
            <p:nvPr/>
          </p:nvSpPr>
          <p:spPr>
            <a:xfrm>
              <a:off x="7840371" y="1566371"/>
              <a:ext cx="245343" cy="402107"/>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4" name="Google Shape;7594;p35"/>
            <p:cNvSpPr/>
            <p:nvPr/>
          </p:nvSpPr>
          <p:spPr>
            <a:xfrm>
              <a:off x="8023321" y="1916595"/>
              <a:ext cx="106617" cy="95082"/>
            </a:xfrm>
            <a:custGeom>
              <a:avLst/>
              <a:gdLst/>
              <a:ahLst/>
              <a:cxnLst/>
              <a:rect l="l" t="t" r="r" b="b"/>
              <a:pathLst>
                <a:path w="2394" h="2135" extrusionOk="0">
                  <a:moveTo>
                    <a:pt x="1173" y="0"/>
                  </a:moveTo>
                  <a:cubicBezTo>
                    <a:pt x="1004" y="0"/>
                    <a:pt x="834" y="41"/>
                    <a:pt x="678" y="126"/>
                  </a:cubicBezTo>
                  <a:cubicBezTo>
                    <a:pt x="136" y="442"/>
                    <a:pt x="1" y="1074"/>
                    <a:pt x="272" y="1616"/>
                  </a:cubicBezTo>
                  <a:cubicBezTo>
                    <a:pt x="480" y="1944"/>
                    <a:pt x="827" y="2134"/>
                    <a:pt x="1182" y="2134"/>
                  </a:cubicBezTo>
                  <a:cubicBezTo>
                    <a:pt x="1364" y="2134"/>
                    <a:pt x="1548" y="2084"/>
                    <a:pt x="1716" y="1977"/>
                  </a:cubicBezTo>
                  <a:cubicBezTo>
                    <a:pt x="2258" y="1706"/>
                    <a:pt x="2393"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5" name="Google Shape;7595;p35"/>
            <p:cNvSpPr/>
            <p:nvPr/>
          </p:nvSpPr>
          <p:spPr>
            <a:xfrm>
              <a:off x="7840371" y="1958368"/>
              <a:ext cx="245343" cy="402151"/>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6" name="Google Shape;7596;p35"/>
            <p:cNvSpPr/>
            <p:nvPr/>
          </p:nvSpPr>
          <p:spPr>
            <a:xfrm>
              <a:off x="7796148" y="2308636"/>
              <a:ext cx="108621" cy="95038"/>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7" name="Google Shape;7597;p35"/>
            <p:cNvSpPr/>
            <p:nvPr/>
          </p:nvSpPr>
          <p:spPr>
            <a:xfrm>
              <a:off x="7398094" y="2344398"/>
              <a:ext cx="452387" cy="22134"/>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8" name="Google Shape;7598;p35"/>
            <p:cNvSpPr/>
            <p:nvPr/>
          </p:nvSpPr>
          <p:spPr>
            <a:xfrm>
              <a:off x="7351866" y="2308191"/>
              <a:ext cx="94503" cy="94548"/>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9" name="Google Shape;7599;p35"/>
            <p:cNvSpPr/>
            <p:nvPr/>
          </p:nvSpPr>
          <p:spPr>
            <a:xfrm>
              <a:off x="7162860" y="1958368"/>
              <a:ext cx="245343" cy="402151"/>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0" name="Google Shape;7600;p35"/>
            <p:cNvSpPr/>
            <p:nvPr/>
          </p:nvSpPr>
          <p:spPr>
            <a:xfrm>
              <a:off x="7118637" y="1916595"/>
              <a:ext cx="108621" cy="95082"/>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1" name="Google Shape;7601;p35"/>
            <p:cNvSpPr/>
            <p:nvPr/>
          </p:nvSpPr>
          <p:spPr>
            <a:xfrm>
              <a:off x="7162860" y="1568375"/>
              <a:ext cx="245343" cy="402107"/>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2" name="Google Shape;7602;p35"/>
            <p:cNvSpPr/>
            <p:nvPr/>
          </p:nvSpPr>
          <p:spPr>
            <a:xfrm>
              <a:off x="7343806" y="1525176"/>
              <a:ext cx="108621" cy="95082"/>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4"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3" name="Google Shape;7603;p35"/>
            <p:cNvSpPr/>
            <p:nvPr/>
          </p:nvSpPr>
          <p:spPr>
            <a:xfrm>
              <a:off x="7398094" y="1562319"/>
              <a:ext cx="452387" cy="20174"/>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4" name="Google Shape;7604;p35"/>
            <p:cNvSpPr/>
            <p:nvPr/>
          </p:nvSpPr>
          <p:spPr>
            <a:xfrm>
              <a:off x="7804208" y="1524152"/>
              <a:ext cx="94503" cy="96507"/>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5" name="Google Shape;7605;p35"/>
            <p:cNvSpPr/>
            <p:nvPr/>
          </p:nvSpPr>
          <p:spPr>
            <a:xfrm>
              <a:off x="8519886" y="1176334"/>
              <a:ext cx="243295" cy="402107"/>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6" name="Google Shape;7606;p35"/>
            <p:cNvSpPr/>
            <p:nvPr/>
          </p:nvSpPr>
          <p:spPr>
            <a:xfrm>
              <a:off x="8700832" y="1525176"/>
              <a:ext cx="108621" cy="95082"/>
            </a:xfrm>
            <a:custGeom>
              <a:avLst/>
              <a:gdLst/>
              <a:ahLst/>
              <a:cxnLst/>
              <a:rect l="l" t="t" r="r" b="b"/>
              <a:pathLst>
                <a:path w="2439" h="2135" extrusionOk="0">
                  <a:moveTo>
                    <a:pt x="1222" y="0"/>
                  </a:moveTo>
                  <a:cubicBezTo>
                    <a:pt x="1035" y="0"/>
                    <a:pt x="846" y="51"/>
                    <a:pt x="678" y="158"/>
                  </a:cubicBezTo>
                  <a:cubicBezTo>
                    <a:pt x="181" y="429"/>
                    <a:pt x="1" y="1106"/>
                    <a:pt x="271" y="1602"/>
                  </a:cubicBezTo>
                  <a:cubicBezTo>
                    <a:pt x="488" y="1942"/>
                    <a:pt x="853" y="2134"/>
                    <a:pt x="1235" y="2134"/>
                  </a:cubicBezTo>
                  <a:cubicBezTo>
                    <a:pt x="1411" y="2134"/>
                    <a:pt x="1591" y="2094"/>
                    <a:pt x="1761" y="2008"/>
                  </a:cubicBezTo>
                  <a:cubicBezTo>
                    <a:pt x="2258" y="1692"/>
                    <a:pt x="2438" y="1060"/>
                    <a:pt x="2122" y="519"/>
                  </a:cubicBezTo>
                  <a:cubicBezTo>
                    <a:pt x="1943" y="191"/>
                    <a:pt x="1587" y="0"/>
                    <a:pt x="122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7" name="Google Shape;7607;p35"/>
            <p:cNvSpPr/>
            <p:nvPr/>
          </p:nvSpPr>
          <p:spPr>
            <a:xfrm>
              <a:off x="8519886" y="1568375"/>
              <a:ext cx="243295" cy="402107"/>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8" name="Google Shape;7608;p35"/>
            <p:cNvSpPr/>
            <p:nvPr/>
          </p:nvSpPr>
          <p:spPr>
            <a:xfrm>
              <a:off x="8473659" y="1916595"/>
              <a:ext cx="108621" cy="95082"/>
            </a:xfrm>
            <a:custGeom>
              <a:avLst/>
              <a:gdLst/>
              <a:ahLst/>
              <a:cxnLst/>
              <a:rect l="l" t="t" r="r" b="b"/>
              <a:pathLst>
                <a:path w="2439" h="2135" extrusionOk="0">
                  <a:moveTo>
                    <a:pt x="1266" y="0"/>
                  </a:moveTo>
                  <a:cubicBezTo>
                    <a:pt x="898" y="0"/>
                    <a:pt x="533" y="192"/>
                    <a:pt x="317" y="532"/>
                  </a:cubicBezTo>
                  <a:cubicBezTo>
                    <a:pt x="1" y="1029"/>
                    <a:pt x="181" y="1706"/>
                    <a:pt x="723" y="1977"/>
                  </a:cubicBezTo>
                  <a:cubicBezTo>
                    <a:pt x="891" y="2084"/>
                    <a:pt x="1075" y="2134"/>
                    <a:pt x="1257" y="2134"/>
                  </a:cubicBezTo>
                  <a:cubicBezTo>
                    <a:pt x="1612" y="2134"/>
                    <a:pt x="1959" y="1944"/>
                    <a:pt x="2167" y="1616"/>
                  </a:cubicBezTo>
                  <a:cubicBezTo>
                    <a:pt x="2438" y="1074"/>
                    <a:pt x="2303" y="442"/>
                    <a:pt x="1761" y="126"/>
                  </a:cubicBezTo>
                  <a:cubicBezTo>
                    <a:pt x="1605" y="41"/>
                    <a:pt x="1435" y="0"/>
                    <a:pt x="126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9" name="Google Shape;7609;p35"/>
            <p:cNvSpPr/>
            <p:nvPr/>
          </p:nvSpPr>
          <p:spPr>
            <a:xfrm>
              <a:off x="8077609" y="1954360"/>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0" name="Google Shape;7610;p35"/>
            <p:cNvSpPr/>
            <p:nvPr/>
          </p:nvSpPr>
          <p:spPr>
            <a:xfrm>
              <a:off x="8029377" y="1916149"/>
              <a:ext cx="94503" cy="94548"/>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1" name="Google Shape;7611;p35"/>
            <p:cNvSpPr/>
            <p:nvPr/>
          </p:nvSpPr>
          <p:spPr>
            <a:xfrm>
              <a:off x="7840371" y="1566371"/>
              <a:ext cx="245343" cy="402107"/>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2" name="Google Shape;7612;p35"/>
            <p:cNvSpPr/>
            <p:nvPr/>
          </p:nvSpPr>
          <p:spPr>
            <a:xfrm>
              <a:off x="7796148" y="1525176"/>
              <a:ext cx="108621" cy="95082"/>
            </a:xfrm>
            <a:custGeom>
              <a:avLst/>
              <a:gdLst/>
              <a:ahLst/>
              <a:cxnLst/>
              <a:rect l="l" t="t" r="r" b="b"/>
              <a:pathLst>
                <a:path w="2439" h="2135" extrusionOk="0">
                  <a:moveTo>
                    <a:pt x="1242" y="0"/>
                  </a:moveTo>
                  <a:cubicBezTo>
                    <a:pt x="1056" y="0"/>
                    <a:pt x="861" y="51"/>
                    <a:pt x="678" y="158"/>
                  </a:cubicBezTo>
                  <a:cubicBezTo>
                    <a:pt x="181" y="429"/>
                    <a:pt x="1" y="1106"/>
                    <a:pt x="317" y="1602"/>
                  </a:cubicBezTo>
                  <a:cubicBezTo>
                    <a:pt x="502" y="1942"/>
                    <a:pt x="878" y="2134"/>
                    <a:pt x="1257" y="2134"/>
                  </a:cubicBezTo>
                  <a:cubicBezTo>
                    <a:pt x="1431" y="2134"/>
                    <a:pt x="1605" y="2094"/>
                    <a:pt x="1761" y="2008"/>
                  </a:cubicBezTo>
                  <a:cubicBezTo>
                    <a:pt x="2258" y="1692"/>
                    <a:pt x="2438" y="1060"/>
                    <a:pt x="2122" y="519"/>
                  </a:cubicBezTo>
                  <a:cubicBezTo>
                    <a:pt x="1943" y="191"/>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3" name="Google Shape;7613;p35"/>
            <p:cNvSpPr/>
            <p:nvPr/>
          </p:nvSpPr>
          <p:spPr>
            <a:xfrm>
              <a:off x="7840371" y="1176334"/>
              <a:ext cx="245343" cy="402107"/>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4" name="Google Shape;7614;p35"/>
            <p:cNvSpPr/>
            <p:nvPr/>
          </p:nvSpPr>
          <p:spPr>
            <a:xfrm>
              <a:off x="8023321" y="1133224"/>
              <a:ext cx="108621" cy="94993"/>
            </a:xfrm>
            <a:custGeom>
              <a:avLst/>
              <a:gdLst/>
              <a:ahLst/>
              <a:cxnLst/>
              <a:rect l="l" t="t" r="r" b="b"/>
              <a:pathLst>
                <a:path w="2439" h="2133" extrusionOk="0">
                  <a:moveTo>
                    <a:pt x="1191"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5" name="Google Shape;7615;p35"/>
            <p:cNvSpPr/>
            <p:nvPr/>
          </p:nvSpPr>
          <p:spPr>
            <a:xfrm>
              <a:off x="8077609" y="1170322"/>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6" name="Google Shape;7616;p35"/>
            <p:cNvSpPr/>
            <p:nvPr/>
          </p:nvSpPr>
          <p:spPr>
            <a:xfrm>
              <a:off x="8481719" y="1134115"/>
              <a:ext cx="94503" cy="94548"/>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7" name="Google Shape;7617;p35"/>
            <p:cNvSpPr/>
            <p:nvPr/>
          </p:nvSpPr>
          <p:spPr>
            <a:xfrm>
              <a:off x="8755120" y="2344398"/>
              <a:ext cx="452387" cy="22134"/>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8" name="Google Shape;7618;p35"/>
            <p:cNvSpPr/>
            <p:nvPr/>
          </p:nvSpPr>
          <p:spPr>
            <a:xfrm>
              <a:off x="8706888" y="2308191"/>
              <a:ext cx="96507" cy="94548"/>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9" name="Google Shape;7619;p35"/>
            <p:cNvSpPr/>
            <p:nvPr/>
          </p:nvSpPr>
          <p:spPr>
            <a:xfrm>
              <a:off x="8519886" y="1958368"/>
              <a:ext cx="243295" cy="402151"/>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0" name="Google Shape;7620;p35"/>
            <p:cNvSpPr/>
            <p:nvPr/>
          </p:nvSpPr>
          <p:spPr>
            <a:xfrm>
              <a:off x="8473659" y="1916595"/>
              <a:ext cx="108621" cy="95082"/>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1" name="Google Shape;7621;p35"/>
            <p:cNvSpPr/>
            <p:nvPr/>
          </p:nvSpPr>
          <p:spPr>
            <a:xfrm>
              <a:off x="8519886" y="1568375"/>
              <a:ext cx="243295" cy="402107"/>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2" name="Google Shape;7622;p35"/>
            <p:cNvSpPr/>
            <p:nvPr/>
          </p:nvSpPr>
          <p:spPr>
            <a:xfrm>
              <a:off x="8700832" y="1525176"/>
              <a:ext cx="108621" cy="95082"/>
            </a:xfrm>
            <a:custGeom>
              <a:avLst/>
              <a:gdLst/>
              <a:ahLst/>
              <a:cxnLst/>
              <a:rect l="l" t="t" r="r" b="b"/>
              <a:pathLst>
                <a:path w="2439" h="2135" extrusionOk="0">
                  <a:moveTo>
                    <a:pt x="1195" y="0"/>
                  </a:moveTo>
                  <a:cubicBezTo>
                    <a:pt x="827" y="0"/>
                    <a:pt x="480" y="191"/>
                    <a:pt x="271" y="519"/>
                  </a:cubicBezTo>
                  <a:cubicBezTo>
                    <a:pt x="1" y="1060"/>
                    <a:pt x="181" y="1692"/>
                    <a:pt x="678" y="2008"/>
                  </a:cubicBezTo>
                  <a:cubicBezTo>
                    <a:pt x="834" y="2094"/>
                    <a:pt x="1008" y="2134"/>
                    <a:pt x="1182" y="2134"/>
                  </a:cubicBezTo>
                  <a:cubicBezTo>
                    <a:pt x="1560" y="2134"/>
                    <a:pt x="1937" y="1942"/>
                    <a:pt x="2122" y="1602"/>
                  </a:cubicBezTo>
                  <a:cubicBezTo>
                    <a:pt x="2438" y="1106"/>
                    <a:pt x="2258" y="429"/>
                    <a:pt x="1761" y="158"/>
                  </a:cubicBezTo>
                  <a:cubicBezTo>
                    <a:pt x="1577" y="51"/>
                    <a:pt x="1383"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3" name="Google Shape;7623;p35"/>
            <p:cNvSpPr/>
            <p:nvPr/>
          </p:nvSpPr>
          <p:spPr>
            <a:xfrm>
              <a:off x="8755120" y="1562319"/>
              <a:ext cx="452387" cy="20174"/>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4" name="Google Shape;7624;p35"/>
            <p:cNvSpPr/>
            <p:nvPr/>
          </p:nvSpPr>
          <p:spPr>
            <a:xfrm>
              <a:off x="9159230" y="1524152"/>
              <a:ext cx="96507" cy="96507"/>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5" name="Google Shape;7625;p35"/>
            <p:cNvSpPr/>
            <p:nvPr/>
          </p:nvSpPr>
          <p:spPr>
            <a:xfrm>
              <a:off x="6485349" y="784292"/>
              <a:ext cx="243339" cy="402151"/>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6" name="Google Shape;7626;p35"/>
            <p:cNvSpPr/>
            <p:nvPr/>
          </p:nvSpPr>
          <p:spPr>
            <a:xfrm>
              <a:off x="6666295" y="1133135"/>
              <a:ext cx="108621" cy="95082"/>
            </a:xfrm>
            <a:custGeom>
              <a:avLst/>
              <a:gdLst/>
              <a:ahLst/>
              <a:cxnLst/>
              <a:rect l="l" t="t" r="r" b="b"/>
              <a:pathLst>
                <a:path w="2439" h="2135" extrusionOk="0">
                  <a:moveTo>
                    <a:pt x="1222" y="1"/>
                  </a:moveTo>
                  <a:cubicBezTo>
                    <a:pt x="1035"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7" name="Google Shape;7627;p35"/>
            <p:cNvSpPr/>
            <p:nvPr/>
          </p:nvSpPr>
          <p:spPr>
            <a:xfrm>
              <a:off x="6485349" y="1176334"/>
              <a:ext cx="243339" cy="402107"/>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8" name="Google Shape;7628;p35"/>
            <p:cNvSpPr/>
            <p:nvPr/>
          </p:nvSpPr>
          <p:spPr>
            <a:xfrm>
              <a:off x="6439122" y="1525176"/>
              <a:ext cx="108621" cy="94459"/>
            </a:xfrm>
            <a:custGeom>
              <a:avLst/>
              <a:gdLst/>
              <a:ahLst/>
              <a:cxnLst/>
              <a:rect l="l" t="t" r="r" b="b"/>
              <a:pathLst>
                <a:path w="2439" h="2121" extrusionOk="0">
                  <a:moveTo>
                    <a:pt x="1217" y="0"/>
                  </a:moveTo>
                  <a:cubicBezTo>
                    <a:pt x="852" y="0"/>
                    <a:pt x="496" y="191"/>
                    <a:pt x="317" y="519"/>
                  </a:cubicBezTo>
                  <a:cubicBezTo>
                    <a:pt x="1" y="1060"/>
                    <a:pt x="181" y="1692"/>
                    <a:pt x="678" y="1963"/>
                  </a:cubicBezTo>
                  <a:cubicBezTo>
                    <a:pt x="861" y="2070"/>
                    <a:pt x="1056" y="2121"/>
                    <a:pt x="1244" y="2121"/>
                  </a:cubicBezTo>
                  <a:cubicBezTo>
                    <a:pt x="1612" y="2121"/>
                    <a:pt x="1959" y="1930"/>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9" name="Google Shape;7629;p35"/>
            <p:cNvSpPr/>
            <p:nvPr/>
          </p:nvSpPr>
          <p:spPr>
            <a:xfrm>
              <a:off x="6041068" y="1562319"/>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0" name="Google Shape;7630;p35"/>
            <p:cNvSpPr/>
            <p:nvPr/>
          </p:nvSpPr>
          <p:spPr>
            <a:xfrm>
              <a:off x="5994840" y="1524152"/>
              <a:ext cx="94503" cy="96507"/>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1" name="Google Shape;7631;p35"/>
            <p:cNvSpPr/>
            <p:nvPr/>
          </p:nvSpPr>
          <p:spPr>
            <a:xfrm>
              <a:off x="6041068" y="778280"/>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2" name="Google Shape;7632;p35"/>
            <p:cNvSpPr/>
            <p:nvPr/>
          </p:nvSpPr>
          <p:spPr>
            <a:xfrm>
              <a:off x="6447182" y="742073"/>
              <a:ext cx="94503" cy="94548"/>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3" name="Google Shape;7633;p35"/>
            <p:cNvSpPr/>
            <p:nvPr/>
          </p:nvSpPr>
          <p:spPr>
            <a:xfrm>
              <a:off x="7162860" y="392295"/>
              <a:ext cx="245343" cy="40210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4" name="Google Shape;7634;p35"/>
            <p:cNvSpPr/>
            <p:nvPr/>
          </p:nvSpPr>
          <p:spPr>
            <a:xfrm>
              <a:off x="7343806" y="741182"/>
              <a:ext cx="108621" cy="94993"/>
            </a:xfrm>
            <a:custGeom>
              <a:avLst/>
              <a:gdLst/>
              <a:ahLst/>
              <a:cxnLst/>
              <a:rect l="l" t="t" r="r" b="b"/>
              <a:pathLst>
                <a:path w="2439" h="2133" extrusionOk="0">
                  <a:moveTo>
                    <a:pt x="1233" y="1"/>
                  </a:moveTo>
                  <a:cubicBezTo>
                    <a:pt x="1049" y="1"/>
                    <a:pt x="858" y="51"/>
                    <a:pt x="678" y="156"/>
                  </a:cubicBezTo>
                  <a:cubicBezTo>
                    <a:pt x="181" y="427"/>
                    <a:pt x="1" y="1104"/>
                    <a:pt x="317" y="1601"/>
                  </a:cubicBezTo>
                  <a:cubicBezTo>
                    <a:pt x="502" y="1941"/>
                    <a:pt x="878" y="2133"/>
                    <a:pt x="1257" y="2133"/>
                  </a:cubicBezTo>
                  <a:cubicBezTo>
                    <a:pt x="1431" y="2133"/>
                    <a:pt x="1605" y="2092"/>
                    <a:pt x="1761" y="2007"/>
                  </a:cubicBezTo>
                  <a:cubicBezTo>
                    <a:pt x="2258" y="1691"/>
                    <a:pt x="2438" y="1059"/>
                    <a:pt x="2122" y="563"/>
                  </a:cubicBezTo>
                  <a:cubicBezTo>
                    <a:pt x="1942" y="201"/>
                    <a:pt x="1601" y="1"/>
                    <a:pt x="123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5" name="Google Shape;7635;p35"/>
            <p:cNvSpPr/>
            <p:nvPr/>
          </p:nvSpPr>
          <p:spPr>
            <a:xfrm>
              <a:off x="7162860" y="784292"/>
              <a:ext cx="245343" cy="402151"/>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6" name="Google Shape;7636;p35"/>
            <p:cNvSpPr/>
            <p:nvPr/>
          </p:nvSpPr>
          <p:spPr>
            <a:xfrm>
              <a:off x="7118637" y="1133224"/>
              <a:ext cx="108621" cy="94993"/>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7" name="Google Shape;7637;p35"/>
            <p:cNvSpPr/>
            <p:nvPr/>
          </p:nvSpPr>
          <p:spPr>
            <a:xfrm>
              <a:off x="6720583" y="1170322"/>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8" name="Google Shape;7638;p35"/>
            <p:cNvSpPr/>
            <p:nvPr/>
          </p:nvSpPr>
          <p:spPr>
            <a:xfrm>
              <a:off x="6672351" y="1134115"/>
              <a:ext cx="94503" cy="94548"/>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9" name="Google Shape;7639;p35"/>
            <p:cNvSpPr/>
            <p:nvPr/>
          </p:nvSpPr>
          <p:spPr>
            <a:xfrm>
              <a:off x="6485349" y="784292"/>
              <a:ext cx="243339" cy="402151"/>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0" name="Google Shape;7640;p35"/>
            <p:cNvSpPr/>
            <p:nvPr/>
          </p:nvSpPr>
          <p:spPr>
            <a:xfrm>
              <a:off x="6439122" y="741182"/>
              <a:ext cx="108621" cy="95439"/>
            </a:xfrm>
            <a:custGeom>
              <a:avLst/>
              <a:gdLst/>
              <a:ahLst/>
              <a:cxnLst/>
              <a:rect l="l" t="t" r="r" b="b"/>
              <a:pathLst>
                <a:path w="2439" h="2143" extrusionOk="0">
                  <a:moveTo>
                    <a:pt x="1235" y="1"/>
                  </a:moveTo>
                  <a:cubicBezTo>
                    <a:pt x="1049" y="1"/>
                    <a:pt x="858" y="51"/>
                    <a:pt x="678" y="156"/>
                  </a:cubicBezTo>
                  <a:cubicBezTo>
                    <a:pt x="181" y="472"/>
                    <a:pt x="1" y="1104"/>
                    <a:pt x="317" y="1601"/>
                  </a:cubicBezTo>
                  <a:cubicBezTo>
                    <a:pt x="497" y="1962"/>
                    <a:pt x="858" y="2143"/>
                    <a:pt x="1226" y="2143"/>
                  </a:cubicBezTo>
                  <a:cubicBezTo>
                    <a:pt x="1410" y="2143"/>
                    <a:pt x="1596" y="2097"/>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1" name="Google Shape;7641;p35"/>
            <p:cNvSpPr/>
            <p:nvPr/>
          </p:nvSpPr>
          <p:spPr>
            <a:xfrm>
              <a:off x="6485349" y="392295"/>
              <a:ext cx="243339" cy="40210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2" name="Google Shape;7642;p35"/>
            <p:cNvSpPr/>
            <p:nvPr/>
          </p:nvSpPr>
          <p:spPr>
            <a:xfrm>
              <a:off x="6666295" y="350477"/>
              <a:ext cx="108621" cy="94993"/>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3" name="Google Shape;7643;p35"/>
            <p:cNvSpPr/>
            <p:nvPr/>
          </p:nvSpPr>
          <p:spPr>
            <a:xfrm>
              <a:off x="6720583" y="386238"/>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4" name="Google Shape;7644;p35"/>
            <p:cNvSpPr/>
            <p:nvPr/>
          </p:nvSpPr>
          <p:spPr>
            <a:xfrm>
              <a:off x="7124693" y="350076"/>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5" name="Google Shape;7645;p35"/>
            <p:cNvSpPr/>
            <p:nvPr/>
          </p:nvSpPr>
          <p:spPr>
            <a:xfrm>
              <a:off x="7840371" y="784292"/>
              <a:ext cx="245343" cy="402151"/>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6" name="Google Shape;7646;p35"/>
            <p:cNvSpPr/>
            <p:nvPr/>
          </p:nvSpPr>
          <p:spPr>
            <a:xfrm>
              <a:off x="8021317" y="1133135"/>
              <a:ext cx="108621" cy="95082"/>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33" y="1943"/>
                    <a:pt x="898" y="2135"/>
                    <a:pt x="1266" y="2135"/>
                  </a:cubicBezTo>
                  <a:cubicBezTo>
                    <a:pt x="1435"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7" name="Google Shape;7647;p35"/>
            <p:cNvSpPr/>
            <p:nvPr/>
          </p:nvSpPr>
          <p:spPr>
            <a:xfrm>
              <a:off x="7840371" y="1176334"/>
              <a:ext cx="245343" cy="402107"/>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8" name="Google Shape;7648;p35"/>
            <p:cNvSpPr/>
            <p:nvPr/>
          </p:nvSpPr>
          <p:spPr>
            <a:xfrm>
              <a:off x="7796148" y="1525176"/>
              <a:ext cx="108621" cy="95082"/>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2" y="2134"/>
                  </a:cubicBezTo>
                  <a:cubicBezTo>
                    <a:pt x="1582" y="2134"/>
                    <a:pt x="1937" y="1942"/>
                    <a:pt x="2122"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9" name="Google Shape;7649;p35"/>
            <p:cNvSpPr/>
            <p:nvPr/>
          </p:nvSpPr>
          <p:spPr>
            <a:xfrm>
              <a:off x="7398094" y="1562319"/>
              <a:ext cx="452387" cy="20174"/>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0" name="Google Shape;7650;p35"/>
            <p:cNvSpPr/>
            <p:nvPr/>
          </p:nvSpPr>
          <p:spPr>
            <a:xfrm>
              <a:off x="7351866" y="1524152"/>
              <a:ext cx="94503" cy="96507"/>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1" name="Google Shape;7651;p35"/>
            <p:cNvSpPr/>
            <p:nvPr/>
          </p:nvSpPr>
          <p:spPr>
            <a:xfrm>
              <a:off x="7162860" y="1176334"/>
              <a:ext cx="245343" cy="402107"/>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2" name="Google Shape;7652;p35"/>
            <p:cNvSpPr/>
            <p:nvPr/>
          </p:nvSpPr>
          <p:spPr>
            <a:xfrm>
              <a:off x="7118637" y="1133135"/>
              <a:ext cx="108621" cy="95082"/>
            </a:xfrm>
            <a:custGeom>
              <a:avLst/>
              <a:gdLst/>
              <a:ahLst/>
              <a:cxnLst/>
              <a:rect l="l" t="t" r="r" b="b"/>
              <a:pathLst>
                <a:path w="2439" h="2135" extrusionOk="0">
                  <a:moveTo>
                    <a:pt x="1212" y="1"/>
                  </a:moveTo>
                  <a:cubicBezTo>
                    <a:pt x="1030"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14" y="191"/>
                    <a:pt x="1567" y="1"/>
                    <a:pt x="121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3" name="Google Shape;7653;p35"/>
            <p:cNvSpPr/>
            <p:nvPr/>
          </p:nvSpPr>
          <p:spPr>
            <a:xfrm>
              <a:off x="7162860" y="784292"/>
              <a:ext cx="245343" cy="402151"/>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4" name="Google Shape;7654;p35"/>
            <p:cNvSpPr/>
            <p:nvPr/>
          </p:nvSpPr>
          <p:spPr>
            <a:xfrm>
              <a:off x="7343806" y="742518"/>
              <a:ext cx="108621" cy="94993"/>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5" name="Google Shape;7655;p35"/>
            <p:cNvSpPr/>
            <p:nvPr/>
          </p:nvSpPr>
          <p:spPr>
            <a:xfrm>
              <a:off x="7398094" y="778280"/>
              <a:ext cx="452387" cy="22134"/>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6" name="Google Shape;7656;p35"/>
            <p:cNvSpPr/>
            <p:nvPr/>
          </p:nvSpPr>
          <p:spPr>
            <a:xfrm>
              <a:off x="7804208" y="742073"/>
              <a:ext cx="94503" cy="94548"/>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7" name="Google Shape;7657;p35"/>
            <p:cNvSpPr/>
            <p:nvPr/>
          </p:nvSpPr>
          <p:spPr>
            <a:xfrm>
              <a:off x="8519886" y="784292"/>
              <a:ext cx="243295" cy="402151"/>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8" name="Google Shape;7658;p35"/>
            <p:cNvSpPr/>
            <p:nvPr/>
          </p:nvSpPr>
          <p:spPr>
            <a:xfrm>
              <a:off x="8475663" y="1133224"/>
              <a:ext cx="108621" cy="94993"/>
            </a:xfrm>
            <a:custGeom>
              <a:avLst/>
              <a:gdLst/>
              <a:ahLst/>
              <a:cxnLst/>
              <a:rect l="l" t="t" r="r" b="b"/>
              <a:pathLst>
                <a:path w="2439" h="2133" extrusionOk="0">
                  <a:moveTo>
                    <a:pt x="1191" y="0"/>
                  </a:moveTo>
                  <a:cubicBezTo>
                    <a:pt x="833" y="0"/>
                    <a:pt x="482" y="201"/>
                    <a:pt x="272" y="562"/>
                  </a:cubicBezTo>
                  <a:cubicBezTo>
                    <a:pt x="1" y="1059"/>
                    <a:pt x="136" y="1691"/>
                    <a:pt x="678" y="2007"/>
                  </a:cubicBezTo>
                  <a:cubicBezTo>
                    <a:pt x="834" y="2092"/>
                    <a:pt x="1004" y="2133"/>
                    <a:pt x="1173" y="2133"/>
                  </a:cubicBezTo>
                  <a:cubicBezTo>
                    <a:pt x="1541" y="2133"/>
                    <a:pt x="1906" y="1941"/>
                    <a:pt x="2122" y="1600"/>
                  </a:cubicBezTo>
                  <a:cubicBezTo>
                    <a:pt x="2438" y="1104"/>
                    <a:pt x="2258" y="472"/>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9" name="Google Shape;7659;p35"/>
            <p:cNvSpPr/>
            <p:nvPr/>
          </p:nvSpPr>
          <p:spPr>
            <a:xfrm>
              <a:off x="8077609" y="1170322"/>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0" name="Google Shape;7660;p35"/>
            <p:cNvSpPr/>
            <p:nvPr/>
          </p:nvSpPr>
          <p:spPr>
            <a:xfrm>
              <a:off x="8029377" y="1134115"/>
              <a:ext cx="94503" cy="94548"/>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1" name="Google Shape;7661;p35"/>
            <p:cNvSpPr/>
            <p:nvPr/>
          </p:nvSpPr>
          <p:spPr>
            <a:xfrm>
              <a:off x="7840371" y="784292"/>
              <a:ext cx="245343" cy="402151"/>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2" name="Google Shape;7662;p35"/>
            <p:cNvSpPr/>
            <p:nvPr/>
          </p:nvSpPr>
          <p:spPr>
            <a:xfrm>
              <a:off x="7796148" y="741182"/>
              <a:ext cx="108621" cy="94993"/>
            </a:xfrm>
            <a:custGeom>
              <a:avLst/>
              <a:gdLst/>
              <a:ahLst/>
              <a:cxnLst/>
              <a:rect l="l" t="t" r="r" b="b"/>
              <a:pathLst>
                <a:path w="2439" h="2133" extrusionOk="0">
                  <a:moveTo>
                    <a:pt x="1213" y="1"/>
                  </a:moveTo>
                  <a:cubicBezTo>
                    <a:pt x="1029" y="1"/>
                    <a:pt x="843" y="51"/>
                    <a:pt x="678" y="156"/>
                  </a:cubicBezTo>
                  <a:cubicBezTo>
                    <a:pt x="181" y="427"/>
                    <a:pt x="1" y="1104"/>
                    <a:pt x="317" y="1601"/>
                  </a:cubicBezTo>
                  <a:cubicBezTo>
                    <a:pt x="502" y="1941"/>
                    <a:pt x="857" y="2133"/>
                    <a:pt x="1237" y="2133"/>
                  </a:cubicBezTo>
                  <a:cubicBezTo>
                    <a:pt x="1411" y="2133"/>
                    <a:pt x="1591" y="2092"/>
                    <a:pt x="1761" y="2007"/>
                  </a:cubicBezTo>
                  <a:cubicBezTo>
                    <a:pt x="2258" y="1691"/>
                    <a:pt x="2438" y="1059"/>
                    <a:pt x="2122" y="563"/>
                  </a:cubicBezTo>
                  <a:cubicBezTo>
                    <a:pt x="1942" y="20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3" name="Google Shape;7663;p35"/>
            <p:cNvSpPr/>
            <p:nvPr/>
          </p:nvSpPr>
          <p:spPr>
            <a:xfrm>
              <a:off x="7840371" y="392295"/>
              <a:ext cx="245343" cy="40210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4" name="Google Shape;7664;p35"/>
            <p:cNvSpPr/>
            <p:nvPr/>
          </p:nvSpPr>
          <p:spPr>
            <a:xfrm>
              <a:off x="8023321" y="350477"/>
              <a:ext cx="106617" cy="95082"/>
            </a:xfrm>
            <a:custGeom>
              <a:avLst/>
              <a:gdLst/>
              <a:ahLst/>
              <a:cxnLst/>
              <a:rect l="l" t="t" r="r" b="b"/>
              <a:pathLst>
                <a:path w="2394" h="2135" extrusionOk="0">
                  <a:moveTo>
                    <a:pt x="1221" y="1"/>
                  </a:moveTo>
                  <a:cubicBezTo>
                    <a:pt x="853" y="1"/>
                    <a:pt x="488" y="193"/>
                    <a:pt x="272" y="533"/>
                  </a:cubicBezTo>
                  <a:cubicBezTo>
                    <a:pt x="1" y="1029"/>
                    <a:pt x="136" y="1707"/>
                    <a:pt x="678" y="1977"/>
                  </a:cubicBezTo>
                  <a:cubicBezTo>
                    <a:pt x="846" y="2085"/>
                    <a:pt x="1030" y="2135"/>
                    <a:pt x="1212" y="2135"/>
                  </a:cubicBezTo>
                  <a:cubicBezTo>
                    <a:pt x="1567" y="2135"/>
                    <a:pt x="1914" y="1944"/>
                    <a:pt x="2122" y="1616"/>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5" name="Google Shape;7665;p35"/>
            <p:cNvSpPr/>
            <p:nvPr/>
          </p:nvSpPr>
          <p:spPr>
            <a:xfrm>
              <a:off x="8755120" y="1562319"/>
              <a:ext cx="452387" cy="20174"/>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6" name="Google Shape;7666;p35"/>
            <p:cNvSpPr/>
            <p:nvPr/>
          </p:nvSpPr>
          <p:spPr>
            <a:xfrm>
              <a:off x="8706888" y="1524152"/>
              <a:ext cx="96507" cy="96507"/>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7" name="Google Shape;7667;p35"/>
            <p:cNvSpPr/>
            <p:nvPr/>
          </p:nvSpPr>
          <p:spPr>
            <a:xfrm>
              <a:off x="8519886" y="1176334"/>
              <a:ext cx="243295" cy="402107"/>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8" name="Google Shape;7668;p35"/>
            <p:cNvSpPr/>
            <p:nvPr/>
          </p:nvSpPr>
          <p:spPr>
            <a:xfrm>
              <a:off x="8473659" y="1133135"/>
              <a:ext cx="108621" cy="95082"/>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02" y="1943"/>
                    <a:pt x="878" y="2135"/>
                    <a:pt x="1257" y="2135"/>
                  </a:cubicBezTo>
                  <a:cubicBezTo>
                    <a:pt x="1430"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9" name="Google Shape;7669;p35"/>
            <p:cNvSpPr/>
            <p:nvPr/>
          </p:nvSpPr>
          <p:spPr>
            <a:xfrm>
              <a:off x="8519886" y="784292"/>
              <a:ext cx="243295" cy="402151"/>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0" name="Google Shape;7670;p35"/>
            <p:cNvSpPr/>
            <p:nvPr/>
          </p:nvSpPr>
          <p:spPr>
            <a:xfrm>
              <a:off x="8700832" y="742518"/>
              <a:ext cx="108621" cy="94993"/>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3" y="2133"/>
                  </a:cubicBezTo>
                  <a:cubicBezTo>
                    <a:pt x="1601" y="2133"/>
                    <a:pt x="1942" y="1932"/>
                    <a:pt x="2122"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1" name="Google Shape;7671;p35"/>
            <p:cNvSpPr/>
            <p:nvPr/>
          </p:nvSpPr>
          <p:spPr>
            <a:xfrm>
              <a:off x="6485349" y="254"/>
              <a:ext cx="243339" cy="40210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2" name="Google Shape;7672;p35"/>
            <p:cNvSpPr/>
            <p:nvPr/>
          </p:nvSpPr>
          <p:spPr>
            <a:xfrm>
              <a:off x="6666295" y="350477"/>
              <a:ext cx="108621" cy="95082"/>
            </a:xfrm>
            <a:custGeom>
              <a:avLst/>
              <a:gdLst/>
              <a:ahLst/>
              <a:cxnLst/>
              <a:rect l="l" t="t" r="r" b="b"/>
              <a:pathLst>
                <a:path w="2439" h="2135" extrusionOk="0">
                  <a:moveTo>
                    <a:pt x="1182" y="1"/>
                  </a:moveTo>
                  <a:cubicBezTo>
                    <a:pt x="1008" y="1"/>
                    <a:pt x="834" y="41"/>
                    <a:pt x="678" y="127"/>
                  </a:cubicBezTo>
                  <a:cubicBezTo>
                    <a:pt x="181" y="443"/>
                    <a:pt x="1" y="1075"/>
                    <a:pt x="272" y="1616"/>
                  </a:cubicBezTo>
                  <a:cubicBezTo>
                    <a:pt x="480" y="1944"/>
                    <a:pt x="827" y="2135"/>
                    <a:pt x="1195" y="2135"/>
                  </a:cubicBezTo>
                  <a:cubicBezTo>
                    <a:pt x="1384" y="2135"/>
                    <a:pt x="1578" y="2085"/>
                    <a:pt x="1761"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3" name="Google Shape;7673;p35"/>
            <p:cNvSpPr/>
            <p:nvPr/>
          </p:nvSpPr>
          <p:spPr>
            <a:xfrm>
              <a:off x="6485349" y="392295"/>
              <a:ext cx="243339" cy="402107"/>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4" name="Google Shape;7674;p35"/>
            <p:cNvSpPr/>
            <p:nvPr/>
          </p:nvSpPr>
          <p:spPr>
            <a:xfrm>
              <a:off x="6439122" y="742073"/>
              <a:ext cx="108621" cy="94548"/>
            </a:xfrm>
            <a:custGeom>
              <a:avLst/>
              <a:gdLst/>
              <a:ahLst/>
              <a:cxnLst/>
              <a:rect l="l" t="t" r="r" b="b"/>
              <a:pathLst>
                <a:path w="2439" h="2123" extrusionOk="0">
                  <a:moveTo>
                    <a:pt x="1226" y="1"/>
                  </a:moveTo>
                  <a:cubicBezTo>
                    <a:pt x="858" y="1"/>
                    <a:pt x="497" y="181"/>
                    <a:pt x="317" y="543"/>
                  </a:cubicBezTo>
                  <a:cubicBezTo>
                    <a:pt x="1" y="1039"/>
                    <a:pt x="181" y="1671"/>
                    <a:pt x="723" y="1987"/>
                  </a:cubicBezTo>
                  <a:cubicBezTo>
                    <a:pt x="888" y="2077"/>
                    <a:pt x="1069" y="2123"/>
                    <a:pt x="1248" y="2123"/>
                  </a:cubicBezTo>
                  <a:cubicBezTo>
                    <a:pt x="1606" y="2123"/>
                    <a:pt x="1957" y="1942"/>
                    <a:pt x="2167" y="1581"/>
                  </a:cubicBezTo>
                  <a:cubicBezTo>
                    <a:pt x="2438"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5" name="Google Shape;7675;p35"/>
            <p:cNvSpPr/>
            <p:nvPr/>
          </p:nvSpPr>
          <p:spPr>
            <a:xfrm>
              <a:off x="6041068" y="778280"/>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6" name="Google Shape;7676;p35"/>
            <p:cNvSpPr/>
            <p:nvPr/>
          </p:nvSpPr>
          <p:spPr>
            <a:xfrm>
              <a:off x="5994840" y="742073"/>
              <a:ext cx="94503" cy="94548"/>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7" name="Google Shape;7677;p35"/>
            <p:cNvSpPr/>
            <p:nvPr/>
          </p:nvSpPr>
          <p:spPr>
            <a:xfrm>
              <a:off x="7162860" y="254"/>
              <a:ext cx="245343" cy="402107"/>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8" name="Google Shape;7678;p35"/>
            <p:cNvSpPr/>
            <p:nvPr/>
          </p:nvSpPr>
          <p:spPr>
            <a:xfrm>
              <a:off x="7118637" y="350477"/>
              <a:ext cx="108621" cy="95082"/>
            </a:xfrm>
            <a:custGeom>
              <a:avLst/>
              <a:gdLst/>
              <a:ahLst/>
              <a:cxnLst/>
              <a:rect l="l" t="t" r="r" b="b"/>
              <a:pathLst>
                <a:path w="2439" h="2135" extrusionOk="0">
                  <a:moveTo>
                    <a:pt x="1221" y="1"/>
                  </a:moveTo>
                  <a:cubicBezTo>
                    <a:pt x="853" y="1"/>
                    <a:pt x="488" y="193"/>
                    <a:pt x="272" y="533"/>
                  </a:cubicBezTo>
                  <a:cubicBezTo>
                    <a:pt x="1" y="1029"/>
                    <a:pt x="181" y="1707"/>
                    <a:pt x="678" y="1977"/>
                  </a:cubicBezTo>
                  <a:cubicBezTo>
                    <a:pt x="846" y="2085"/>
                    <a:pt x="1035" y="2135"/>
                    <a:pt x="1222" y="2135"/>
                  </a:cubicBezTo>
                  <a:cubicBezTo>
                    <a:pt x="1587" y="2135"/>
                    <a:pt x="1943" y="1944"/>
                    <a:pt x="2122" y="1616"/>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9" name="Google Shape;7679;p35"/>
            <p:cNvSpPr/>
            <p:nvPr/>
          </p:nvSpPr>
          <p:spPr>
            <a:xfrm>
              <a:off x="6720583" y="386238"/>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0" name="Google Shape;7680;p35"/>
            <p:cNvSpPr/>
            <p:nvPr/>
          </p:nvSpPr>
          <p:spPr>
            <a:xfrm>
              <a:off x="6672351" y="350076"/>
              <a:ext cx="94503" cy="94503"/>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1" name="Google Shape;7681;p35"/>
            <p:cNvSpPr/>
            <p:nvPr/>
          </p:nvSpPr>
          <p:spPr>
            <a:xfrm>
              <a:off x="6485349" y="254"/>
              <a:ext cx="243339" cy="402107"/>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2" name="Google Shape;7682;p35"/>
            <p:cNvSpPr/>
            <p:nvPr/>
          </p:nvSpPr>
          <p:spPr>
            <a:xfrm>
              <a:off x="7840371" y="392295"/>
              <a:ext cx="245343" cy="402107"/>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3" name="Google Shape;7683;p35"/>
            <p:cNvSpPr/>
            <p:nvPr/>
          </p:nvSpPr>
          <p:spPr>
            <a:xfrm>
              <a:off x="7796148" y="742518"/>
              <a:ext cx="108621" cy="94993"/>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4" name="Google Shape;7684;p35"/>
            <p:cNvSpPr/>
            <p:nvPr/>
          </p:nvSpPr>
          <p:spPr>
            <a:xfrm>
              <a:off x="7398094" y="778280"/>
              <a:ext cx="452387" cy="22134"/>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5" name="Google Shape;7685;p35"/>
            <p:cNvSpPr/>
            <p:nvPr/>
          </p:nvSpPr>
          <p:spPr>
            <a:xfrm>
              <a:off x="7351866" y="742073"/>
              <a:ext cx="94503" cy="94548"/>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6" name="Google Shape;7686;p35"/>
            <p:cNvSpPr/>
            <p:nvPr/>
          </p:nvSpPr>
          <p:spPr>
            <a:xfrm>
              <a:off x="7162860" y="392295"/>
              <a:ext cx="245343" cy="402107"/>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7" name="Google Shape;7687;p35"/>
            <p:cNvSpPr/>
            <p:nvPr/>
          </p:nvSpPr>
          <p:spPr>
            <a:xfrm>
              <a:off x="7118637" y="350477"/>
              <a:ext cx="108621" cy="94993"/>
            </a:xfrm>
            <a:custGeom>
              <a:avLst/>
              <a:gdLst/>
              <a:ahLst/>
              <a:cxnLst/>
              <a:rect l="l" t="t" r="r" b="b"/>
              <a:pathLst>
                <a:path w="2439" h="2133" extrusionOk="0">
                  <a:moveTo>
                    <a:pt x="1182" y="1"/>
                  </a:moveTo>
                  <a:cubicBezTo>
                    <a:pt x="1008"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8" name="Google Shape;7688;p35"/>
            <p:cNvSpPr/>
            <p:nvPr/>
          </p:nvSpPr>
          <p:spPr>
            <a:xfrm>
              <a:off x="7162860" y="254"/>
              <a:ext cx="245343" cy="402107"/>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89" name="Google Shape;7689;p35"/>
          <p:cNvSpPr/>
          <p:nvPr/>
        </p:nvSpPr>
        <p:spPr>
          <a:xfrm>
            <a:off x="1922400" y="573800"/>
            <a:ext cx="8347200" cy="5826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0" name="Google Shape;7690;p35"/>
          <p:cNvSpPr txBox="1">
            <a:spLocks noGrp="1"/>
          </p:cNvSpPr>
          <p:nvPr>
            <p:ph type="title"/>
          </p:nvPr>
        </p:nvSpPr>
        <p:spPr>
          <a:xfrm>
            <a:off x="3005600" y="731533"/>
            <a:ext cx="6180800" cy="16620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sz="9866"/>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691" name="Google Shape;7691;p35"/>
          <p:cNvSpPr txBox="1"/>
          <p:nvPr/>
        </p:nvSpPr>
        <p:spPr>
          <a:xfrm>
            <a:off x="3627400" y="4427133"/>
            <a:ext cx="4937200" cy="10568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rgbClr val="000000"/>
                </a:solidFill>
                <a:latin typeface="DM Sans"/>
                <a:ea typeface="DM Sans"/>
                <a:cs typeface="DM Sans"/>
                <a:sym typeface="DM Sans"/>
              </a:rPr>
              <a:t>CREDITS: This presentation template was created by </a:t>
            </a:r>
            <a:r>
              <a:rPr lang="en" sz="1600" b="1">
                <a:solidFill>
                  <a:srgbClr val="000000"/>
                </a:solidFill>
                <a:uFill>
                  <a:noFill/>
                </a:uFill>
                <a:latin typeface="DM Sans"/>
                <a:ea typeface="DM Sans"/>
                <a:cs typeface="DM Sans"/>
                <a:sym typeface="DM Sans"/>
                <a:hlinkClick r:id="rId2">
                  <a:extLst>
                    <a:ext uri="{A12FA001-AC4F-418D-AE19-62706E023703}">
                      <ahyp:hlinkClr xmlns:ahyp="http://schemas.microsoft.com/office/drawing/2018/hyperlinkcolor" val="tx"/>
                    </a:ext>
                  </a:extLst>
                </a:hlinkClick>
              </a:rPr>
              <a:t>Slidesgo</a:t>
            </a:r>
            <a:r>
              <a:rPr lang="en" sz="1600">
                <a:solidFill>
                  <a:srgbClr val="000000"/>
                </a:solidFill>
                <a:latin typeface="DM Sans"/>
                <a:ea typeface="DM Sans"/>
                <a:cs typeface="DM Sans"/>
                <a:sym typeface="DM Sans"/>
              </a:rPr>
              <a:t>, including icons by </a:t>
            </a:r>
            <a:r>
              <a:rPr lang="en" sz="1600" b="1">
                <a:solidFill>
                  <a:srgbClr val="000000"/>
                </a:solidFill>
                <a:uFill>
                  <a:noFill/>
                </a:uFill>
                <a:latin typeface="DM Sans"/>
                <a:ea typeface="DM Sans"/>
                <a:cs typeface="DM Sans"/>
                <a:sym typeface="DM Sans"/>
                <a:hlinkClick r:id="rId3">
                  <a:extLst>
                    <a:ext uri="{A12FA001-AC4F-418D-AE19-62706E023703}">
                      <ahyp:hlinkClr xmlns:ahyp="http://schemas.microsoft.com/office/drawing/2018/hyperlinkcolor" val="tx"/>
                    </a:ext>
                  </a:extLst>
                </a:hlinkClick>
              </a:rPr>
              <a:t>Flaticon</a:t>
            </a:r>
            <a:r>
              <a:rPr lang="en" sz="1600">
                <a:solidFill>
                  <a:srgbClr val="000000"/>
                </a:solidFill>
                <a:latin typeface="DM Sans"/>
                <a:ea typeface="DM Sans"/>
                <a:cs typeface="DM Sans"/>
                <a:sym typeface="DM Sans"/>
              </a:rPr>
              <a:t>, infographics &amp; images by </a:t>
            </a:r>
            <a:r>
              <a:rPr lang="en" sz="1600" b="1">
                <a:solidFill>
                  <a:srgbClr val="000000"/>
                </a:solidFill>
                <a:uFill>
                  <a:noFill/>
                </a:uFill>
                <a:latin typeface="DM Sans"/>
                <a:ea typeface="DM Sans"/>
                <a:cs typeface="DM Sans"/>
                <a:sym typeface="DM Sans"/>
                <a:hlinkClick r:id="rId4">
                  <a:extLst>
                    <a:ext uri="{A12FA001-AC4F-418D-AE19-62706E023703}">
                      <ahyp:hlinkClr xmlns:ahyp="http://schemas.microsoft.com/office/drawing/2018/hyperlinkcolor" val="tx"/>
                    </a:ext>
                  </a:extLst>
                </a:hlinkClick>
              </a:rPr>
              <a:t>Freepik</a:t>
            </a:r>
            <a:r>
              <a:rPr lang="en" sz="1600">
                <a:solidFill>
                  <a:srgbClr val="000000"/>
                </a:solidFill>
                <a:latin typeface="DM Sans"/>
                <a:ea typeface="DM Sans"/>
                <a:cs typeface="DM Sans"/>
                <a:sym typeface="DM Sans"/>
              </a:rPr>
              <a:t> </a:t>
            </a:r>
            <a:endParaRPr sz="1600">
              <a:solidFill>
                <a:srgbClr val="000000"/>
              </a:solidFill>
              <a:latin typeface="DM Sans"/>
              <a:ea typeface="DM Sans"/>
              <a:cs typeface="DM Sans"/>
              <a:sym typeface="DM Sans"/>
            </a:endParaRPr>
          </a:p>
        </p:txBody>
      </p:sp>
      <p:sp>
        <p:nvSpPr>
          <p:cNvPr id="7692" name="Google Shape;7692;p35"/>
          <p:cNvSpPr txBox="1">
            <a:spLocks noGrp="1"/>
          </p:cNvSpPr>
          <p:nvPr>
            <p:ph type="subTitle" idx="1"/>
          </p:nvPr>
        </p:nvSpPr>
        <p:spPr>
          <a:xfrm>
            <a:off x="3005600" y="2282300"/>
            <a:ext cx="6180800" cy="13252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725203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Background">
  <p:cSld name="Background">
    <p:bg>
      <p:bgPr>
        <a:gradFill>
          <a:gsLst>
            <a:gs pos="0">
              <a:schemeClr val="lt1"/>
            </a:gs>
            <a:gs pos="100000">
              <a:srgbClr val="EBF2F9"/>
            </a:gs>
          </a:gsLst>
          <a:lin ang="10801400" scaled="0"/>
        </a:gradFill>
        <a:effectLst/>
      </p:bgPr>
    </p:bg>
    <p:spTree>
      <p:nvGrpSpPr>
        <p:cNvPr id="1" name="Shape 7693"/>
        <p:cNvGrpSpPr/>
        <p:nvPr/>
      </p:nvGrpSpPr>
      <p:grpSpPr>
        <a:xfrm>
          <a:off x="0" y="0"/>
          <a:ext cx="0" cy="0"/>
          <a:chOff x="0" y="0"/>
          <a:chExt cx="0" cy="0"/>
        </a:xfrm>
      </p:grpSpPr>
    </p:spTree>
    <p:extLst>
      <p:ext uri="{BB962C8B-B14F-4D97-AF65-F5344CB8AC3E}">
        <p14:creationId xmlns:p14="http://schemas.microsoft.com/office/powerpoint/2010/main" val="95045024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Background 1">
  <p:cSld name="Background 1">
    <p:bg>
      <p:bgPr>
        <a:gradFill>
          <a:gsLst>
            <a:gs pos="0">
              <a:schemeClr val="lt1"/>
            </a:gs>
            <a:gs pos="100000">
              <a:srgbClr val="EBF2F9"/>
            </a:gs>
          </a:gsLst>
          <a:lin ang="0" scaled="0"/>
        </a:gradFill>
        <a:effectLst/>
      </p:bgPr>
    </p:bg>
    <p:spTree>
      <p:nvGrpSpPr>
        <p:cNvPr id="1" name="Shape 7694"/>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6F62278-D18F-374B-94F9-DEEC53CBD852}"/>
              </a:ext>
            </a:extLst>
          </p:cNvPr>
          <p:cNvCxnSpPr/>
          <p:nvPr userDrawn="1"/>
        </p:nvCxnSpPr>
        <p:spPr>
          <a:xfrm>
            <a:off x="486834" y="6250080"/>
            <a:ext cx="11218333"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3" name="Straight Connector 2">
            <a:extLst>
              <a:ext uri="{FF2B5EF4-FFF2-40B4-BE49-F238E27FC236}">
                <a16:creationId xmlns:a16="http://schemas.microsoft.com/office/drawing/2014/main" id="{70441C67-2E95-9A47-8DC8-6C8A10956505}"/>
              </a:ext>
            </a:extLst>
          </p:cNvPr>
          <p:cNvCxnSpPr/>
          <p:nvPr userDrawn="1"/>
        </p:nvCxnSpPr>
        <p:spPr>
          <a:xfrm>
            <a:off x="370417" y="6250080"/>
            <a:ext cx="1146048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pic>
        <p:nvPicPr>
          <p:cNvPr id="1026" name="Picture 2" descr="California Children&amp;#39;s Trust">
            <a:extLst>
              <a:ext uri="{FF2B5EF4-FFF2-40B4-BE49-F238E27FC236}">
                <a16:creationId xmlns:a16="http://schemas.microsoft.com/office/drawing/2014/main" id="{34961F62-E645-5B40-B6FF-76C489CBF8FE}"/>
              </a:ext>
            </a:extLst>
          </p:cNvPr>
          <p:cNvPicPr>
            <a:picLocks noChangeAspect="1" noChangeArrowheads="1"/>
          </p:cNvPicPr>
          <p:nvPr userDrawn="1"/>
        </p:nvPicPr>
        <p:blipFill rotWithShape="1">
          <a:blip r:embed="rId2" cstate="print">
            <a:biLevel thresh="75000"/>
            <a:extLst>
              <a:ext uri="{28A0092B-C50C-407E-A947-70E740481C1C}">
                <a14:useLocalDpi xmlns:a14="http://schemas.microsoft.com/office/drawing/2010/main" val="0"/>
              </a:ext>
            </a:extLst>
          </a:blip>
          <a:srcRect l="43373" t="9447"/>
          <a:stretch/>
        </p:blipFill>
        <p:spPr bwMode="auto">
          <a:xfrm>
            <a:off x="11150299" y="6341439"/>
            <a:ext cx="673684" cy="417828"/>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6">
            <a:extLst>
              <a:ext uri="{FF2B5EF4-FFF2-40B4-BE49-F238E27FC236}">
                <a16:creationId xmlns:a16="http://schemas.microsoft.com/office/drawing/2014/main" id="{46467FEC-8945-B949-8A7F-13DA27116893}"/>
              </a:ext>
            </a:extLst>
          </p:cNvPr>
          <p:cNvSpPr txBox="1">
            <a:spLocks/>
          </p:cNvSpPr>
          <p:nvPr userDrawn="1"/>
        </p:nvSpPr>
        <p:spPr>
          <a:xfrm>
            <a:off x="5931961" y="6474293"/>
            <a:ext cx="328081" cy="155233"/>
          </a:xfrm>
          <a:prstGeom prst="rect">
            <a:avLst/>
          </a:prstGeom>
          <a:noFill/>
          <a:ln>
            <a:noFill/>
          </a:ln>
        </p:spPr>
        <p:txBody>
          <a:bodyPr spcFirstLastPara="1" vert="horz" wrap="square" lIns="0" tIns="0" rIns="0" bIns="0" rtlCol="0"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Hind Siliguri"/>
              <a:buNone/>
              <a:defRPr sz="700" b="1" i="0" u="none" strike="noStrike" cap="none">
                <a:solidFill>
                  <a:schemeClr val="tx1"/>
                </a:solidFill>
                <a:latin typeface="Arial" pitchFamily="34" charset="0"/>
                <a:ea typeface="Encode Sans"/>
                <a:cs typeface="Arial" pitchFamily="34" charset="0"/>
                <a:sym typeface="Encode Sans"/>
              </a:defRPr>
            </a:lvl1pPr>
            <a:lvl2pPr marL="914400" marR="0" lvl="1"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9pPr>
          </a:lstStyle>
          <a:p>
            <a:pPr marL="609585" marR="0" lvl="0" indent="-457189" algn="l" defTabSz="1219170" rtl="0" eaLnBrk="1" fontAlgn="auto" latinLnBrk="0" hangingPunct="1">
              <a:lnSpc>
                <a:spcPct val="100000"/>
              </a:lnSpc>
              <a:spcBef>
                <a:spcPts val="0"/>
              </a:spcBef>
              <a:spcAft>
                <a:spcPts val="0"/>
              </a:spcAft>
              <a:buClr>
                <a:srgbClr val="000000"/>
              </a:buClr>
              <a:buSzPts val="1800"/>
              <a:buFont typeface="Hind Siliguri"/>
              <a:buNone/>
              <a:tabLst/>
              <a:defRPr/>
            </a:pPr>
            <a:fld id="{7BCC8D0D-EAEC-449D-9161-023DFF90F2E2}" type="slidenum">
              <a:rPr kumimoji="0" lang="en-US" sz="933" b="1" i="0" u="none" strike="noStrike" kern="0" cap="none" spc="0" normalizeH="0" baseline="0" noProof="0" smtClean="0">
                <a:ln>
                  <a:noFill/>
                </a:ln>
                <a:solidFill>
                  <a:srgbClr val="000000"/>
                </a:solidFill>
                <a:effectLst/>
                <a:uLnTx/>
                <a:uFillTx/>
                <a:latin typeface="Arial" pitchFamily="34" charset="0"/>
                <a:cs typeface="Arial" pitchFamily="34" charset="0"/>
                <a:sym typeface="Encode Sans"/>
              </a:rPr>
              <a:pPr marL="609585" marR="0" lvl="0" indent="-457189" algn="l" defTabSz="1219170" rtl="0" eaLnBrk="1" fontAlgn="auto" latinLnBrk="0" hangingPunct="1">
                <a:lnSpc>
                  <a:spcPct val="100000"/>
                </a:lnSpc>
                <a:spcBef>
                  <a:spcPts val="0"/>
                </a:spcBef>
                <a:spcAft>
                  <a:spcPts val="0"/>
                </a:spcAft>
                <a:buClr>
                  <a:srgbClr val="000000"/>
                </a:buClr>
                <a:buSzPts val="1800"/>
                <a:buFont typeface="Hind Siliguri"/>
                <a:buNone/>
                <a:tabLst/>
                <a:defRPr/>
              </a:pPr>
              <a:t>‹#›</a:t>
            </a:fld>
            <a:endParaRPr kumimoji="0" lang="en-US" sz="933" b="1" i="0" u="none" strike="noStrike" kern="0" cap="none" spc="0" normalizeH="0" baseline="0" noProof="0" dirty="0">
              <a:ln>
                <a:noFill/>
              </a:ln>
              <a:solidFill>
                <a:srgbClr val="000000"/>
              </a:solidFill>
              <a:effectLst/>
              <a:uLnTx/>
              <a:uFillTx/>
              <a:latin typeface="Arial" pitchFamily="34" charset="0"/>
              <a:cs typeface="Arial" pitchFamily="34" charset="0"/>
              <a:sym typeface="Encode Sans"/>
            </a:endParaRPr>
          </a:p>
        </p:txBody>
      </p:sp>
    </p:spTree>
    <p:extLst>
      <p:ext uri="{BB962C8B-B14F-4D97-AF65-F5344CB8AC3E}">
        <p14:creationId xmlns:p14="http://schemas.microsoft.com/office/powerpoint/2010/main" val="141959671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Background 2">
  <p:cSld name="Background 2">
    <p:bg>
      <p:bgPr>
        <a:gradFill>
          <a:gsLst>
            <a:gs pos="0">
              <a:schemeClr val="lt1"/>
            </a:gs>
            <a:gs pos="100000">
              <a:srgbClr val="EBF2F9"/>
            </a:gs>
          </a:gsLst>
          <a:lin ang="10801400" scaled="0"/>
        </a:gradFill>
        <a:effectLst/>
      </p:bgPr>
    </p:bg>
    <p:spTree>
      <p:nvGrpSpPr>
        <p:cNvPr id="1" name="Shape 7695"/>
        <p:cNvGrpSpPr/>
        <p:nvPr/>
      </p:nvGrpSpPr>
      <p:grpSpPr>
        <a:xfrm>
          <a:off x="0" y="0"/>
          <a:ext cx="0" cy="0"/>
          <a:chOff x="0" y="0"/>
          <a:chExt cx="0" cy="0"/>
        </a:xfrm>
      </p:grpSpPr>
      <p:grpSp>
        <p:nvGrpSpPr>
          <p:cNvPr id="7696" name="Google Shape;7696;p38"/>
          <p:cNvGrpSpPr/>
          <p:nvPr/>
        </p:nvGrpSpPr>
        <p:grpSpPr>
          <a:xfrm>
            <a:off x="8329405" y="-2745960"/>
            <a:ext cx="5754713" cy="5725360"/>
            <a:chOff x="1829898" y="-516917"/>
            <a:chExt cx="2106822" cy="2096075"/>
          </a:xfrm>
        </p:grpSpPr>
        <p:sp>
          <p:nvSpPr>
            <p:cNvPr id="7697" name="Google Shape;7697;p38"/>
            <p:cNvSpPr/>
            <p:nvPr/>
          </p:nvSpPr>
          <p:spPr>
            <a:xfrm>
              <a:off x="2074614" y="1341955"/>
              <a:ext cx="51520" cy="51544"/>
            </a:xfrm>
            <a:custGeom>
              <a:avLst/>
              <a:gdLst/>
              <a:ahLst/>
              <a:cxnLst/>
              <a:rect l="l" t="t" r="r" b="b"/>
              <a:pathLst>
                <a:path w="2167" h="2168" extrusionOk="0">
                  <a:moveTo>
                    <a:pt x="1084" y="0"/>
                  </a:moveTo>
                  <a:cubicBezTo>
                    <a:pt x="497" y="0"/>
                    <a:pt x="0" y="497"/>
                    <a:pt x="0" y="1084"/>
                  </a:cubicBezTo>
                  <a:cubicBezTo>
                    <a:pt x="0" y="1671"/>
                    <a:pt x="497" y="2167"/>
                    <a:pt x="1084" y="2167"/>
                  </a:cubicBezTo>
                  <a:cubicBezTo>
                    <a:pt x="1670" y="2167"/>
                    <a:pt x="2167" y="1671"/>
                    <a:pt x="2167" y="1084"/>
                  </a:cubicBezTo>
                  <a:cubicBezTo>
                    <a:pt x="2167"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8" name="Google Shape;7698;p38"/>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9" name="Google Shape;7699;p38"/>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0" name="Google Shape;7700;p38"/>
            <p:cNvSpPr/>
            <p:nvPr/>
          </p:nvSpPr>
          <p:spPr>
            <a:xfrm>
              <a:off x="2799062"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1" name="Google Shape;7701;p38"/>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2" name="Google Shape;7702;p38"/>
            <p:cNvSpPr/>
            <p:nvPr/>
          </p:nvSpPr>
          <p:spPr>
            <a:xfrm>
              <a:off x="2191587" y="1133234"/>
              <a:ext cx="57987" cy="50736"/>
            </a:xfrm>
            <a:custGeom>
              <a:avLst/>
              <a:gdLst/>
              <a:ahLst/>
              <a:cxnLst/>
              <a:rect l="l" t="t" r="r" b="b"/>
              <a:pathLst>
                <a:path w="2439" h="2134" extrusionOk="0">
                  <a:moveTo>
                    <a:pt x="1257" y="0"/>
                  </a:moveTo>
                  <a:cubicBezTo>
                    <a:pt x="1075" y="0"/>
                    <a:pt x="891" y="50"/>
                    <a:pt x="723" y="157"/>
                  </a:cubicBezTo>
                  <a:cubicBezTo>
                    <a:pt x="181" y="428"/>
                    <a:pt x="1" y="1105"/>
                    <a:pt x="317" y="1602"/>
                  </a:cubicBezTo>
                  <a:cubicBezTo>
                    <a:pt x="502" y="1942"/>
                    <a:pt x="879" y="2134"/>
                    <a:pt x="1257" y="2134"/>
                  </a:cubicBezTo>
                  <a:cubicBezTo>
                    <a:pt x="1431" y="2134"/>
                    <a:pt x="1605" y="2093"/>
                    <a:pt x="1761" y="2008"/>
                  </a:cubicBezTo>
                  <a:cubicBezTo>
                    <a:pt x="2258" y="1692"/>
                    <a:pt x="2438" y="1060"/>
                    <a:pt x="2167" y="518"/>
                  </a:cubicBezTo>
                  <a:cubicBezTo>
                    <a:pt x="1959" y="190"/>
                    <a:pt x="1612"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3" name="Google Shape;7703;p38"/>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4" name="Google Shape;7704;p38"/>
            <p:cNvSpPr/>
            <p:nvPr/>
          </p:nvSpPr>
          <p:spPr>
            <a:xfrm>
              <a:off x="2071381" y="1342502"/>
              <a:ext cx="57987" cy="50760"/>
            </a:xfrm>
            <a:custGeom>
              <a:avLst/>
              <a:gdLst/>
              <a:ahLst/>
              <a:cxnLst/>
              <a:rect l="l" t="t" r="r" b="b"/>
              <a:pathLst>
                <a:path w="2439" h="2135" extrusionOk="0">
                  <a:moveTo>
                    <a:pt x="1197" y="1"/>
                  </a:moveTo>
                  <a:cubicBezTo>
                    <a:pt x="833" y="1"/>
                    <a:pt x="496" y="191"/>
                    <a:pt x="317"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5" name="Google Shape;7705;p38"/>
            <p:cNvSpPr/>
            <p:nvPr/>
          </p:nvSpPr>
          <p:spPr>
            <a:xfrm>
              <a:off x="2074614" y="924466"/>
              <a:ext cx="51520" cy="50451"/>
            </a:xfrm>
            <a:custGeom>
              <a:avLst/>
              <a:gdLst/>
              <a:ahLst/>
              <a:cxnLst/>
              <a:rect l="l" t="t" r="r" b="b"/>
              <a:pathLst>
                <a:path w="2167" h="2122" extrusionOk="0">
                  <a:moveTo>
                    <a:pt x="1084" y="0"/>
                  </a:moveTo>
                  <a:cubicBezTo>
                    <a:pt x="497" y="0"/>
                    <a:pt x="0" y="452"/>
                    <a:pt x="0" y="1038"/>
                  </a:cubicBezTo>
                  <a:cubicBezTo>
                    <a:pt x="0" y="1625"/>
                    <a:pt x="497" y="2122"/>
                    <a:pt x="1084" y="2122"/>
                  </a:cubicBezTo>
                  <a:cubicBezTo>
                    <a:pt x="1670" y="2122"/>
                    <a:pt x="2167" y="1625"/>
                    <a:pt x="2167" y="1038"/>
                  </a:cubicBezTo>
                  <a:cubicBezTo>
                    <a:pt x="2167"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6" name="Google Shape;7706;p38"/>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7" name="Google Shape;7707;p38"/>
            <p:cNvSpPr/>
            <p:nvPr/>
          </p:nvSpPr>
          <p:spPr>
            <a:xfrm>
              <a:off x="2554346" y="1342502"/>
              <a:ext cx="57987" cy="50427"/>
            </a:xfrm>
            <a:custGeom>
              <a:avLst/>
              <a:gdLst/>
              <a:ahLst/>
              <a:cxnLst/>
              <a:rect l="l" t="t" r="r" b="b"/>
              <a:pathLst>
                <a:path w="2439" h="2121" extrusionOk="0">
                  <a:moveTo>
                    <a:pt x="1222" y="1"/>
                  </a:moveTo>
                  <a:cubicBezTo>
                    <a:pt x="1035" y="1"/>
                    <a:pt x="846" y="51"/>
                    <a:pt x="678" y="158"/>
                  </a:cubicBezTo>
                  <a:cubicBezTo>
                    <a:pt x="181" y="429"/>
                    <a:pt x="1" y="1061"/>
                    <a:pt x="272" y="1603"/>
                  </a:cubicBezTo>
                  <a:cubicBezTo>
                    <a:pt x="480" y="1931"/>
                    <a:pt x="827" y="2121"/>
                    <a:pt x="1182" y="2121"/>
                  </a:cubicBezTo>
                  <a:cubicBezTo>
                    <a:pt x="1364" y="2121"/>
                    <a:pt x="1548" y="2071"/>
                    <a:pt x="1716" y="1964"/>
                  </a:cubicBezTo>
                  <a:cubicBezTo>
                    <a:pt x="2258" y="1693"/>
                    <a:pt x="2438" y="1016"/>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8" name="Google Shape;7708;p38"/>
            <p:cNvSpPr/>
            <p:nvPr/>
          </p:nvSpPr>
          <p:spPr>
            <a:xfrm>
              <a:off x="2094989" y="1156272"/>
              <a:ext cx="130976" cy="214688"/>
            </a:xfrm>
            <a:custGeom>
              <a:avLst/>
              <a:gdLst/>
              <a:ahLst/>
              <a:cxnLst/>
              <a:rect l="l" t="t" r="r" b="b"/>
              <a:pathLst>
                <a:path w="5509" h="9030" extrusionOk="0">
                  <a:moveTo>
                    <a:pt x="5102" y="1"/>
                  </a:moveTo>
                  <a:lnTo>
                    <a:pt x="1" y="8758"/>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9" name="Google Shape;7709;p38"/>
            <p:cNvSpPr/>
            <p:nvPr/>
          </p:nvSpPr>
          <p:spPr>
            <a:xfrm>
              <a:off x="2191587" y="1133234"/>
              <a:ext cx="57987" cy="50736"/>
            </a:xfrm>
            <a:custGeom>
              <a:avLst/>
              <a:gdLst/>
              <a:ahLst/>
              <a:cxnLst/>
              <a:rect l="l" t="t" r="r" b="b"/>
              <a:pathLst>
                <a:path w="2439" h="2134" extrusionOk="0">
                  <a:moveTo>
                    <a:pt x="1217" y="0"/>
                  </a:moveTo>
                  <a:cubicBezTo>
                    <a:pt x="852" y="0"/>
                    <a:pt x="496" y="190"/>
                    <a:pt x="317" y="518"/>
                  </a:cubicBezTo>
                  <a:cubicBezTo>
                    <a:pt x="1" y="1060"/>
                    <a:pt x="181" y="1692"/>
                    <a:pt x="723" y="2008"/>
                  </a:cubicBezTo>
                  <a:cubicBezTo>
                    <a:pt x="879" y="2093"/>
                    <a:pt x="1049" y="2134"/>
                    <a:pt x="1218"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0" name="Google Shape;7710;p38"/>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1" name="Google Shape;7711;p38"/>
            <p:cNvSpPr/>
            <p:nvPr/>
          </p:nvSpPr>
          <p:spPr>
            <a:xfrm>
              <a:off x="2437373"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2" name="Google Shape;7712;p38"/>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3" name="Google Shape;7713;p38"/>
            <p:cNvSpPr/>
            <p:nvPr/>
          </p:nvSpPr>
          <p:spPr>
            <a:xfrm>
              <a:off x="2916035" y="1133234"/>
              <a:ext cx="57987" cy="50736"/>
            </a:xfrm>
            <a:custGeom>
              <a:avLst/>
              <a:gdLst/>
              <a:ahLst/>
              <a:cxnLst/>
              <a:rect l="l" t="t" r="r" b="b"/>
              <a:pathLst>
                <a:path w="2439" h="2134" extrusionOk="0">
                  <a:moveTo>
                    <a:pt x="1244"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67"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4" name="Google Shape;7714;p38"/>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5" name="Google Shape;7715;p38"/>
            <p:cNvSpPr/>
            <p:nvPr/>
          </p:nvSpPr>
          <p:spPr>
            <a:xfrm>
              <a:off x="2795829" y="1342502"/>
              <a:ext cx="57987" cy="50760"/>
            </a:xfrm>
            <a:custGeom>
              <a:avLst/>
              <a:gdLst/>
              <a:ahLst/>
              <a:cxnLst/>
              <a:rect l="l" t="t" r="r" b="b"/>
              <a:pathLst>
                <a:path w="2439" h="2135" extrusionOk="0">
                  <a:moveTo>
                    <a:pt x="1195" y="1"/>
                  </a:moveTo>
                  <a:cubicBezTo>
                    <a:pt x="827" y="1"/>
                    <a:pt x="480" y="191"/>
                    <a:pt x="272" y="519"/>
                  </a:cubicBezTo>
                  <a:cubicBezTo>
                    <a:pt x="1" y="1061"/>
                    <a:pt x="181" y="1693"/>
                    <a:pt x="678" y="2009"/>
                  </a:cubicBezTo>
                  <a:cubicBezTo>
                    <a:pt x="834" y="2094"/>
                    <a:pt x="1008" y="2135"/>
                    <a:pt x="1182" y="2135"/>
                  </a:cubicBezTo>
                  <a:cubicBezTo>
                    <a:pt x="1561" y="2135"/>
                    <a:pt x="1937" y="1943"/>
                    <a:pt x="2122" y="1603"/>
                  </a:cubicBezTo>
                  <a:cubicBezTo>
                    <a:pt x="2438" y="1106"/>
                    <a:pt x="2258" y="429"/>
                    <a:pt x="1761" y="158"/>
                  </a:cubicBezTo>
                  <a:cubicBezTo>
                    <a:pt x="1578" y="51"/>
                    <a:pt x="1384" y="1"/>
                    <a:pt x="119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6" name="Google Shape;7716;p38"/>
            <p:cNvSpPr/>
            <p:nvPr/>
          </p:nvSpPr>
          <p:spPr>
            <a:xfrm>
              <a:off x="2583328" y="1362354"/>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7" name="Google Shape;7717;p38"/>
            <p:cNvSpPr/>
            <p:nvPr/>
          </p:nvSpPr>
          <p:spPr>
            <a:xfrm>
              <a:off x="2557579" y="1341955"/>
              <a:ext cx="50451" cy="51544"/>
            </a:xfrm>
            <a:custGeom>
              <a:avLst/>
              <a:gdLst/>
              <a:ahLst/>
              <a:cxnLst/>
              <a:rect l="l" t="t" r="r" b="b"/>
              <a:pathLst>
                <a:path w="2122" h="2168" extrusionOk="0">
                  <a:moveTo>
                    <a:pt x="1084" y="0"/>
                  </a:moveTo>
                  <a:cubicBezTo>
                    <a:pt x="497" y="0"/>
                    <a:pt x="0" y="497"/>
                    <a:pt x="0" y="1084"/>
                  </a:cubicBezTo>
                  <a:cubicBezTo>
                    <a:pt x="0" y="1671"/>
                    <a:pt x="497" y="2167"/>
                    <a:pt x="1084" y="2167"/>
                  </a:cubicBezTo>
                  <a:cubicBezTo>
                    <a:pt x="1670" y="2167"/>
                    <a:pt x="2122" y="1671"/>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8" name="Google Shape;7718;p38"/>
            <p:cNvSpPr/>
            <p:nvPr/>
          </p:nvSpPr>
          <p:spPr>
            <a:xfrm>
              <a:off x="2457748" y="1156272"/>
              <a:ext cx="129907" cy="214688"/>
            </a:xfrm>
            <a:custGeom>
              <a:avLst/>
              <a:gdLst/>
              <a:ahLst/>
              <a:cxnLst/>
              <a:rect l="l" t="t" r="r" b="b"/>
              <a:pathLst>
                <a:path w="5464" h="9030" extrusionOk="0">
                  <a:moveTo>
                    <a:pt x="407" y="1"/>
                  </a:moveTo>
                  <a:lnTo>
                    <a:pt x="1" y="227"/>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9" name="Google Shape;7719;p38"/>
            <p:cNvSpPr/>
            <p:nvPr/>
          </p:nvSpPr>
          <p:spPr>
            <a:xfrm>
              <a:off x="2433070" y="1133258"/>
              <a:ext cx="57987" cy="50712"/>
            </a:xfrm>
            <a:custGeom>
              <a:avLst/>
              <a:gdLst/>
              <a:ahLst/>
              <a:cxnLst/>
              <a:rect l="l" t="t" r="r" b="b"/>
              <a:pathLst>
                <a:path w="2439" h="2133" extrusionOk="0">
                  <a:moveTo>
                    <a:pt x="1235" y="1"/>
                  </a:moveTo>
                  <a:cubicBezTo>
                    <a:pt x="1049" y="1"/>
                    <a:pt x="858" y="51"/>
                    <a:pt x="678" y="156"/>
                  </a:cubicBezTo>
                  <a:cubicBezTo>
                    <a:pt x="181" y="427"/>
                    <a:pt x="1" y="1104"/>
                    <a:pt x="317" y="1601"/>
                  </a:cubicBezTo>
                  <a:cubicBezTo>
                    <a:pt x="502" y="1941"/>
                    <a:pt x="879" y="2133"/>
                    <a:pt x="1257" y="2133"/>
                  </a:cubicBezTo>
                  <a:cubicBezTo>
                    <a:pt x="1431" y="2133"/>
                    <a:pt x="1605" y="2092"/>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0" name="Google Shape;7720;p38"/>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1" name="Google Shape;7721;p38"/>
            <p:cNvSpPr/>
            <p:nvPr/>
          </p:nvSpPr>
          <p:spPr>
            <a:xfrm>
              <a:off x="2554346" y="924466"/>
              <a:ext cx="57987" cy="50451"/>
            </a:xfrm>
            <a:custGeom>
              <a:avLst/>
              <a:gdLst/>
              <a:ahLst/>
              <a:cxnLst/>
              <a:rect l="l" t="t" r="r" b="b"/>
              <a:pathLst>
                <a:path w="2439" h="2122" extrusionOk="0">
                  <a:moveTo>
                    <a:pt x="1205" y="0"/>
                  </a:moveTo>
                  <a:cubicBezTo>
                    <a:pt x="833" y="0"/>
                    <a:pt x="482" y="181"/>
                    <a:pt x="272"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2" name="Google Shape;7722;p38"/>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3" name="Google Shape;7723;p38"/>
            <p:cNvSpPr/>
            <p:nvPr/>
          </p:nvSpPr>
          <p:spPr>
            <a:xfrm>
              <a:off x="2799062"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4" name="Google Shape;7724;p38"/>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5" name="Google Shape;7725;p38"/>
            <p:cNvSpPr/>
            <p:nvPr/>
          </p:nvSpPr>
          <p:spPr>
            <a:xfrm>
              <a:off x="3277724" y="1342193"/>
              <a:ext cx="57987" cy="50736"/>
            </a:xfrm>
            <a:custGeom>
              <a:avLst/>
              <a:gdLst/>
              <a:ahLst/>
              <a:cxnLst/>
              <a:rect l="l" t="t" r="r" b="b"/>
              <a:pathLst>
                <a:path w="2439" h="2134" extrusionOk="0">
                  <a:moveTo>
                    <a:pt x="1218" y="0"/>
                  </a:moveTo>
                  <a:cubicBezTo>
                    <a:pt x="1049" y="0"/>
                    <a:pt x="879" y="41"/>
                    <a:pt x="723" y="126"/>
                  </a:cubicBezTo>
                  <a:cubicBezTo>
                    <a:pt x="181" y="442"/>
                    <a:pt x="1" y="1074"/>
                    <a:pt x="317" y="1616"/>
                  </a:cubicBezTo>
                  <a:cubicBezTo>
                    <a:pt x="525" y="1944"/>
                    <a:pt x="872" y="2134"/>
                    <a:pt x="1227" y="2134"/>
                  </a:cubicBezTo>
                  <a:cubicBezTo>
                    <a:pt x="1409" y="2134"/>
                    <a:pt x="1593" y="2084"/>
                    <a:pt x="1761" y="1977"/>
                  </a:cubicBezTo>
                  <a:cubicBezTo>
                    <a:pt x="2303"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6" name="Google Shape;7726;p38"/>
            <p:cNvSpPr/>
            <p:nvPr/>
          </p:nvSpPr>
          <p:spPr>
            <a:xfrm>
              <a:off x="2819437" y="136449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7" name="Google Shape;7727;p38"/>
            <p:cNvSpPr/>
            <p:nvPr/>
          </p:nvSpPr>
          <p:spPr>
            <a:xfrm>
              <a:off x="2795829" y="1342193"/>
              <a:ext cx="57987" cy="50736"/>
            </a:xfrm>
            <a:custGeom>
              <a:avLst/>
              <a:gdLst/>
              <a:ahLst/>
              <a:cxnLst/>
              <a:rect l="l" t="t" r="r" b="b"/>
              <a:pathLst>
                <a:path w="2439" h="2134" extrusionOk="0">
                  <a:moveTo>
                    <a:pt x="1173" y="0"/>
                  </a:moveTo>
                  <a:cubicBezTo>
                    <a:pt x="1004"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8" name="Google Shape;7728;p38"/>
            <p:cNvSpPr/>
            <p:nvPr/>
          </p:nvSpPr>
          <p:spPr>
            <a:xfrm>
              <a:off x="2819437" y="1156272"/>
              <a:ext cx="130976" cy="214688"/>
            </a:xfrm>
            <a:custGeom>
              <a:avLst/>
              <a:gdLst/>
              <a:ahLst/>
              <a:cxnLst/>
              <a:rect l="l" t="t" r="r" b="b"/>
              <a:pathLst>
                <a:path w="5509" h="9030" extrusionOk="0">
                  <a:moveTo>
                    <a:pt x="5057" y="1"/>
                  </a:moveTo>
                  <a:lnTo>
                    <a:pt x="1" y="8758"/>
                  </a:lnTo>
                  <a:lnTo>
                    <a:pt x="407" y="9029"/>
                  </a:lnTo>
                  <a:lnTo>
                    <a:pt x="5508"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9" name="Google Shape;7729;p38"/>
            <p:cNvSpPr/>
            <p:nvPr/>
          </p:nvSpPr>
          <p:spPr>
            <a:xfrm>
              <a:off x="2916035"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0" name="Google Shape;7730;p38"/>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1" name="Google Shape;7731;p38"/>
            <p:cNvSpPr/>
            <p:nvPr/>
          </p:nvSpPr>
          <p:spPr>
            <a:xfrm>
              <a:off x="3161821"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2" name="Google Shape;7732;p38"/>
            <p:cNvSpPr/>
            <p:nvPr/>
          </p:nvSpPr>
          <p:spPr>
            <a:xfrm>
              <a:off x="3181126" y="1156272"/>
              <a:ext cx="130976" cy="214688"/>
            </a:xfrm>
            <a:custGeom>
              <a:avLst/>
              <a:gdLst/>
              <a:ahLst/>
              <a:cxnLst/>
              <a:rect l="l" t="t" r="r" b="b"/>
              <a:pathLst>
                <a:path w="5509" h="9030" extrusionOk="0">
                  <a:moveTo>
                    <a:pt x="452" y="1"/>
                  </a:moveTo>
                  <a:lnTo>
                    <a:pt x="1" y="227"/>
                  </a:lnTo>
                  <a:lnTo>
                    <a:pt x="5102" y="9029"/>
                  </a:lnTo>
                  <a:lnTo>
                    <a:pt x="5508" y="8758"/>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3" name="Google Shape;7733;p38"/>
            <p:cNvSpPr/>
            <p:nvPr/>
          </p:nvSpPr>
          <p:spPr>
            <a:xfrm>
              <a:off x="3157518" y="1133234"/>
              <a:ext cx="57987" cy="50736"/>
            </a:xfrm>
            <a:custGeom>
              <a:avLst/>
              <a:gdLst/>
              <a:ahLst/>
              <a:cxnLst/>
              <a:rect l="l" t="t" r="r" b="b"/>
              <a:pathLst>
                <a:path w="2439" h="2134" extrusionOk="0">
                  <a:moveTo>
                    <a:pt x="1242" y="0"/>
                  </a:moveTo>
                  <a:cubicBezTo>
                    <a:pt x="1056" y="0"/>
                    <a:pt x="861" y="50"/>
                    <a:pt x="678" y="157"/>
                  </a:cubicBezTo>
                  <a:cubicBezTo>
                    <a:pt x="181" y="428"/>
                    <a:pt x="1" y="1105"/>
                    <a:pt x="317" y="1602"/>
                  </a:cubicBezTo>
                  <a:cubicBezTo>
                    <a:pt x="502" y="1942"/>
                    <a:pt x="878" y="2134"/>
                    <a:pt x="1257" y="2134"/>
                  </a:cubicBezTo>
                  <a:cubicBezTo>
                    <a:pt x="1431" y="2134"/>
                    <a:pt x="1605" y="2093"/>
                    <a:pt x="1761" y="2008"/>
                  </a:cubicBezTo>
                  <a:cubicBezTo>
                    <a:pt x="2258" y="1692"/>
                    <a:pt x="2438" y="1060"/>
                    <a:pt x="2122" y="518"/>
                  </a:cubicBezTo>
                  <a:cubicBezTo>
                    <a:pt x="1943" y="190"/>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4" name="Google Shape;7734;p38"/>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5" name="Google Shape;7735;p38"/>
            <p:cNvSpPr/>
            <p:nvPr/>
          </p:nvSpPr>
          <p:spPr>
            <a:xfrm>
              <a:off x="3278794" y="924680"/>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6" name="Google Shape;7736;p38"/>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7" name="Google Shape;7737;p38"/>
            <p:cNvSpPr/>
            <p:nvPr/>
          </p:nvSpPr>
          <p:spPr>
            <a:xfrm>
              <a:off x="3523510"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8" name="Google Shape;7738;p38"/>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9" name="Google Shape;7739;p38"/>
            <p:cNvSpPr/>
            <p:nvPr/>
          </p:nvSpPr>
          <p:spPr>
            <a:xfrm>
              <a:off x="2191587" y="715174"/>
              <a:ext cx="57987" cy="50474"/>
            </a:xfrm>
            <a:custGeom>
              <a:avLst/>
              <a:gdLst/>
              <a:ahLst/>
              <a:cxnLst/>
              <a:rect l="l" t="t" r="r" b="b"/>
              <a:pathLst>
                <a:path w="2439" h="2123" extrusionOk="0">
                  <a:moveTo>
                    <a:pt x="1235"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67" y="542"/>
                  </a:cubicBezTo>
                  <a:cubicBezTo>
                    <a:pt x="1957" y="181"/>
                    <a:pt x="1606"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0" name="Google Shape;7740;p38"/>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1" name="Google Shape;7741;p38"/>
            <p:cNvSpPr/>
            <p:nvPr/>
          </p:nvSpPr>
          <p:spPr>
            <a:xfrm>
              <a:off x="2071381" y="924466"/>
              <a:ext cx="57987" cy="50451"/>
            </a:xfrm>
            <a:custGeom>
              <a:avLst/>
              <a:gdLst/>
              <a:ahLst/>
              <a:cxnLst/>
              <a:rect l="l" t="t" r="r" b="b"/>
              <a:pathLst>
                <a:path w="2439" h="2122" extrusionOk="0">
                  <a:moveTo>
                    <a:pt x="1206" y="0"/>
                  </a:moveTo>
                  <a:cubicBezTo>
                    <a:pt x="838" y="0"/>
                    <a:pt x="497" y="181"/>
                    <a:pt x="317" y="542"/>
                  </a:cubicBezTo>
                  <a:cubicBezTo>
                    <a:pt x="1" y="1038"/>
                    <a:pt x="181" y="1670"/>
                    <a:pt x="678" y="1986"/>
                  </a:cubicBezTo>
                  <a:cubicBezTo>
                    <a:pt x="843" y="2077"/>
                    <a:pt x="1029" y="2122"/>
                    <a:pt x="1213" y="2122"/>
                  </a:cubicBezTo>
                  <a:cubicBezTo>
                    <a:pt x="1581" y="2122"/>
                    <a:pt x="1942" y="1941"/>
                    <a:pt x="2122" y="1580"/>
                  </a:cubicBezTo>
                  <a:cubicBezTo>
                    <a:pt x="2438" y="1084"/>
                    <a:pt x="2258" y="452"/>
                    <a:pt x="1761" y="136"/>
                  </a:cubicBezTo>
                  <a:cubicBezTo>
                    <a:pt x="1581" y="45"/>
                    <a:pt x="1390" y="0"/>
                    <a:pt x="120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2" name="Google Shape;7742;p38"/>
            <p:cNvSpPr/>
            <p:nvPr/>
          </p:nvSpPr>
          <p:spPr>
            <a:xfrm>
              <a:off x="1829898"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3" name="Google Shape;7743;p38"/>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4" name="Google Shape;7744;p38"/>
            <p:cNvSpPr/>
            <p:nvPr/>
          </p:nvSpPr>
          <p:spPr>
            <a:xfrm>
              <a:off x="2074614"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5" name="Google Shape;7745;p38"/>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6" name="Google Shape;7746;p38"/>
            <p:cNvSpPr/>
            <p:nvPr/>
          </p:nvSpPr>
          <p:spPr>
            <a:xfrm>
              <a:off x="2554346"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7" name="Google Shape;7747;p38"/>
            <p:cNvSpPr/>
            <p:nvPr/>
          </p:nvSpPr>
          <p:spPr>
            <a:xfrm>
              <a:off x="2457748" y="947004"/>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8" name="Google Shape;7748;p38"/>
            <p:cNvSpPr/>
            <p:nvPr/>
          </p:nvSpPr>
          <p:spPr>
            <a:xfrm>
              <a:off x="2433070"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4" y="2134"/>
                  </a:cubicBezTo>
                  <a:cubicBezTo>
                    <a:pt x="1586" y="2134"/>
                    <a:pt x="1951" y="1942"/>
                    <a:pt x="2167"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9" name="Google Shape;7749;p38"/>
            <p:cNvSpPr/>
            <p:nvPr/>
          </p:nvSpPr>
          <p:spPr>
            <a:xfrm>
              <a:off x="2220569" y="115306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0" name="Google Shape;7750;p38"/>
            <p:cNvSpPr/>
            <p:nvPr/>
          </p:nvSpPr>
          <p:spPr>
            <a:xfrm>
              <a:off x="2195890" y="1133733"/>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1" name="Google Shape;7751;p38"/>
            <p:cNvSpPr/>
            <p:nvPr/>
          </p:nvSpPr>
          <p:spPr>
            <a:xfrm>
              <a:off x="2094989"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2" name="Google Shape;7752;p38"/>
            <p:cNvSpPr/>
            <p:nvPr/>
          </p:nvSpPr>
          <p:spPr>
            <a:xfrm>
              <a:off x="2071381" y="923990"/>
              <a:ext cx="57987" cy="50712"/>
            </a:xfrm>
            <a:custGeom>
              <a:avLst/>
              <a:gdLst/>
              <a:ahLst/>
              <a:cxnLst/>
              <a:rect l="l" t="t" r="r" b="b"/>
              <a:pathLst>
                <a:path w="2439" h="2133" extrusionOk="0">
                  <a:moveTo>
                    <a:pt x="1213" y="0"/>
                  </a:moveTo>
                  <a:cubicBezTo>
                    <a:pt x="1029" y="0"/>
                    <a:pt x="843" y="50"/>
                    <a:pt x="678" y="156"/>
                  </a:cubicBezTo>
                  <a:cubicBezTo>
                    <a:pt x="181" y="426"/>
                    <a:pt x="1" y="1104"/>
                    <a:pt x="272" y="1600"/>
                  </a:cubicBezTo>
                  <a:cubicBezTo>
                    <a:pt x="488" y="1940"/>
                    <a:pt x="853" y="2132"/>
                    <a:pt x="1235" y="2132"/>
                  </a:cubicBezTo>
                  <a:cubicBezTo>
                    <a:pt x="1411" y="2132"/>
                    <a:pt x="1591" y="2092"/>
                    <a:pt x="1761" y="2006"/>
                  </a:cubicBezTo>
                  <a:cubicBezTo>
                    <a:pt x="2258" y="1690"/>
                    <a:pt x="2438" y="1058"/>
                    <a:pt x="2122" y="562"/>
                  </a:cubicBezTo>
                  <a:cubicBezTo>
                    <a:pt x="1942" y="20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3" name="Google Shape;7753;p38"/>
            <p:cNvSpPr/>
            <p:nvPr/>
          </p:nvSpPr>
          <p:spPr>
            <a:xfrm>
              <a:off x="2094989" y="737713"/>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4" name="Google Shape;7754;p38"/>
            <p:cNvSpPr/>
            <p:nvPr/>
          </p:nvSpPr>
          <p:spPr>
            <a:xfrm>
              <a:off x="2192657" y="715412"/>
              <a:ext cx="56917" cy="50736"/>
            </a:xfrm>
            <a:custGeom>
              <a:avLst/>
              <a:gdLst/>
              <a:ahLst/>
              <a:cxnLst/>
              <a:rect l="l" t="t" r="r" b="b"/>
              <a:pathLst>
                <a:path w="2394" h="2134"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5" name="Google Shape;7755;p38"/>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6" name="Google Shape;7756;p38"/>
            <p:cNvSpPr/>
            <p:nvPr/>
          </p:nvSpPr>
          <p:spPr>
            <a:xfrm>
              <a:off x="2437373"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7" name="Google Shape;7757;p38"/>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8" name="Google Shape;7758;p38"/>
            <p:cNvSpPr/>
            <p:nvPr/>
          </p:nvSpPr>
          <p:spPr>
            <a:xfrm>
              <a:off x="2916035" y="715174"/>
              <a:ext cx="57987" cy="50474"/>
            </a:xfrm>
            <a:custGeom>
              <a:avLst/>
              <a:gdLst/>
              <a:ahLst/>
              <a:cxnLst/>
              <a:rect l="l" t="t" r="r" b="b"/>
              <a:pathLst>
                <a:path w="2439" h="2123" extrusionOk="0">
                  <a:moveTo>
                    <a:pt x="1233" y="0"/>
                  </a:moveTo>
                  <a:cubicBezTo>
                    <a:pt x="1049" y="0"/>
                    <a:pt x="858" y="46"/>
                    <a:pt x="678" y="136"/>
                  </a:cubicBezTo>
                  <a:cubicBezTo>
                    <a:pt x="181" y="452"/>
                    <a:pt x="1" y="1084"/>
                    <a:pt x="317" y="1580"/>
                  </a:cubicBezTo>
                  <a:cubicBezTo>
                    <a:pt x="497" y="1942"/>
                    <a:pt x="858" y="2122"/>
                    <a:pt x="1226" y="2122"/>
                  </a:cubicBezTo>
                  <a:cubicBezTo>
                    <a:pt x="1410" y="2122"/>
                    <a:pt x="1596" y="2077"/>
                    <a:pt x="1761" y="1987"/>
                  </a:cubicBezTo>
                  <a:cubicBezTo>
                    <a:pt x="2258" y="1671"/>
                    <a:pt x="2438" y="1039"/>
                    <a:pt x="2122" y="542"/>
                  </a:cubicBezTo>
                  <a:cubicBezTo>
                    <a:pt x="1942" y="181"/>
                    <a:pt x="1601" y="0"/>
                    <a:pt x="123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9" name="Google Shape;7759;p38"/>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0" name="Google Shape;7760;p38"/>
            <p:cNvSpPr/>
            <p:nvPr/>
          </p:nvSpPr>
          <p:spPr>
            <a:xfrm>
              <a:off x="2795829" y="924680"/>
              <a:ext cx="57987" cy="50712"/>
            </a:xfrm>
            <a:custGeom>
              <a:avLst/>
              <a:gdLst/>
              <a:ahLst/>
              <a:cxnLst/>
              <a:rect l="l" t="t" r="r" b="b"/>
              <a:pathLst>
                <a:path w="2439" h="2133" extrusionOk="0">
                  <a:moveTo>
                    <a:pt x="1235" y="1"/>
                  </a:moveTo>
                  <a:cubicBezTo>
                    <a:pt x="853" y="1"/>
                    <a:pt x="488" y="193"/>
                    <a:pt x="272" y="533"/>
                  </a:cubicBezTo>
                  <a:cubicBezTo>
                    <a:pt x="1" y="1029"/>
                    <a:pt x="181" y="1661"/>
                    <a:pt x="678" y="1977"/>
                  </a:cubicBezTo>
                  <a:cubicBezTo>
                    <a:pt x="843" y="2083"/>
                    <a:pt x="1029" y="2133"/>
                    <a:pt x="1213" y="2133"/>
                  </a:cubicBezTo>
                  <a:cubicBezTo>
                    <a:pt x="1581" y="2133"/>
                    <a:pt x="1942" y="1932"/>
                    <a:pt x="2122" y="1571"/>
                  </a:cubicBezTo>
                  <a:cubicBezTo>
                    <a:pt x="2438" y="1075"/>
                    <a:pt x="2258" y="443"/>
                    <a:pt x="1761" y="127"/>
                  </a:cubicBezTo>
                  <a:cubicBezTo>
                    <a:pt x="1591" y="41"/>
                    <a:pt x="1411"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1" name="Google Shape;7761;p38"/>
            <p:cNvSpPr/>
            <p:nvPr/>
          </p:nvSpPr>
          <p:spPr>
            <a:xfrm>
              <a:off x="2583328"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2" name="Google Shape;7762;p38"/>
            <p:cNvSpPr/>
            <p:nvPr/>
          </p:nvSpPr>
          <p:spPr>
            <a:xfrm>
              <a:off x="2557579"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3" name="Google Shape;7763;p38"/>
            <p:cNvSpPr/>
            <p:nvPr/>
          </p:nvSpPr>
          <p:spPr>
            <a:xfrm>
              <a:off x="2457748" y="737713"/>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4" name="Google Shape;7764;p38"/>
            <p:cNvSpPr/>
            <p:nvPr/>
          </p:nvSpPr>
          <p:spPr>
            <a:xfrm>
              <a:off x="2433070" y="715412"/>
              <a:ext cx="57987" cy="50712"/>
            </a:xfrm>
            <a:custGeom>
              <a:avLst/>
              <a:gdLst/>
              <a:ahLst/>
              <a:cxnLst/>
              <a:rect l="l" t="t" r="r" b="b"/>
              <a:pathLst>
                <a:path w="2439" h="2133" extrusionOk="0">
                  <a:moveTo>
                    <a:pt x="1204" y="0"/>
                  </a:moveTo>
                  <a:cubicBezTo>
                    <a:pt x="1028" y="0"/>
                    <a:pt x="848" y="41"/>
                    <a:pt x="678" y="126"/>
                  </a:cubicBezTo>
                  <a:cubicBezTo>
                    <a:pt x="181" y="442"/>
                    <a:pt x="1" y="1074"/>
                    <a:pt x="317" y="1570"/>
                  </a:cubicBezTo>
                  <a:cubicBezTo>
                    <a:pt x="497" y="1932"/>
                    <a:pt x="858" y="2132"/>
                    <a:pt x="1226" y="2132"/>
                  </a:cubicBezTo>
                  <a:cubicBezTo>
                    <a:pt x="1410" y="2132"/>
                    <a:pt x="1596" y="2082"/>
                    <a:pt x="1761" y="1977"/>
                  </a:cubicBezTo>
                  <a:cubicBezTo>
                    <a:pt x="2258" y="1706"/>
                    <a:pt x="2438" y="1029"/>
                    <a:pt x="2167" y="532"/>
                  </a:cubicBezTo>
                  <a:cubicBezTo>
                    <a:pt x="1951" y="192"/>
                    <a:pt x="1586" y="0"/>
                    <a:pt x="120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5" name="Google Shape;7765;p38"/>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6" name="Google Shape;7766;p38"/>
            <p:cNvSpPr/>
            <p:nvPr/>
          </p:nvSpPr>
          <p:spPr>
            <a:xfrm>
              <a:off x="2554346"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7" name="Google Shape;7767;p38"/>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8" name="Google Shape;7768;p38"/>
            <p:cNvSpPr/>
            <p:nvPr/>
          </p:nvSpPr>
          <p:spPr>
            <a:xfrm>
              <a:off x="2799062"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9" name="Google Shape;7769;p38"/>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0" name="Google Shape;7770;p38"/>
            <p:cNvSpPr/>
            <p:nvPr/>
          </p:nvSpPr>
          <p:spPr>
            <a:xfrm>
              <a:off x="3277724" y="923990"/>
              <a:ext cx="57987" cy="50712"/>
            </a:xfrm>
            <a:custGeom>
              <a:avLst/>
              <a:gdLst/>
              <a:ahLst/>
              <a:cxnLst/>
              <a:rect l="l" t="t" r="r" b="b"/>
              <a:pathLst>
                <a:path w="2439" h="2133" extrusionOk="0">
                  <a:moveTo>
                    <a:pt x="1248" y="0"/>
                  </a:moveTo>
                  <a:cubicBezTo>
                    <a:pt x="1069" y="0"/>
                    <a:pt x="888" y="50"/>
                    <a:pt x="723" y="156"/>
                  </a:cubicBezTo>
                  <a:cubicBezTo>
                    <a:pt x="181" y="426"/>
                    <a:pt x="1" y="1104"/>
                    <a:pt x="317" y="1600"/>
                  </a:cubicBezTo>
                  <a:cubicBezTo>
                    <a:pt x="533" y="1940"/>
                    <a:pt x="898" y="2132"/>
                    <a:pt x="1266" y="2132"/>
                  </a:cubicBezTo>
                  <a:cubicBezTo>
                    <a:pt x="1435" y="2132"/>
                    <a:pt x="1605" y="2092"/>
                    <a:pt x="1761" y="2006"/>
                  </a:cubicBezTo>
                  <a:cubicBezTo>
                    <a:pt x="2303" y="1690"/>
                    <a:pt x="2438" y="1058"/>
                    <a:pt x="2167" y="562"/>
                  </a:cubicBezTo>
                  <a:cubicBezTo>
                    <a:pt x="1957" y="201"/>
                    <a:pt x="1606" y="0"/>
                    <a:pt x="124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1" name="Google Shape;7771;p38"/>
            <p:cNvSpPr/>
            <p:nvPr/>
          </p:nvSpPr>
          <p:spPr>
            <a:xfrm>
              <a:off x="3181126" y="947004"/>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2" name="Google Shape;7772;p38"/>
            <p:cNvSpPr/>
            <p:nvPr/>
          </p:nvSpPr>
          <p:spPr>
            <a:xfrm>
              <a:off x="3157518" y="1133234"/>
              <a:ext cx="57987" cy="50736"/>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8" y="2093"/>
                    <a:pt x="1028" y="2134"/>
                    <a:pt x="1202" y="2134"/>
                  </a:cubicBezTo>
                  <a:cubicBezTo>
                    <a:pt x="1582" y="2134"/>
                    <a:pt x="1937" y="1942"/>
                    <a:pt x="2122" y="1602"/>
                  </a:cubicBezTo>
                  <a:cubicBezTo>
                    <a:pt x="2438"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3" name="Google Shape;7773;p38"/>
            <p:cNvSpPr/>
            <p:nvPr/>
          </p:nvSpPr>
          <p:spPr>
            <a:xfrm>
              <a:off x="2945017" y="1153062"/>
              <a:ext cx="241506" cy="10746"/>
            </a:xfrm>
            <a:custGeom>
              <a:avLst/>
              <a:gdLst/>
              <a:ahLst/>
              <a:cxnLst/>
              <a:rect l="l" t="t" r="r" b="b"/>
              <a:pathLst>
                <a:path w="10158" h="452" extrusionOk="0">
                  <a:moveTo>
                    <a:pt x="0" y="0"/>
                  </a:moveTo>
                  <a:lnTo>
                    <a:pt x="0" y="452"/>
                  </a:lnTo>
                  <a:lnTo>
                    <a:pt x="10157" y="452"/>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4" name="Google Shape;7774;p38"/>
            <p:cNvSpPr/>
            <p:nvPr/>
          </p:nvSpPr>
          <p:spPr>
            <a:xfrm>
              <a:off x="2920338" y="1133733"/>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5" name="Google Shape;7775;p38"/>
            <p:cNvSpPr/>
            <p:nvPr/>
          </p:nvSpPr>
          <p:spPr>
            <a:xfrm>
              <a:off x="2819437" y="947004"/>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6" name="Google Shape;7776;p38"/>
            <p:cNvSpPr/>
            <p:nvPr/>
          </p:nvSpPr>
          <p:spPr>
            <a:xfrm>
              <a:off x="2795829" y="923990"/>
              <a:ext cx="57987" cy="50712"/>
            </a:xfrm>
            <a:custGeom>
              <a:avLst/>
              <a:gdLst/>
              <a:ahLst/>
              <a:cxnLst/>
              <a:rect l="l" t="t" r="r" b="b"/>
              <a:pathLst>
                <a:path w="2439" h="2133" extrusionOk="0">
                  <a:moveTo>
                    <a:pt x="1203" y="0"/>
                  </a:moveTo>
                  <a:cubicBezTo>
                    <a:pt x="1024" y="0"/>
                    <a:pt x="843" y="50"/>
                    <a:pt x="678" y="156"/>
                  </a:cubicBezTo>
                  <a:cubicBezTo>
                    <a:pt x="181" y="426"/>
                    <a:pt x="1" y="1104"/>
                    <a:pt x="272" y="1600"/>
                  </a:cubicBezTo>
                  <a:cubicBezTo>
                    <a:pt x="488" y="1940"/>
                    <a:pt x="853" y="2132"/>
                    <a:pt x="1221" y="2132"/>
                  </a:cubicBezTo>
                  <a:cubicBezTo>
                    <a:pt x="1390" y="2132"/>
                    <a:pt x="1560" y="2092"/>
                    <a:pt x="1716" y="2006"/>
                  </a:cubicBezTo>
                  <a:cubicBezTo>
                    <a:pt x="2258" y="1690"/>
                    <a:pt x="2438" y="1058"/>
                    <a:pt x="2122"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7" name="Google Shape;7777;p38"/>
            <p:cNvSpPr/>
            <p:nvPr/>
          </p:nvSpPr>
          <p:spPr>
            <a:xfrm>
              <a:off x="2819437" y="737713"/>
              <a:ext cx="130976" cy="214664"/>
            </a:xfrm>
            <a:custGeom>
              <a:avLst/>
              <a:gdLst/>
              <a:ahLst/>
              <a:cxnLst/>
              <a:rect l="l" t="t" r="r" b="b"/>
              <a:pathLst>
                <a:path w="5509" h="9029" extrusionOk="0">
                  <a:moveTo>
                    <a:pt x="5057" y="0"/>
                  </a:moveTo>
                  <a:lnTo>
                    <a:pt x="1" y="8803"/>
                  </a:lnTo>
                  <a:lnTo>
                    <a:pt x="407" y="9029"/>
                  </a:lnTo>
                  <a:lnTo>
                    <a:pt x="5508"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8" name="Google Shape;7778;p38"/>
            <p:cNvSpPr/>
            <p:nvPr/>
          </p:nvSpPr>
          <p:spPr>
            <a:xfrm>
              <a:off x="2916035"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9" name="Google Shape;7779;p38"/>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0" name="Google Shape;7780;p38"/>
            <p:cNvSpPr/>
            <p:nvPr/>
          </p:nvSpPr>
          <p:spPr>
            <a:xfrm>
              <a:off x="3161821"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1" name="Google Shape;7781;p38"/>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2" name="Google Shape;7782;p38"/>
            <p:cNvSpPr/>
            <p:nvPr/>
          </p:nvSpPr>
          <p:spPr>
            <a:xfrm>
              <a:off x="3640483" y="715174"/>
              <a:ext cx="57987" cy="50474"/>
            </a:xfrm>
            <a:custGeom>
              <a:avLst/>
              <a:gdLst/>
              <a:ahLst/>
              <a:cxnLst/>
              <a:rect l="l" t="t" r="r" b="b"/>
              <a:pathLst>
                <a:path w="2439" h="2123" extrusionOk="0">
                  <a:moveTo>
                    <a:pt x="1213" y="0"/>
                  </a:moveTo>
                  <a:cubicBezTo>
                    <a:pt x="1029" y="0"/>
                    <a:pt x="843" y="46"/>
                    <a:pt x="678" y="136"/>
                  </a:cubicBezTo>
                  <a:cubicBezTo>
                    <a:pt x="181" y="452"/>
                    <a:pt x="1" y="1084"/>
                    <a:pt x="271" y="1580"/>
                  </a:cubicBezTo>
                  <a:cubicBezTo>
                    <a:pt x="482" y="1942"/>
                    <a:pt x="833" y="2122"/>
                    <a:pt x="1204"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3" name="Google Shape;7783;p38"/>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4" name="Google Shape;7784;p38"/>
            <p:cNvSpPr/>
            <p:nvPr/>
          </p:nvSpPr>
          <p:spPr>
            <a:xfrm>
              <a:off x="3520277" y="924680"/>
              <a:ext cx="56917" cy="50712"/>
            </a:xfrm>
            <a:custGeom>
              <a:avLst/>
              <a:gdLst/>
              <a:ahLst/>
              <a:cxnLst/>
              <a:rect l="l" t="t" r="r" b="b"/>
              <a:pathLst>
                <a:path w="2394" h="2133" extrusionOk="0">
                  <a:moveTo>
                    <a:pt x="1221" y="1"/>
                  </a:moveTo>
                  <a:cubicBezTo>
                    <a:pt x="853" y="1"/>
                    <a:pt x="488" y="193"/>
                    <a:pt x="272" y="533"/>
                  </a:cubicBezTo>
                  <a:cubicBezTo>
                    <a:pt x="1" y="1029"/>
                    <a:pt x="136" y="1707"/>
                    <a:pt x="678" y="1977"/>
                  </a:cubicBezTo>
                  <a:cubicBezTo>
                    <a:pt x="843" y="2083"/>
                    <a:pt x="1024" y="2133"/>
                    <a:pt x="1203" y="2133"/>
                  </a:cubicBezTo>
                  <a:cubicBezTo>
                    <a:pt x="1561" y="2133"/>
                    <a:pt x="1912" y="1932"/>
                    <a:pt x="2122" y="1571"/>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5" name="Google Shape;7785;p38"/>
            <p:cNvSpPr/>
            <p:nvPr/>
          </p:nvSpPr>
          <p:spPr>
            <a:xfrm>
              <a:off x="3307776" y="943771"/>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6" name="Google Shape;7786;p38"/>
            <p:cNvSpPr/>
            <p:nvPr/>
          </p:nvSpPr>
          <p:spPr>
            <a:xfrm>
              <a:off x="3282027" y="924466"/>
              <a:ext cx="50451" cy="50451"/>
            </a:xfrm>
            <a:custGeom>
              <a:avLst/>
              <a:gdLst/>
              <a:ahLst/>
              <a:cxnLst/>
              <a:rect l="l" t="t" r="r" b="b"/>
              <a:pathLst>
                <a:path w="2122" h="2122" extrusionOk="0">
                  <a:moveTo>
                    <a:pt x="1084" y="0"/>
                  </a:moveTo>
                  <a:cubicBezTo>
                    <a:pt x="497" y="0"/>
                    <a:pt x="0" y="452"/>
                    <a:pt x="0" y="1038"/>
                  </a:cubicBezTo>
                  <a:cubicBezTo>
                    <a:pt x="0" y="1625"/>
                    <a:pt x="497" y="2122"/>
                    <a:pt x="1084" y="2122"/>
                  </a:cubicBezTo>
                  <a:cubicBezTo>
                    <a:pt x="1670" y="2122"/>
                    <a:pt x="2122" y="1625"/>
                    <a:pt x="2122" y="1038"/>
                  </a:cubicBezTo>
                  <a:cubicBezTo>
                    <a:pt x="2122" y="452"/>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7" name="Google Shape;7787;p38"/>
            <p:cNvSpPr/>
            <p:nvPr/>
          </p:nvSpPr>
          <p:spPr>
            <a:xfrm>
              <a:off x="3181126" y="737713"/>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8" name="Google Shape;7788;p38"/>
            <p:cNvSpPr/>
            <p:nvPr/>
          </p:nvSpPr>
          <p:spPr>
            <a:xfrm>
              <a:off x="3157518" y="715174"/>
              <a:ext cx="57987" cy="50474"/>
            </a:xfrm>
            <a:custGeom>
              <a:avLst/>
              <a:gdLst/>
              <a:ahLst/>
              <a:cxnLst/>
              <a:rect l="l" t="t" r="r" b="b"/>
              <a:pathLst>
                <a:path w="2439" h="2123" extrusionOk="0">
                  <a:moveTo>
                    <a:pt x="1213" y="0"/>
                  </a:moveTo>
                  <a:cubicBezTo>
                    <a:pt x="1029" y="0"/>
                    <a:pt x="843" y="46"/>
                    <a:pt x="678" y="136"/>
                  </a:cubicBezTo>
                  <a:cubicBezTo>
                    <a:pt x="181" y="452"/>
                    <a:pt x="1" y="1084"/>
                    <a:pt x="317" y="1580"/>
                  </a:cubicBezTo>
                  <a:cubicBezTo>
                    <a:pt x="497" y="1942"/>
                    <a:pt x="838" y="2122"/>
                    <a:pt x="1206" y="2122"/>
                  </a:cubicBezTo>
                  <a:cubicBezTo>
                    <a:pt x="1390" y="2122"/>
                    <a:pt x="1581" y="2077"/>
                    <a:pt x="1761" y="1987"/>
                  </a:cubicBezTo>
                  <a:cubicBezTo>
                    <a:pt x="2258" y="1671"/>
                    <a:pt x="2438" y="1039"/>
                    <a:pt x="2122"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9" name="Google Shape;7789;p38"/>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0" name="Google Shape;7790;p38"/>
            <p:cNvSpPr/>
            <p:nvPr/>
          </p:nvSpPr>
          <p:spPr>
            <a:xfrm>
              <a:off x="3278794" y="506121"/>
              <a:ext cx="56917" cy="50760"/>
            </a:xfrm>
            <a:custGeom>
              <a:avLst/>
              <a:gdLst/>
              <a:ahLst/>
              <a:cxnLst/>
              <a:rect l="l" t="t" r="r" b="b"/>
              <a:pathLst>
                <a:path w="2394" h="2135" extrusionOk="0">
                  <a:moveTo>
                    <a:pt x="1221" y="0"/>
                  </a:moveTo>
                  <a:cubicBezTo>
                    <a:pt x="853" y="0"/>
                    <a:pt x="488" y="192"/>
                    <a:pt x="272" y="532"/>
                  </a:cubicBezTo>
                  <a:cubicBezTo>
                    <a:pt x="1" y="1029"/>
                    <a:pt x="136" y="1706"/>
                    <a:pt x="678" y="1977"/>
                  </a:cubicBezTo>
                  <a:cubicBezTo>
                    <a:pt x="846" y="2084"/>
                    <a:pt x="1030" y="2134"/>
                    <a:pt x="1212" y="2134"/>
                  </a:cubicBezTo>
                  <a:cubicBezTo>
                    <a:pt x="1567" y="2134"/>
                    <a:pt x="1914" y="1944"/>
                    <a:pt x="2122" y="1616"/>
                  </a:cubicBezTo>
                  <a:cubicBezTo>
                    <a:pt x="2393"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1" name="Google Shape;7791;p38"/>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2" name="Google Shape;7792;p38"/>
            <p:cNvSpPr/>
            <p:nvPr/>
          </p:nvSpPr>
          <p:spPr>
            <a:xfrm>
              <a:off x="3523510"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3" name="Google Shape;7793;p38"/>
            <p:cNvSpPr/>
            <p:nvPr/>
          </p:nvSpPr>
          <p:spPr>
            <a:xfrm>
              <a:off x="3543885" y="737713"/>
              <a:ext cx="129883" cy="214664"/>
            </a:xfrm>
            <a:custGeom>
              <a:avLst/>
              <a:gdLst/>
              <a:ahLst/>
              <a:cxnLst/>
              <a:rect l="l" t="t" r="r" b="b"/>
              <a:pathLst>
                <a:path w="5463"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4" name="Google Shape;7794;p38"/>
            <p:cNvSpPr/>
            <p:nvPr/>
          </p:nvSpPr>
          <p:spPr>
            <a:xfrm>
              <a:off x="3640483"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2" y="2134"/>
                  </a:cubicBezTo>
                  <a:cubicBezTo>
                    <a:pt x="1607" y="2134"/>
                    <a:pt x="1943" y="1944"/>
                    <a:pt x="2122"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5" name="Google Shape;7795;p38"/>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6" name="Google Shape;7796;p38"/>
            <p:cNvSpPr/>
            <p:nvPr/>
          </p:nvSpPr>
          <p:spPr>
            <a:xfrm>
              <a:off x="3885199"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7" name="Google Shape;7797;p38"/>
            <p:cNvSpPr/>
            <p:nvPr/>
          </p:nvSpPr>
          <p:spPr>
            <a:xfrm>
              <a:off x="1829898" y="506121"/>
              <a:ext cx="57987" cy="50760"/>
            </a:xfrm>
            <a:custGeom>
              <a:avLst/>
              <a:gdLst/>
              <a:ahLst/>
              <a:cxnLst/>
              <a:rect l="l" t="t" r="r" b="b"/>
              <a:pathLst>
                <a:path w="2439" h="2135" extrusionOk="0">
                  <a:moveTo>
                    <a:pt x="1182" y="0"/>
                  </a:moveTo>
                  <a:cubicBezTo>
                    <a:pt x="1008" y="0"/>
                    <a:pt x="834" y="41"/>
                    <a:pt x="678" y="126"/>
                  </a:cubicBezTo>
                  <a:cubicBezTo>
                    <a:pt x="181" y="442"/>
                    <a:pt x="1" y="1074"/>
                    <a:pt x="317" y="1616"/>
                  </a:cubicBezTo>
                  <a:cubicBezTo>
                    <a:pt x="496" y="1944"/>
                    <a:pt x="833" y="2134"/>
                    <a:pt x="1197"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8" name="Google Shape;7798;p38"/>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9" name="Google Shape;7799;p38"/>
            <p:cNvSpPr/>
            <p:nvPr/>
          </p:nvSpPr>
          <p:spPr>
            <a:xfrm>
              <a:off x="2071381" y="506121"/>
              <a:ext cx="57987" cy="50760"/>
            </a:xfrm>
            <a:custGeom>
              <a:avLst/>
              <a:gdLst/>
              <a:ahLst/>
              <a:cxnLst/>
              <a:rect l="l" t="t" r="r" b="b"/>
              <a:pathLst>
                <a:path w="2439" h="2135" extrusionOk="0">
                  <a:moveTo>
                    <a:pt x="1235"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61" y="126"/>
                  </a:cubicBezTo>
                  <a:cubicBezTo>
                    <a:pt x="1591" y="41"/>
                    <a:pt x="1411" y="0"/>
                    <a:pt x="123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0" name="Google Shape;7800;p38"/>
            <p:cNvSpPr/>
            <p:nvPr/>
          </p:nvSpPr>
          <p:spPr>
            <a:xfrm>
              <a:off x="1858880"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1" name="Google Shape;7801;p38"/>
            <p:cNvSpPr/>
            <p:nvPr/>
          </p:nvSpPr>
          <p:spPr>
            <a:xfrm>
              <a:off x="1833131" y="505883"/>
              <a:ext cx="51520" cy="50474"/>
            </a:xfrm>
            <a:custGeom>
              <a:avLst/>
              <a:gdLst/>
              <a:ahLst/>
              <a:cxnLst/>
              <a:rect l="l" t="t" r="r" b="b"/>
              <a:pathLst>
                <a:path w="2167" h="2123" extrusionOk="0">
                  <a:moveTo>
                    <a:pt x="1084" y="1"/>
                  </a:moveTo>
                  <a:cubicBezTo>
                    <a:pt x="497" y="1"/>
                    <a:pt x="0" y="497"/>
                    <a:pt x="0" y="1084"/>
                  </a:cubicBezTo>
                  <a:cubicBezTo>
                    <a:pt x="0" y="1671"/>
                    <a:pt x="497" y="2122"/>
                    <a:pt x="1084" y="2122"/>
                  </a:cubicBezTo>
                  <a:cubicBezTo>
                    <a:pt x="1670" y="2122"/>
                    <a:pt x="2167" y="1671"/>
                    <a:pt x="2167" y="1084"/>
                  </a:cubicBezTo>
                  <a:cubicBezTo>
                    <a:pt x="2167"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2" name="Google Shape;7802;p38"/>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3" name="Google Shape;7803;p38"/>
            <p:cNvSpPr/>
            <p:nvPr/>
          </p:nvSpPr>
          <p:spPr>
            <a:xfrm>
              <a:off x="2554346"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4" name="Google Shape;7804;p38"/>
            <p:cNvSpPr/>
            <p:nvPr/>
          </p:nvSpPr>
          <p:spPr>
            <a:xfrm>
              <a:off x="2457748" y="528422"/>
              <a:ext cx="129907" cy="214688"/>
            </a:xfrm>
            <a:custGeom>
              <a:avLst/>
              <a:gdLst/>
              <a:ahLst/>
              <a:cxnLst/>
              <a:rect l="l" t="t" r="r" b="b"/>
              <a:pathLst>
                <a:path w="5464" h="9030" extrusionOk="0">
                  <a:moveTo>
                    <a:pt x="5057" y="1"/>
                  </a:moveTo>
                  <a:lnTo>
                    <a:pt x="1" y="8803"/>
                  </a:lnTo>
                  <a:lnTo>
                    <a:pt x="407" y="9029"/>
                  </a:lnTo>
                  <a:lnTo>
                    <a:pt x="5463" y="272"/>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5" name="Google Shape;7805;p38"/>
            <p:cNvSpPr/>
            <p:nvPr/>
          </p:nvSpPr>
          <p:spPr>
            <a:xfrm>
              <a:off x="2433070" y="715412"/>
              <a:ext cx="57987" cy="50736"/>
            </a:xfrm>
            <a:custGeom>
              <a:avLst/>
              <a:gdLst/>
              <a:ahLst/>
              <a:cxnLst/>
              <a:rect l="l" t="t" r="r" b="b"/>
              <a:pathLst>
                <a:path w="2439" h="2134" extrusionOk="0">
                  <a:moveTo>
                    <a:pt x="1257" y="0"/>
                  </a:moveTo>
                  <a:cubicBezTo>
                    <a:pt x="879" y="0"/>
                    <a:pt x="502" y="192"/>
                    <a:pt x="317" y="532"/>
                  </a:cubicBezTo>
                  <a:cubicBezTo>
                    <a:pt x="1" y="1029"/>
                    <a:pt x="181" y="1706"/>
                    <a:pt x="723" y="1977"/>
                  </a:cubicBezTo>
                  <a:cubicBezTo>
                    <a:pt x="891" y="2084"/>
                    <a:pt x="1075" y="2134"/>
                    <a:pt x="1257"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6" name="Google Shape;7806;p38"/>
            <p:cNvSpPr/>
            <p:nvPr/>
          </p:nvSpPr>
          <p:spPr>
            <a:xfrm>
              <a:off x="2220569" y="734504"/>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7" name="Google Shape;7807;p38"/>
            <p:cNvSpPr/>
            <p:nvPr/>
          </p:nvSpPr>
          <p:spPr>
            <a:xfrm>
              <a:off x="2195890" y="715174"/>
              <a:ext cx="50451" cy="50474"/>
            </a:xfrm>
            <a:custGeom>
              <a:avLst/>
              <a:gdLst/>
              <a:ahLst/>
              <a:cxnLst/>
              <a:rect l="l" t="t" r="r" b="b"/>
              <a:pathLst>
                <a:path w="2122" h="2123" extrusionOk="0">
                  <a:moveTo>
                    <a:pt x="1039" y="0"/>
                  </a:moveTo>
                  <a:cubicBezTo>
                    <a:pt x="452" y="0"/>
                    <a:pt x="0" y="497"/>
                    <a:pt x="0" y="1084"/>
                  </a:cubicBezTo>
                  <a:cubicBezTo>
                    <a:pt x="0" y="1671"/>
                    <a:pt x="452" y="2122"/>
                    <a:pt x="1039" y="2122"/>
                  </a:cubicBezTo>
                  <a:cubicBezTo>
                    <a:pt x="1625" y="2122"/>
                    <a:pt x="2122" y="1671"/>
                    <a:pt x="2122" y="1084"/>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8" name="Google Shape;7808;p38"/>
            <p:cNvSpPr/>
            <p:nvPr/>
          </p:nvSpPr>
          <p:spPr>
            <a:xfrm>
              <a:off x="2094989"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9" name="Google Shape;7809;p38"/>
            <p:cNvSpPr/>
            <p:nvPr/>
          </p:nvSpPr>
          <p:spPr>
            <a:xfrm>
              <a:off x="2071381"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95" y="2134"/>
                  </a:cubicBezTo>
                  <a:cubicBezTo>
                    <a:pt x="1384" y="2134"/>
                    <a:pt x="1578" y="2084"/>
                    <a:pt x="1761"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0" name="Google Shape;7810;p38"/>
            <p:cNvSpPr/>
            <p:nvPr/>
          </p:nvSpPr>
          <p:spPr>
            <a:xfrm>
              <a:off x="2094989"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1" name="Google Shape;7811;p38"/>
            <p:cNvSpPr/>
            <p:nvPr/>
          </p:nvSpPr>
          <p:spPr>
            <a:xfrm>
              <a:off x="2191587" y="297162"/>
              <a:ext cx="57987" cy="50760"/>
            </a:xfrm>
            <a:custGeom>
              <a:avLst/>
              <a:gdLst/>
              <a:ahLst/>
              <a:cxnLst/>
              <a:rect l="l" t="t" r="r" b="b"/>
              <a:pathLst>
                <a:path w="2439" h="2135" extrusionOk="0">
                  <a:moveTo>
                    <a:pt x="1217" y="0"/>
                  </a:moveTo>
                  <a:cubicBezTo>
                    <a:pt x="852" y="0"/>
                    <a:pt x="496" y="191"/>
                    <a:pt x="317" y="519"/>
                  </a:cubicBezTo>
                  <a:cubicBezTo>
                    <a:pt x="1" y="1060"/>
                    <a:pt x="181" y="1692"/>
                    <a:pt x="723" y="2008"/>
                  </a:cubicBezTo>
                  <a:cubicBezTo>
                    <a:pt x="879" y="2094"/>
                    <a:pt x="1049" y="2134"/>
                    <a:pt x="1218"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2" name="Google Shape;7812;p38"/>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3" name="Google Shape;7813;p38"/>
            <p:cNvSpPr/>
            <p:nvPr/>
          </p:nvSpPr>
          <p:spPr>
            <a:xfrm>
              <a:off x="2437373"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4" name="Google Shape;7814;p38"/>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5" name="Google Shape;7815;p38"/>
            <p:cNvSpPr/>
            <p:nvPr/>
          </p:nvSpPr>
          <p:spPr>
            <a:xfrm>
              <a:off x="2916035" y="297162"/>
              <a:ext cx="57987" cy="50427"/>
            </a:xfrm>
            <a:custGeom>
              <a:avLst/>
              <a:gdLst/>
              <a:ahLst/>
              <a:cxnLst/>
              <a:rect l="l" t="t" r="r" b="b"/>
              <a:pathLst>
                <a:path w="2439" h="2121" extrusionOk="0">
                  <a:moveTo>
                    <a:pt x="1244" y="0"/>
                  </a:moveTo>
                  <a:cubicBezTo>
                    <a:pt x="1056" y="0"/>
                    <a:pt x="861" y="51"/>
                    <a:pt x="678" y="158"/>
                  </a:cubicBezTo>
                  <a:cubicBezTo>
                    <a:pt x="181" y="429"/>
                    <a:pt x="1" y="1106"/>
                    <a:pt x="317" y="1602"/>
                  </a:cubicBezTo>
                  <a:cubicBezTo>
                    <a:pt x="496" y="1930"/>
                    <a:pt x="852" y="2121"/>
                    <a:pt x="1217" y="2121"/>
                  </a:cubicBezTo>
                  <a:cubicBezTo>
                    <a:pt x="1404" y="2121"/>
                    <a:pt x="1593" y="2070"/>
                    <a:pt x="1761" y="1963"/>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6" name="Google Shape;7816;p38"/>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7" name="Google Shape;7817;p38"/>
            <p:cNvSpPr/>
            <p:nvPr/>
          </p:nvSpPr>
          <p:spPr>
            <a:xfrm>
              <a:off x="2795829" y="506121"/>
              <a:ext cx="57987" cy="50760"/>
            </a:xfrm>
            <a:custGeom>
              <a:avLst/>
              <a:gdLst/>
              <a:ahLst/>
              <a:cxnLst/>
              <a:rect l="l" t="t" r="r" b="b"/>
              <a:pathLst>
                <a:path w="2439" h="2135" extrusionOk="0">
                  <a:moveTo>
                    <a:pt x="1221" y="0"/>
                  </a:moveTo>
                  <a:cubicBezTo>
                    <a:pt x="853" y="0"/>
                    <a:pt x="488" y="192"/>
                    <a:pt x="272" y="532"/>
                  </a:cubicBezTo>
                  <a:cubicBezTo>
                    <a:pt x="1" y="1029"/>
                    <a:pt x="181" y="1706"/>
                    <a:pt x="678" y="1977"/>
                  </a:cubicBezTo>
                  <a:cubicBezTo>
                    <a:pt x="846" y="2084"/>
                    <a:pt x="1035" y="2134"/>
                    <a:pt x="1222" y="2134"/>
                  </a:cubicBezTo>
                  <a:cubicBezTo>
                    <a:pt x="1587" y="2134"/>
                    <a:pt x="1943" y="1944"/>
                    <a:pt x="2122" y="1616"/>
                  </a:cubicBezTo>
                  <a:cubicBezTo>
                    <a:pt x="2438"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8" name="Google Shape;7818;p38"/>
            <p:cNvSpPr/>
            <p:nvPr/>
          </p:nvSpPr>
          <p:spPr>
            <a:xfrm>
              <a:off x="2583328"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9" name="Google Shape;7819;p38"/>
            <p:cNvSpPr/>
            <p:nvPr/>
          </p:nvSpPr>
          <p:spPr>
            <a:xfrm>
              <a:off x="2557579"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0" name="Google Shape;7820;p38"/>
            <p:cNvSpPr/>
            <p:nvPr/>
          </p:nvSpPr>
          <p:spPr>
            <a:xfrm>
              <a:off x="2457748" y="319154"/>
              <a:ext cx="129907" cy="214664"/>
            </a:xfrm>
            <a:custGeom>
              <a:avLst/>
              <a:gdLst/>
              <a:ahLst/>
              <a:cxnLst/>
              <a:rect l="l" t="t" r="r" b="b"/>
              <a:pathLst>
                <a:path w="5464" h="9029" extrusionOk="0">
                  <a:moveTo>
                    <a:pt x="407" y="0"/>
                  </a:moveTo>
                  <a:lnTo>
                    <a:pt x="1" y="271"/>
                  </a:lnTo>
                  <a:lnTo>
                    <a:pt x="5057" y="9028"/>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1" name="Google Shape;7821;p38"/>
            <p:cNvSpPr/>
            <p:nvPr/>
          </p:nvSpPr>
          <p:spPr>
            <a:xfrm>
              <a:off x="2433070" y="297162"/>
              <a:ext cx="57987" cy="50760"/>
            </a:xfrm>
            <a:custGeom>
              <a:avLst/>
              <a:gdLst/>
              <a:ahLst/>
              <a:cxnLst/>
              <a:rect l="l" t="t" r="r" b="b"/>
              <a:pathLst>
                <a:path w="2439" h="2135" extrusionOk="0">
                  <a:moveTo>
                    <a:pt x="1244" y="0"/>
                  </a:moveTo>
                  <a:cubicBezTo>
                    <a:pt x="1056" y="0"/>
                    <a:pt x="861" y="51"/>
                    <a:pt x="678" y="158"/>
                  </a:cubicBezTo>
                  <a:cubicBezTo>
                    <a:pt x="181" y="429"/>
                    <a:pt x="1" y="1106"/>
                    <a:pt x="317" y="1602"/>
                  </a:cubicBezTo>
                  <a:cubicBezTo>
                    <a:pt x="502" y="1942"/>
                    <a:pt x="879" y="2134"/>
                    <a:pt x="1257" y="2134"/>
                  </a:cubicBezTo>
                  <a:cubicBezTo>
                    <a:pt x="1431" y="2134"/>
                    <a:pt x="1605" y="2094"/>
                    <a:pt x="1761" y="2008"/>
                  </a:cubicBezTo>
                  <a:cubicBezTo>
                    <a:pt x="2258" y="1692"/>
                    <a:pt x="2438" y="1060"/>
                    <a:pt x="2167" y="519"/>
                  </a:cubicBezTo>
                  <a:cubicBezTo>
                    <a:pt x="1959" y="191"/>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2" name="Google Shape;7822;p38"/>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3" name="Google Shape;7823;p38"/>
            <p:cNvSpPr/>
            <p:nvPr/>
          </p:nvSpPr>
          <p:spPr>
            <a:xfrm>
              <a:off x="2554346"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4" name="Google Shape;7824;p38"/>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5" name="Google Shape;7825;p38"/>
            <p:cNvSpPr/>
            <p:nvPr/>
          </p:nvSpPr>
          <p:spPr>
            <a:xfrm>
              <a:off x="2799062"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6" name="Google Shape;7826;p38"/>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7" name="Google Shape;7827;p38"/>
            <p:cNvSpPr/>
            <p:nvPr/>
          </p:nvSpPr>
          <p:spPr>
            <a:xfrm>
              <a:off x="3278794" y="506121"/>
              <a:ext cx="56917" cy="50760"/>
            </a:xfrm>
            <a:custGeom>
              <a:avLst/>
              <a:gdLst/>
              <a:ahLst/>
              <a:cxnLst/>
              <a:rect l="l" t="t" r="r" b="b"/>
              <a:pathLst>
                <a:path w="2394" h="2135" extrusionOk="0">
                  <a:moveTo>
                    <a:pt x="1173" y="0"/>
                  </a:moveTo>
                  <a:cubicBezTo>
                    <a:pt x="1004" y="0"/>
                    <a:pt x="834" y="41"/>
                    <a:pt x="678" y="126"/>
                  </a:cubicBezTo>
                  <a:cubicBezTo>
                    <a:pt x="136" y="442"/>
                    <a:pt x="1" y="1074"/>
                    <a:pt x="272" y="1616"/>
                  </a:cubicBezTo>
                  <a:cubicBezTo>
                    <a:pt x="480" y="1944"/>
                    <a:pt x="827" y="2134"/>
                    <a:pt x="1182" y="2134"/>
                  </a:cubicBezTo>
                  <a:cubicBezTo>
                    <a:pt x="1364" y="2134"/>
                    <a:pt x="1548" y="2084"/>
                    <a:pt x="1716" y="1977"/>
                  </a:cubicBezTo>
                  <a:cubicBezTo>
                    <a:pt x="2258" y="1706"/>
                    <a:pt x="2393" y="1029"/>
                    <a:pt x="2122"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8" name="Google Shape;7828;p38"/>
            <p:cNvSpPr/>
            <p:nvPr/>
          </p:nvSpPr>
          <p:spPr>
            <a:xfrm>
              <a:off x="3181126" y="528422"/>
              <a:ext cx="130976" cy="214688"/>
            </a:xfrm>
            <a:custGeom>
              <a:avLst/>
              <a:gdLst/>
              <a:ahLst/>
              <a:cxnLst/>
              <a:rect l="l" t="t" r="r" b="b"/>
              <a:pathLst>
                <a:path w="5509" h="9030" extrusionOk="0">
                  <a:moveTo>
                    <a:pt x="5102" y="1"/>
                  </a:moveTo>
                  <a:lnTo>
                    <a:pt x="1" y="8803"/>
                  </a:lnTo>
                  <a:lnTo>
                    <a:pt x="407" y="9029"/>
                  </a:lnTo>
                  <a:lnTo>
                    <a:pt x="5508" y="272"/>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9" name="Google Shape;7829;p38"/>
            <p:cNvSpPr/>
            <p:nvPr/>
          </p:nvSpPr>
          <p:spPr>
            <a:xfrm>
              <a:off x="3157518" y="715412"/>
              <a:ext cx="57987" cy="50736"/>
            </a:xfrm>
            <a:custGeom>
              <a:avLst/>
              <a:gdLst/>
              <a:ahLst/>
              <a:cxnLst/>
              <a:rect l="l" t="t" r="r" b="b"/>
              <a:pathLst>
                <a:path w="2439" h="2134" extrusionOk="0">
                  <a:moveTo>
                    <a:pt x="1257" y="0"/>
                  </a:moveTo>
                  <a:cubicBezTo>
                    <a:pt x="878" y="0"/>
                    <a:pt x="502" y="192"/>
                    <a:pt x="317" y="532"/>
                  </a:cubicBezTo>
                  <a:cubicBezTo>
                    <a:pt x="1" y="1029"/>
                    <a:pt x="181" y="1706"/>
                    <a:pt x="678" y="1977"/>
                  </a:cubicBezTo>
                  <a:cubicBezTo>
                    <a:pt x="861" y="2084"/>
                    <a:pt x="1056" y="2134"/>
                    <a:pt x="1244" y="2134"/>
                  </a:cubicBezTo>
                  <a:cubicBezTo>
                    <a:pt x="1612" y="2134"/>
                    <a:pt x="1959" y="1944"/>
                    <a:pt x="2167" y="1616"/>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0" name="Google Shape;7830;p38"/>
            <p:cNvSpPr/>
            <p:nvPr/>
          </p:nvSpPr>
          <p:spPr>
            <a:xfrm>
              <a:off x="2945017"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1" name="Google Shape;7831;p38"/>
            <p:cNvSpPr/>
            <p:nvPr/>
          </p:nvSpPr>
          <p:spPr>
            <a:xfrm>
              <a:off x="2920338" y="715174"/>
              <a:ext cx="50451" cy="50474"/>
            </a:xfrm>
            <a:custGeom>
              <a:avLst/>
              <a:gdLst/>
              <a:ahLst/>
              <a:cxnLst/>
              <a:rect l="l" t="t" r="r" b="b"/>
              <a:pathLst>
                <a:path w="2122" h="2123" extrusionOk="0">
                  <a:moveTo>
                    <a:pt x="1038" y="0"/>
                  </a:moveTo>
                  <a:cubicBezTo>
                    <a:pt x="452" y="0"/>
                    <a:pt x="0" y="497"/>
                    <a:pt x="0" y="1084"/>
                  </a:cubicBezTo>
                  <a:cubicBezTo>
                    <a:pt x="0" y="1671"/>
                    <a:pt x="452" y="2122"/>
                    <a:pt x="1038" y="2122"/>
                  </a:cubicBezTo>
                  <a:cubicBezTo>
                    <a:pt x="1625" y="2122"/>
                    <a:pt x="2122" y="1671"/>
                    <a:pt x="2122" y="1084"/>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2" name="Google Shape;7832;p38"/>
            <p:cNvSpPr/>
            <p:nvPr/>
          </p:nvSpPr>
          <p:spPr>
            <a:xfrm>
              <a:off x="2819437" y="528422"/>
              <a:ext cx="130976" cy="214688"/>
            </a:xfrm>
            <a:custGeom>
              <a:avLst/>
              <a:gdLst/>
              <a:ahLst/>
              <a:cxnLst/>
              <a:rect l="l" t="t" r="r" b="b"/>
              <a:pathLst>
                <a:path w="5509" h="9030" extrusionOk="0">
                  <a:moveTo>
                    <a:pt x="407" y="1"/>
                  </a:moveTo>
                  <a:lnTo>
                    <a:pt x="1" y="226"/>
                  </a:lnTo>
                  <a:lnTo>
                    <a:pt x="5102" y="9029"/>
                  </a:lnTo>
                  <a:lnTo>
                    <a:pt x="5508"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3" name="Google Shape;7833;p38"/>
            <p:cNvSpPr/>
            <p:nvPr/>
          </p:nvSpPr>
          <p:spPr>
            <a:xfrm>
              <a:off x="2795829" y="506121"/>
              <a:ext cx="57987" cy="50760"/>
            </a:xfrm>
            <a:custGeom>
              <a:avLst/>
              <a:gdLst/>
              <a:ahLst/>
              <a:cxnLst/>
              <a:rect l="l" t="t" r="r" b="b"/>
              <a:pathLst>
                <a:path w="2439" h="2135" extrusionOk="0">
                  <a:moveTo>
                    <a:pt x="1182" y="0"/>
                  </a:moveTo>
                  <a:cubicBezTo>
                    <a:pt x="1008" y="0"/>
                    <a:pt x="834" y="41"/>
                    <a:pt x="678" y="126"/>
                  </a:cubicBezTo>
                  <a:cubicBezTo>
                    <a:pt x="181" y="442"/>
                    <a:pt x="1" y="1074"/>
                    <a:pt x="272" y="1616"/>
                  </a:cubicBezTo>
                  <a:cubicBezTo>
                    <a:pt x="480" y="1944"/>
                    <a:pt x="827" y="2134"/>
                    <a:pt x="1182" y="2134"/>
                  </a:cubicBezTo>
                  <a:cubicBezTo>
                    <a:pt x="1364" y="2134"/>
                    <a:pt x="1548" y="2084"/>
                    <a:pt x="1716" y="1977"/>
                  </a:cubicBezTo>
                  <a:cubicBezTo>
                    <a:pt x="2258" y="1706"/>
                    <a:pt x="2438" y="1029"/>
                    <a:pt x="2122" y="532"/>
                  </a:cubicBezTo>
                  <a:cubicBezTo>
                    <a:pt x="1937" y="192"/>
                    <a:pt x="1561" y="0"/>
                    <a:pt x="118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4" name="Google Shape;7834;p38"/>
            <p:cNvSpPr/>
            <p:nvPr/>
          </p:nvSpPr>
          <p:spPr>
            <a:xfrm>
              <a:off x="2819437" y="320224"/>
              <a:ext cx="130976" cy="214664"/>
            </a:xfrm>
            <a:custGeom>
              <a:avLst/>
              <a:gdLst/>
              <a:ahLst/>
              <a:cxnLst/>
              <a:rect l="l" t="t" r="r" b="b"/>
              <a:pathLst>
                <a:path w="5509" h="9029" extrusionOk="0">
                  <a:moveTo>
                    <a:pt x="5102" y="0"/>
                  </a:moveTo>
                  <a:lnTo>
                    <a:pt x="1" y="8758"/>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5" name="Google Shape;7835;p38"/>
            <p:cNvSpPr/>
            <p:nvPr/>
          </p:nvSpPr>
          <p:spPr>
            <a:xfrm>
              <a:off x="2916035"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4" y="2134"/>
                  </a:cubicBezTo>
                  <a:cubicBezTo>
                    <a:pt x="1586" y="2134"/>
                    <a:pt x="1951" y="1942"/>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6" name="Google Shape;7836;p38"/>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7" name="Google Shape;7837;p38"/>
            <p:cNvSpPr/>
            <p:nvPr/>
          </p:nvSpPr>
          <p:spPr>
            <a:xfrm>
              <a:off x="3161821"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8" name="Google Shape;7838;p38"/>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9" name="Google Shape;7839;p38"/>
            <p:cNvSpPr/>
            <p:nvPr/>
          </p:nvSpPr>
          <p:spPr>
            <a:xfrm>
              <a:off x="3640483" y="297162"/>
              <a:ext cx="57987" cy="50760"/>
            </a:xfrm>
            <a:custGeom>
              <a:avLst/>
              <a:gdLst/>
              <a:ahLst/>
              <a:cxnLst/>
              <a:rect l="l" t="t" r="r" b="b"/>
              <a:pathLst>
                <a:path w="2439" h="2135" extrusionOk="0">
                  <a:moveTo>
                    <a:pt x="1222" y="0"/>
                  </a:moveTo>
                  <a:cubicBezTo>
                    <a:pt x="1035" y="0"/>
                    <a:pt x="846" y="51"/>
                    <a:pt x="678" y="158"/>
                  </a:cubicBezTo>
                  <a:cubicBezTo>
                    <a:pt x="181" y="429"/>
                    <a:pt x="1" y="1106"/>
                    <a:pt x="271" y="1602"/>
                  </a:cubicBezTo>
                  <a:cubicBezTo>
                    <a:pt x="488" y="1942"/>
                    <a:pt x="853" y="2134"/>
                    <a:pt x="1235" y="2134"/>
                  </a:cubicBezTo>
                  <a:cubicBezTo>
                    <a:pt x="1411" y="2134"/>
                    <a:pt x="1591" y="2094"/>
                    <a:pt x="1761" y="2008"/>
                  </a:cubicBezTo>
                  <a:cubicBezTo>
                    <a:pt x="2258" y="1692"/>
                    <a:pt x="2438" y="1060"/>
                    <a:pt x="2122" y="519"/>
                  </a:cubicBezTo>
                  <a:cubicBezTo>
                    <a:pt x="1943" y="191"/>
                    <a:pt x="1587" y="0"/>
                    <a:pt x="122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0" name="Google Shape;7840;p38"/>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1" name="Google Shape;7841;p38"/>
            <p:cNvSpPr/>
            <p:nvPr/>
          </p:nvSpPr>
          <p:spPr>
            <a:xfrm>
              <a:off x="3519207" y="506121"/>
              <a:ext cx="57987" cy="50760"/>
            </a:xfrm>
            <a:custGeom>
              <a:avLst/>
              <a:gdLst/>
              <a:ahLst/>
              <a:cxnLst/>
              <a:rect l="l" t="t" r="r" b="b"/>
              <a:pathLst>
                <a:path w="2439" h="2135" extrusionOk="0">
                  <a:moveTo>
                    <a:pt x="1266" y="0"/>
                  </a:moveTo>
                  <a:cubicBezTo>
                    <a:pt x="898" y="0"/>
                    <a:pt x="533" y="192"/>
                    <a:pt x="317" y="532"/>
                  </a:cubicBezTo>
                  <a:cubicBezTo>
                    <a:pt x="1" y="1029"/>
                    <a:pt x="181" y="1706"/>
                    <a:pt x="723" y="1977"/>
                  </a:cubicBezTo>
                  <a:cubicBezTo>
                    <a:pt x="891" y="2084"/>
                    <a:pt x="1075" y="2134"/>
                    <a:pt x="1257" y="2134"/>
                  </a:cubicBezTo>
                  <a:cubicBezTo>
                    <a:pt x="1612" y="2134"/>
                    <a:pt x="1959" y="1944"/>
                    <a:pt x="2167" y="1616"/>
                  </a:cubicBezTo>
                  <a:cubicBezTo>
                    <a:pt x="2438" y="1074"/>
                    <a:pt x="2303" y="442"/>
                    <a:pt x="1761" y="126"/>
                  </a:cubicBezTo>
                  <a:cubicBezTo>
                    <a:pt x="1605" y="41"/>
                    <a:pt x="1435" y="0"/>
                    <a:pt x="126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2" name="Google Shape;7842;p38"/>
            <p:cNvSpPr/>
            <p:nvPr/>
          </p:nvSpPr>
          <p:spPr>
            <a:xfrm>
              <a:off x="3307776" y="526282"/>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3" name="Google Shape;7843;p38"/>
            <p:cNvSpPr/>
            <p:nvPr/>
          </p:nvSpPr>
          <p:spPr>
            <a:xfrm>
              <a:off x="3282027" y="505883"/>
              <a:ext cx="50451" cy="50474"/>
            </a:xfrm>
            <a:custGeom>
              <a:avLst/>
              <a:gdLst/>
              <a:ahLst/>
              <a:cxnLst/>
              <a:rect l="l" t="t" r="r" b="b"/>
              <a:pathLst>
                <a:path w="2122" h="2123" extrusionOk="0">
                  <a:moveTo>
                    <a:pt x="1084" y="1"/>
                  </a:moveTo>
                  <a:cubicBezTo>
                    <a:pt x="497" y="1"/>
                    <a:pt x="0" y="497"/>
                    <a:pt x="0" y="1084"/>
                  </a:cubicBezTo>
                  <a:cubicBezTo>
                    <a:pt x="0" y="1671"/>
                    <a:pt x="497" y="2122"/>
                    <a:pt x="1084" y="2122"/>
                  </a:cubicBezTo>
                  <a:cubicBezTo>
                    <a:pt x="1670" y="2122"/>
                    <a:pt x="2122" y="1671"/>
                    <a:pt x="2122" y="1084"/>
                  </a:cubicBezTo>
                  <a:cubicBezTo>
                    <a:pt x="2122" y="497"/>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4" name="Google Shape;7844;p38"/>
            <p:cNvSpPr/>
            <p:nvPr/>
          </p:nvSpPr>
          <p:spPr>
            <a:xfrm>
              <a:off x="3181126" y="319154"/>
              <a:ext cx="130976" cy="214664"/>
            </a:xfrm>
            <a:custGeom>
              <a:avLst/>
              <a:gdLst/>
              <a:ahLst/>
              <a:cxnLst/>
              <a:rect l="l" t="t" r="r" b="b"/>
              <a:pathLst>
                <a:path w="5509" h="9029" extrusionOk="0">
                  <a:moveTo>
                    <a:pt x="452" y="0"/>
                  </a:moveTo>
                  <a:lnTo>
                    <a:pt x="1" y="271"/>
                  </a:lnTo>
                  <a:lnTo>
                    <a:pt x="5102" y="9028"/>
                  </a:lnTo>
                  <a:lnTo>
                    <a:pt x="5508" y="8803"/>
                  </a:lnTo>
                  <a:lnTo>
                    <a:pt x="45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5" name="Google Shape;7845;p38"/>
            <p:cNvSpPr/>
            <p:nvPr/>
          </p:nvSpPr>
          <p:spPr>
            <a:xfrm>
              <a:off x="3157518" y="297162"/>
              <a:ext cx="57987" cy="50760"/>
            </a:xfrm>
            <a:custGeom>
              <a:avLst/>
              <a:gdLst/>
              <a:ahLst/>
              <a:cxnLst/>
              <a:rect l="l" t="t" r="r" b="b"/>
              <a:pathLst>
                <a:path w="2439" h="2135" extrusionOk="0">
                  <a:moveTo>
                    <a:pt x="1242" y="0"/>
                  </a:moveTo>
                  <a:cubicBezTo>
                    <a:pt x="1056" y="0"/>
                    <a:pt x="861" y="51"/>
                    <a:pt x="678" y="158"/>
                  </a:cubicBezTo>
                  <a:cubicBezTo>
                    <a:pt x="181" y="429"/>
                    <a:pt x="1" y="1106"/>
                    <a:pt x="317" y="1602"/>
                  </a:cubicBezTo>
                  <a:cubicBezTo>
                    <a:pt x="502" y="1942"/>
                    <a:pt x="878" y="2134"/>
                    <a:pt x="1257" y="2134"/>
                  </a:cubicBezTo>
                  <a:cubicBezTo>
                    <a:pt x="1431" y="2134"/>
                    <a:pt x="1605" y="2094"/>
                    <a:pt x="1761" y="2008"/>
                  </a:cubicBezTo>
                  <a:cubicBezTo>
                    <a:pt x="2258" y="1692"/>
                    <a:pt x="2438" y="1060"/>
                    <a:pt x="2122" y="519"/>
                  </a:cubicBezTo>
                  <a:cubicBezTo>
                    <a:pt x="1943" y="191"/>
                    <a:pt x="1607" y="0"/>
                    <a:pt x="1242"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6" name="Google Shape;7846;p38"/>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7" name="Google Shape;7847;p38"/>
            <p:cNvSpPr/>
            <p:nvPr/>
          </p:nvSpPr>
          <p:spPr>
            <a:xfrm>
              <a:off x="3278794" y="87919"/>
              <a:ext cx="57987" cy="50712"/>
            </a:xfrm>
            <a:custGeom>
              <a:avLst/>
              <a:gdLst/>
              <a:ahLst/>
              <a:cxnLst/>
              <a:rect l="l" t="t" r="r" b="b"/>
              <a:pathLst>
                <a:path w="2439" h="2133" extrusionOk="0">
                  <a:moveTo>
                    <a:pt x="1191"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8" name="Google Shape;7848;p38"/>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9" name="Google Shape;7849;p38"/>
            <p:cNvSpPr/>
            <p:nvPr/>
          </p:nvSpPr>
          <p:spPr>
            <a:xfrm>
              <a:off x="3523510"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0" name="Google Shape;7850;p38"/>
            <p:cNvSpPr/>
            <p:nvPr/>
          </p:nvSpPr>
          <p:spPr>
            <a:xfrm>
              <a:off x="3669465" y="734504"/>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1" name="Google Shape;7851;p38"/>
            <p:cNvSpPr/>
            <p:nvPr/>
          </p:nvSpPr>
          <p:spPr>
            <a:xfrm>
              <a:off x="3643716" y="715174"/>
              <a:ext cx="51520" cy="50474"/>
            </a:xfrm>
            <a:custGeom>
              <a:avLst/>
              <a:gdLst/>
              <a:ahLst/>
              <a:cxnLst/>
              <a:rect l="l" t="t" r="r" b="b"/>
              <a:pathLst>
                <a:path w="2167" h="2123" extrusionOk="0">
                  <a:moveTo>
                    <a:pt x="1083" y="0"/>
                  </a:moveTo>
                  <a:cubicBezTo>
                    <a:pt x="497" y="0"/>
                    <a:pt x="0" y="497"/>
                    <a:pt x="0" y="1084"/>
                  </a:cubicBezTo>
                  <a:cubicBezTo>
                    <a:pt x="0" y="1671"/>
                    <a:pt x="497" y="2122"/>
                    <a:pt x="1083" y="2122"/>
                  </a:cubicBezTo>
                  <a:cubicBezTo>
                    <a:pt x="1670" y="2122"/>
                    <a:pt x="2167" y="1671"/>
                    <a:pt x="2167" y="1084"/>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2" name="Google Shape;7852;p38"/>
            <p:cNvSpPr/>
            <p:nvPr/>
          </p:nvSpPr>
          <p:spPr>
            <a:xfrm>
              <a:off x="3543885" y="528422"/>
              <a:ext cx="129883" cy="214688"/>
            </a:xfrm>
            <a:custGeom>
              <a:avLst/>
              <a:gdLst/>
              <a:ahLst/>
              <a:cxnLst/>
              <a:rect l="l" t="t" r="r" b="b"/>
              <a:pathLst>
                <a:path w="5463" h="9030" extrusionOk="0">
                  <a:moveTo>
                    <a:pt x="407" y="1"/>
                  </a:moveTo>
                  <a:lnTo>
                    <a:pt x="1" y="226"/>
                  </a:lnTo>
                  <a:lnTo>
                    <a:pt x="5057" y="9029"/>
                  </a:lnTo>
                  <a:lnTo>
                    <a:pt x="5463" y="8803"/>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3" name="Google Shape;7853;p38"/>
            <p:cNvSpPr/>
            <p:nvPr/>
          </p:nvSpPr>
          <p:spPr>
            <a:xfrm>
              <a:off x="3519207" y="506121"/>
              <a:ext cx="57987" cy="50760"/>
            </a:xfrm>
            <a:custGeom>
              <a:avLst/>
              <a:gdLst/>
              <a:ahLst/>
              <a:cxnLst/>
              <a:rect l="l" t="t" r="r" b="b"/>
              <a:pathLst>
                <a:path w="2439" h="2135" extrusionOk="0">
                  <a:moveTo>
                    <a:pt x="1218" y="0"/>
                  </a:moveTo>
                  <a:cubicBezTo>
                    <a:pt x="1049" y="0"/>
                    <a:pt x="879" y="41"/>
                    <a:pt x="723" y="126"/>
                  </a:cubicBezTo>
                  <a:cubicBezTo>
                    <a:pt x="181" y="442"/>
                    <a:pt x="1" y="1074"/>
                    <a:pt x="317" y="1616"/>
                  </a:cubicBezTo>
                  <a:cubicBezTo>
                    <a:pt x="496" y="1944"/>
                    <a:pt x="852" y="2134"/>
                    <a:pt x="1217" y="2134"/>
                  </a:cubicBezTo>
                  <a:cubicBezTo>
                    <a:pt x="1404" y="2134"/>
                    <a:pt x="1593" y="2084"/>
                    <a:pt x="1761" y="1977"/>
                  </a:cubicBezTo>
                  <a:cubicBezTo>
                    <a:pt x="2258" y="1706"/>
                    <a:pt x="2438" y="1029"/>
                    <a:pt x="2167" y="532"/>
                  </a:cubicBezTo>
                  <a:cubicBezTo>
                    <a:pt x="1951" y="192"/>
                    <a:pt x="1586" y="0"/>
                    <a:pt x="121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4" name="Google Shape;7854;p38"/>
            <p:cNvSpPr/>
            <p:nvPr/>
          </p:nvSpPr>
          <p:spPr>
            <a:xfrm>
              <a:off x="3543885" y="320224"/>
              <a:ext cx="129883" cy="214664"/>
            </a:xfrm>
            <a:custGeom>
              <a:avLst/>
              <a:gdLst/>
              <a:ahLst/>
              <a:cxnLst/>
              <a:rect l="l" t="t" r="r" b="b"/>
              <a:pathLst>
                <a:path w="5463" h="9029" extrusionOk="0">
                  <a:moveTo>
                    <a:pt x="5057" y="0"/>
                  </a:moveTo>
                  <a:lnTo>
                    <a:pt x="1" y="8758"/>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5" name="Google Shape;7855;p38"/>
            <p:cNvSpPr/>
            <p:nvPr/>
          </p:nvSpPr>
          <p:spPr>
            <a:xfrm>
              <a:off x="3640483" y="297162"/>
              <a:ext cx="57987" cy="50760"/>
            </a:xfrm>
            <a:custGeom>
              <a:avLst/>
              <a:gdLst/>
              <a:ahLst/>
              <a:cxnLst/>
              <a:rect l="l" t="t" r="r" b="b"/>
              <a:pathLst>
                <a:path w="2439" h="2135" extrusionOk="0">
                  <a:moveTo>
                    <a:pt x="1195" y="0"/>
                  </a:moveTo>
                  <a:cubicBezTo>
                    <a:pt x="827" y="0"/>
                    <a:pt x="480" y="191"/>
                    <a:pt x="271" y="519"/>
                  </a:cubicBezTo>
                  <a:cubicBezTo>
                    <a:pt x="1" y="1060"/>
                    <a:pt x="181" y="1692"/>
                    <a:pt x="678" y="2008"/>
                  </a:cubicBezTo>
                  <a:cubicBezTo>
                    <a:pt x="834" y="2094"/>
                    <a:pt x="1008" y="2134"/>
                    <a:pt x="1182" y="2134"/>
                  </a:cubicBezTo>
                  <a:cubicBezTo>
                    <a:pt x="1560" y="2134"/>
                    <a:pt x="1937" y="1942"/>
                    <a:pt x="2122" y="1602"/>
                  </a:cubicBezTo>
                  <a:cubicBezTo>
                    <a:pt x="2438" y="1106"/>
                    <a:pt x="2258" y="429"/>
                    <a:pt x="1761" y="158"/>
                  </a:cubicBezTo>
                  <a:cubicBezTo>
                    <a:pt x="1577" y="51"/>
                    <a:pt x="1383" y="0"/>
                    <a:pt x="119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6" name="Google Shape;7856;p38"/>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7" name="Google Shape;7857;p38"/>
            <p:cNvSpPr/>
            <p:nvPr/>
          </p:nvSpPr>
          <p:spPr>
            <a:xfrm>
              <a:off x="3885199"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8" name="Google Shape;7858;p38"/>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9" name="Google Shape;7859;p38"/>
            <p:cNvSpPr/>
            <p:nvPr/>
          </p:nvSpPr>
          <p:spPr>
            <a:xfrm>
              <a:off x="2554346" y="87871"/>
              <a:ext cx="57987" cy="50760"/>
            </a:xfrm>
            <a:custGeom>
              <a:avLst/>
              <a:gdLst/>
              <a:ahLst/>
              <a:cxnLst/>
              <a:rect l="l" t="t" r="r" b="b"/>
              <a:pathLst>
                <a:path w="2439" h="2135" extrusionOk="0">
                  <a:moveTo>
                    <a:pt x="1222" y="1"/>
                  </a:moveTo>
                  <a:cubicBezTo>
                    <a:pt x="1035"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43" y="191"/>
                    <a:pt x="1587" y="1"/>
                    <a:pt x="122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0" name="Google Shape;7860;p38"/>
            <p:cNvSpPr/>
            <p:nvPr/>
          </p:nvSpPr>
          <p:spPr>
            <a:xfrm>
              <a:off x="2457748" y="110933"/>
              <a:ext cx="129907" cy="214664"/>
            </a:xfrm>
            <a:custGeom>
              <a:avLst/>
              <a:gdLst/>
              <a:ahLst/>
              <a:cxnLst/>
              <a:rect l="l" t="t" r="r" b="b"/>
              <a:pathLst>
                <a:path w="5464" h="9029" extrusionOk="0">
                  <a:moveTo>
                    <a:pt x="5057" y="1"/>
                  </a:moveTo>
                  <a:lnTo>
                    <a:pt x="1" y="8803"/>
                  </a:lnTo>
                  <a:lnTo>
                    <a:pt x="407" y="9029"/>
                  </a:lnTo>
                  <a:lnTo>
                    <a:pt x="5463" y="226"/>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1" name="Google Shape;7861;p38"/>
            <p:cNvSpPr/>
            <p:nvPr/>
          </p:nvSpPr>
          <p:spPr>
            <a:xfrm>
              <a:off x="2433070" y="297162"/>
              <a:ext cx="57987" cy="50427"/>
            </a:xfrm>
            <a:custGeom>
              <a:avLst/>
              <a:gdLst/>
              <a:ahLst/>
              <a:cxnLst/>
              <a:rect l="l" t="t" r="r" b="b"/>
              <a:pathLst>
                <a:path w="2439" h="2121" extrusionOk="0">
                  <a:moveTo>
                    <a:pt x="1217" y="0"/>
                  </a:moveTo>
                  <a:cubicBezTo>
                    <a:pt x="852" y="0"/>
                    <a:pt x="496" y="191"/>
                    <a:pt x="317" y="519"/>
                  </a:cubicBezTo>
                  <a:cubicBezTo>
                    <a:pt x="1" y="1060"/>
                    <a:pt x="181" y="1692"/>
                    <a:pt x="678" y="1963"/>
                  </a:cubicBezTo>
                  <a:cubicBezTo>
                    <a:pt x="861" y="2070"/>
                    <a:pt x="1056" y="2121"/>
                    <a:pt x="1244" y="2121"/>
                  </a:cubicBezTo>
                  <a:cubicBezTo>
                    <a:pt x="1612" y="2121"/>
                    <a:pt x="1959" y="1930"/>
                    <a:pt x="2167"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2" name="Google Shape;7862;p38"/>
            <p:cNvSpPr/>
            <p:nvPr/>
          </p:nvSpPr>
          <p:spPr>
            <a:xfrm>
              <a:off x="2220569" y="316991"/>
              <a:ext cx="241506" cy="10770"/>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3" name="Google Shape;7863;p38"/>
            <p:cNvSpPr/>
            <p:nvPr/>
          </p:nvSpPr>
          <p:spPr>
            <a:xfrm>
              <a:off x="2195890" y="296616"/>
              <a:ext cx="50451" cy="51520"/>
            </a:xfrm>
            <a:custGeom>
              <a:avLst/>
              <a:gdLst/>
              <a:ahLst/>
              <a:cxnLst/>
              <a:rect l="l" t="t" r="r" b="b"/>
              <a:pathLst>
                <a:path w="2122" h="2167" extrusionOk="0">
                  <a:moveTo>
                    <a:pt x="1039" y="0"/>
                  </a:moveTo>
                  <a:cubicBezTo>
                    <a:pt x="452" y="0"/>
                    <a:pt x="0" y="497"/>
                    <a:pt x="0" y="1083"/>
                  </a:cubicBezTo>
                  <a:cubicBezTo>
                    <a:pt x="0" y="1670"/>
                    <a:pt x="452" y="2167"/>
                    <a:pt x="1039" y="2167"/>
                  </a:cubicBezTo>
                  <a:cubicBezTo>
                    <a:pt x="1625" y="2167"/>
                    <a:pt x="2122" y="1670"/>
                    <a:pt x="2122" y="1083"/>
                  </a:cubicBezTo>
                  <a:cubicBezTo>
                    <a:pt x="2122" y="497"/>
                    <a:pt x="1625"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4" name="Google Shape;7864;p38"/>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5" name="Google Shape;7865;p38"/>
            <p:cNvSpPr/>
            <p:nvPr/>
          </p:nvSpPr>
          <p:spPr>
            <a:xfrm>
              <a:off x="2437373"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6" name="Google Shape;7866;p38"/>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7" name="Google Shape;7867;p38"/>
            <p:cNvSpPr/>
            <p:nvPr/>
          </p:nvSpPr>
          <p:spPr>
            <a:xfrm>
              <a:off x="2916035" y="-121373"/>
              <a:ext cx="57987" cy="50712"/>
            </a:xfrm>
            <a:custGeom>
              <a:avLst/>
              <a:gdLst/>
              <a:ahLst/>
              <a:cxnLst/>
              <a:rect l="l" t="t" r="r" b="b"/>
              <a:pathLst>
                <a:path w="2439" h="2133" extrusionOk="0">
                  <a:moveTo>
                    <a:pt x="1233" y="1"/>
                  </a:moveTo>
                  <a:cubicBezTo>
                    <a:pt x="1049" y="1"/>
                    <a:pt x="858" y="51"/>
                    <a:pt x="678" y="156"/>
                  </a:cubicBezTo>
                  <a:cubicBezTo>
                    <a:pt x="181" y="427"/>
                    <a:pt x="1" y="1104"/>
                    <a:pt x="317" y="1601"/>
                  </a:cubicBezTo>
                  <a:cubicBezTo>
                    <a:pt x="502" y="1941"/>
                    <a:pt x="878" y="2133"/>
                    <a:pt x="1257" y="2133"/>
                  </a:cubicBezTo>
                  <a:cubicBezTo>
                    <a:pt x="1431" y="2133"/>
                    <a:pt x="1605" y="2092"/>
                    <a:pt x="1761" y="2007"/>
                  </a:cubicBezTo>
                  <a:cubicBezTo>
                    <a:pt x="2258" y="1691"/>
                    <a:pt x="2438" y="1059"/>
                    <a:pt x="2122" y="563"/>
                  </a:cubicBezTo>
                  <a:cubicBezTo>
                    <a:pt x="1942" y="201"/>
                    <a:pt x="1601" y="1"/>
                    <a:pt x="123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8" name="Google Shape;7868;p38"/>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9" name="Google Shape;7869;p38"/>
            <p:cNvSpPr/>
            <p:nvPr/>
          </p:nvSpPr>
          <p:spPr>
            <a:xfrm>
              <a:off x="2795829" y="87919"/>
              <a:ext cx="57987" cy="50712"/>
            </a:xfrm>
            <a:custGeom>
              <a:avLst/>
              <a:gdLst/>
              <a:ahLst/>
              <a:cxnLst/>
              <a:rect l="l" t="t" r="r" b="b"/>
              <a:pathLst>
                <a:path w="2439" h="2133" extrusionOk="0">
                  <a:moveTo>
                    <a:pt x="1205" y="0"/>
                  </a:moveTo>
                  <a:cubicBezTo>
                    <a:pt x="833" y="0"/>
                    <a:pt x="482" y="201"/>
                    <a:pt x="272" y="562"/>
                  </a:cubicBezTo>
                  <a:cubicBezTo>
                    <a:pt x="1" y="1059"/>
                    <a:pt x="181" y="1691"/>
                    <a:pt x="678" y="2007"/>
                  </a:cubicBezTo>
                  <a:cubicBezTo>
                    <a:pt x="834" y="2092"/>
                    <a:pt x="1008" y="2133"/>
                    <a:pt x="1182" y="2133"/>
                  </a:cubicBezTo>
                  <a:cubicBezTo>
                    <a:pt x="1561" y="2133"/>
                    <a:pt x="1937" y="1941"/>
                    <a:pt x="2122" y="1600"/>
                  </a:cubicBezTo>
                  <a:cubicBezTo>
                    <a:pt x="2438" y="1104"/>
                    <a:pt x="2258" y="427"/>
                    <a:pt x="1761" y="156"/>
                  </a:cubicBezTo>
                  <a:cubicBezTo>
                    <a:pt x="1581" y="51"/>
                    <a:pt x="1390" y="0"/>
                    <a:pt x="1205"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0" name="Google Shape;7870;p38"/>
            <p:cNvSpPr/>
            <p:nvPr/>
          </p:nvSpPr>
          <p:spPr>
            <a:xfrm>
              <a:off x="2583328"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1" name="Google Shape;7871;p38"/>
            <p:cNvSpPr/>
            <p:nvPr/>
          </p:nvSpPr>
          <p:spPr>
            <a:xfrm>
              <a:off x="2557579"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2" name="Google Shape;7872;p38"/>
            <p:cNvSpPr/>
            <p:nvPr/>
          </p:nvSpPr>
          <p:spPr>
            <a:xfrm>
              <a:off x="2457748" y="-98359"/>
              <a:ext cx="129907" cy="214688"/>
            </a:xfrm>
            <a:custGeom>
              <a:avLst/>
              <a:gdLst/>
              <a:ahLst/>
              <a:cxnLst/>
              <a:rect l="l" t="t" r="r" b="b"/>
              <a:pathLst>
                <a:path w="5464" h="9030" extrusionOk="0">
                  <a:moveTo>
                    <a:pt x="407" y="1"/>
                  </a:moveTo>
                  <a:lnTo>
                    <a:pt x="1" y="227"/>
                  </a:lnTo>
                  <a:lnTo>
                    <a:pt x="5057" y="9029"/>
                  </a:lnTo>
                  <a:lnTo>
                    <a:pt x="5463" y="8804"/>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3" name="Google Shape;7873;p38"/>
            <p:cNvSpPr/>
            <p:nvPr/>
          </p:nvSpPr>
          <p:spPr>
            <a:xfrm>
              <a:off x="2433070" y="-121373"/>
              <a:ext cx="57987" cy="50950"/>
            </a:xfrm>
            <a:custGeom>
              <a:avLst/>
              <a:gdLst/>
              <a:ahLst/>
              <a:cxnLst/>
              <a:rect l="l" t="t" r="r" b="b"/>
              <a:pathLst>
                <a:path w="2439" h="2143" extrusionOk="0">
                  <a:moveTo>
                    <a:pt x="1235" y="1"/>
                  </a:moveTo>
                  <a:cubicBezTo>
                    <a:pt x="1049" y="1"/>
                    <a:pt x="858" y="51"/>
                    <a:pt x="678" y="156"/>
                  </a:cubicBezTo>
                  <a:cubicBezTo>
                    <a:pt x="181" y="472"/>
                    <a:pt x="1" y="1104"/>
                    <a:pt x="317" y="1601"/>
                  </a:cubicBezTo>
                  <a:cubicBezTo>
                    <a:pt x="497" y="1962"/>
                    <a:pt x="858" y="2143"/>
                    <a:pt x="1226" y="2143"/>
                  </a:cubicBezTo>
                  <a:cubicBezTo>
                    <a:pt x="1410" y="2143"/>
                    <a:pt x="1596" y="2097"/>
                    <a:pt x="1761" y="2007"/>
                  </a:cubicBezTo>
                  <a:cubicBezTo>
                    <a:pt x="2258" y="1691"/>
                    <a:pt x="2438" y="1059"/>
                    <a:pt x="2167" y="563"/>
                  </a:cubicBezTo>
                  <a:cubicBezTo>
                    <a:pt x="1957" y="201"/>
                    <a:pt x="1606" y="1"/>
                    <a:pt x="1235"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4" name="Google Shape;7874;p38"/>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5" name="Google Shape;7875;p38"/>
            <p:cNvSpPr/>
            <p:nvPr/>
          </p:nvSpPr>
          <p:spPr>
            <a:xfrm>
              <a:off x="2554346" y="-329951"/>
              <a:ext cx="57987" cy="50712"/>
            </a:xfrm>
            <a:custGeom>
              <a:avLst/>
              <a:gdLst/>
              <a:ahLst/>
              <a:cxnLst/>
              <a:rect l="l" t="t" r="r" b="b"/>
              <a:pathLst>
                <a:path w="2439" h="2133" extrusionOk="0">
                  <a:moveTo>
                    <a:pt x="1221" y="1"/>
                  </a:moveTo>
                  <a:cubicBezTo>
                    <a:pt x="853" y="1"/>
                    <a:pt x="488" y="193"/>
                    <a:pt x="272" y="533"/>
                  </a:cubicBezTo>
                  <a:cubicBezTo>
                    <a:pt x="1" y="1029"/>
                    <a:pt x="181" y="1707"/>
                    <a:pt x="678" y="1977"/>
                  </a:cubicBezTo>
                  <a:cubicBezTo>
                    <a:pt x="843" y="2083"/>
                    <a:pt x="1029" y="2133"/>
                    <a:pt x="1213" y="2133"/>
                  </a:cubicBezTo>
                  <a:cubicBezTo>
                    <a:pt x="1581" y="2133"/>
                    <a:pt x="1942" y="1932"/>
                    <a:pt x="2122" y="1571"/>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6" name="Google Shape;7876;p38"/>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7" name="Google Shape;7877;p38"/>
            <p:cNvSpPr/>
            <p:nvPr/>
          </p:nvSpPr>
          <p:spPr>
            <a:xfrm>
              <a:off x="2799062"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8" name="Google Shape;7878;p38"/>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9" name="Google Shape;7879;p38"/>
            <p:cNvSpPr/>
            <p:nvPr/>
          </p:nvSpPr>
          <p:spPr>
            <a:xfrm>
              <a:off x="3277724"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33" y="1943"/>
                    <a:pt x="898" y="2135"/>
                    <a:pt x="1266" y="2135"/>
                  </a:cubicBezTo>
                  <a:cubicBezTo>
                    <a:pt x="1435"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0" name="Google Shape;7880;p38"/>
            <p:cNvSpPr/>
            <p:nvPr/>
          </p:nvSpPr>
          <p:spPr>
            <a:xfrm>
              <a:off x="3181126" y="110933"/>
              <a:ext cx="130976" cy="214664"/>
            </a:xfrm>
            <a:custGeom>
              <a:avLst/>
              <a:gdLst/>
              <a:ahLst/>
              <a:cxnLst/>
              <a:rect l="l" t="t" r="r" b="b"/>
              <a:pathLst>
                <a:path w="5509" h="9029" extrusionOk="0">
                  <a:moveTo>
                    <a:pt x="5102" y="1"/>
                  </a:moveTo>
                  <a:lnTo>
                    <a:pt x="1" y="8803"/>
                  </a:lnTo>
                  <a:lnTo>
                    <a:pt x="407" y="9029"/>
                  </a:lnTo>
                  <a:lnTo>
                    <a:pt x="5508" y="226"/>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1" name="Google Shape;7881;p38"/>
            <p:cNvSpPr/>
            <p:nvPr/>
          </p:nvSpPr>
          <p:spPr>
            <a:xfrm>
              <a:off x="3157518" y="297162"/>
              <a:ext cx="57987" cy="50760"/>
            </a:xfrm>
            <a:custGeom>
              <a:avLst/>
              <a:gdLst/>
              <a:ahLst/>
              <a:cxnLst/>
              <a:rect l="l" t="t" r="r" b="b"/>
              <a:pathLst>
                <a:path w="2439" h="2135" extrusionOk="0">
                  <a:moveTo>
                    <a:pt x="1217" y="0"/>
                  </a:moveTo>
                  <a:cubicBezTo>
                    <a:pt x="852" y="0"/>
                    <a:pt x="496" y="191"/>
                    <a:pt x="317" y="519"/>
                  </a:cubicBezTo>
                  <a:cubicBezTo>
                    <a:pt x="1" y="1060"/>
                    <a:pt x="181" y="1692"/>
                    <a:pt x="678" y="2008"/>
                  </a:cubicBezTo>
                  <a:cubicBezTo>
                    <a:pt x="848" y="2094"/>
                    <a:pt x="1028" y="2134"/>
                    <a:pt x="1202" y="2134"/>
                  </a:cubicBezTo>
                  <a:cubicBezTo>
                    <a:pt x="1582" y="2134"/>
                    <a:pt x="1937" y="1942"/>
                    <a:pt x="2122" y="1602"/>
                  </a:cubicBezTo>
                  <a:cubicBezTo>
                    <a:pt x="2438" y="1106"/>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2" name="Google Shape;7882;p38"/>
            <p:cNvSpPr/>
            <p:nvPr/>
          </p:nvSpPr>
          <p:spPr>
            <a:xfrm>
              <a:off x="2945017"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3" name="Google Shape;7883;p38"/>
            <p:cNvSpPr/>
            <p:nvPr/>
          </p:nvSpPr>
          <p:spPr>
            <a:xfrm>
              <a:off x="2920338" y="296616"/>
              <a:ext cx="50451" cy="51520"/>
            </a:xfrm>
            <a:custGeom>
              <a:avLst/>
              <a:gdLst/>
              <a:ahLst/>
              <a:cxnLst/>
              <a:rect l="l" t="t" r="r" b="b"/>
              <a:pathLst>
                <a:path w="2122" h="2167" extrusionOk="0">
                  <a:moveTo>
                    <a:pt x="1038" y="0"/>
                  </a:moveTo>
                  <a:cubicBezTo>
                    <a:pt x="452" y="0"/>
                    <a:pt x="0" y="497"/>
                    <a:pt x="0" y="1083"/>
                  </a:cubicBezTo>
                  <a:cubicBezTo>
                    <a:pt x="0" y="1670"/>
                    <a:pt x="452" y="2167"/>
                    <a:pt x="1038" y="2167"/>
                  </a:cubicBezTo>
                  <a:cubicBezTo>
                    <a:pt x="1625" y="2167"/>
                    <a:pt x="2122" y="1670"/>
                    <a:pt x="2122" y="1083"/>
                  </a:cubicBezTo>
                  <a:cubicBezTo>
                    <a:pt x="2122" y="497"/>
                    <a:pt x="1625" y="0"/>
                    <a:pt x="1038"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4" name="Google Shape;7884;p38"/>
            <p:cNvSpPr/>
            <p:nvPr/>
          </p:nvSpPr>
          <p:spPr>
            <a:xfrm>
              <a:off x="2819437" y="110933"/>
              <a:ext cx="130976" cy="214664"/>
            </a:xfrm>
            <a:custGeom>
              <a:avLst/>
              <a:gdLst/>
              <a:ahLst/>
              <a:cxnLst/>
              <a:rect l="l" t="t" r="r" b="b"/>
              <a:pathLst>
                <a:path w="5509" h="9029" extrusionOk="0">
                  <a:moveTo>
                    <a:pt x="407" y="1"/>
                  </a:moveTo>
                  <a:lnTo>
                    <a:pt x="1" y="226"/>
                  </a:lnTo>
                  <a:lnTo>
                    <a:pt x="5102" y="9029"/>
                  </a:lnTo>
                  <a:lnTo>
                    <a:pt x="5508"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5" name="Google Shape;7885;p38"/>
            <p:cNvSpPr/>
            <p:nvPr/>
          </p:nvSpPr>
          <p:spPr>
            <a:xfrm>
              <a:off x="2795829" y="87871"/>
              <a:ext cx="57987" cy="50760"/>
            </a:xfrm>
            <a:custGeom>
              <a:avLst/>
              <a:gdLst/>
              <a:ahLst/>
              <a:cxnLst/>
              <a:rect l="l" t="t" r="r" b="b"/>
              <a:pathLst>
                <a:path w="2439" h="2135" extrusionOk="0">
                  <a:moveTo>
                    <a:pt x="1212" y="1"/>
                  </a:moveTo>
                  <a:cubicBezTo>
                    <a:pt x="1030" y="1"/>
                    <a:pt x="846" y="51"/>
                    <a:pt x="678" y="158"/>
                  </a:cubicBezTo>
                  <a:cubicBezTo>
                    <a:pt x="181" y="429"/>
                    <a:pt x="1" y="1106"/>
                    <a:pt x="272" y="1602"/>
                  </a:cubicBezTo>
                  <a:cubicBezTo>
                    <a:pt x="488" y="1943"/>
                    <a:pt x="853" y="2135"/>
                    <a:pt x="1221" y="2135"/>
                  </a:cubicBezTo>
                  <a:cubicBezTo>
                    <a:pt x="1390" y="2135"/>
                    <a:pt x="1560" y="2094"/>
                    <a:pt x="1716" y="2009"/>
                  </a:cubicBezTo>
                  <a:cubicBezTo>
                    <a:pt x="2258" y="1693"/>
                    <a:pt x="2438" y="1061"/>
                    <a:pt x="2122" y="519"/>
                  </a:cubicBezTo>
                  <a:cubicBezTo>
                    <a:pt x="1914" y="191"/>
                    <a:pt x="1567" y="1"/>
                    <a:pt x="121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6" name="Google Shape;7886;p38"/>
            <p:cNvSpPr/>
            <p:nvPr/>
          </p:nvSpPr>
          <p:spPr>
            <a:xfrm>
              <a:off x="2819437" y="-98359"/>
              <a:ext cx="130976" cy="214688"/>
            </a:xfrm>
            <a:custGeom>
              <a:avLst/>
              <a:gdLst/>
              <a:ahLst/>
              <a:cxnLst/>
              <a:rect l="l" t="t" r="r" b="b"/>
              <a:pathLst>
                <a:path w="5509" h="9030" extrusionOk="0">
                  <a:moveTo>
                    <a:pt x="5102" y="1"/>
                  </a:moveTo>
                  <a:lnTo>
                    <a:pt x="1" y="8804"/>
                  </a:lnTo>
                  <a:lnTo>
                    <a:pt x="407" y="9029"/>
                  </a:lnTo>
                  <a:lnTo>
                    <a:pt x="5508" y="227"/>
                  </a:lnTo>
                  <a:lnTo>
                    <a:pt x="510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7" name="Google Shape;7887;p38"/>
            <p:cNvSpPr/>
            <p:nvPr/>
          </p:nvSpPr>
          <p:spPr>
            <a:xfrm>
              <a:off x="2916035"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8" name="Google Shape;7888;p38"/>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9" name="Google Shape;7889;p38"/>
            <p:cNvSpPr/>
            <p:nvPr/>
          </p:nvSpPr>
          <p:spPr>
            <a:xfrm>
              <a:off x="3161821"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0" name="Google Shape;7890;p38"/>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1" name="Google Shape;7891;p38"/>
            <p:cNvSpPr/>
            <p:nvPr/>
          </p:nvSpPr>
          <p:spPr>
            <a:xfrm>
              <a:off x="3520277" y="87919"/>
              <a:ext cx="57987" cy="50712"/>
            </a:xfrm>
            <a:custGeom>
              <a:avLst/>
              <a:gdLst/>
              <a:ahLst/>
              <a:cxnLst/>
              <a:rect l="l" t="t" r="r" b="b"/>
              <a:pathLst>
                <a:path w="2439" h="2133" extrusionOk="0">
                  <a:moveTo>
                    <a:pt x="1191" y="0"/>
                  </a:moveTo>
                  <a:cubicBezTo>
                    <a:pt x="833" y="0"/>
                    <a:pt x="482" y="201"/>
                    <a:pt x="272" y="562"/>
                  </a:cubicBezTo>
                  <a:cubicBezTo>
                    <a:pt x="1" y="1059"/>
                    <a:pt x="136" y="1691"/>
                    <a:pt x="678" y="2007"/>
                  </a:cubicBezTo>
                  <a:cubicBezTo>
                    <a:pt x="834" y="2092"/>
                    <a:pt x="1004" y="2133"/>
                    <a:pt x="1173" y="2133"/>
                  </a:cubicBezTo>
                  <a:cubicBezTo>
                    <a:pt x="1541" y="2133"/>
                    <a:pt x="1906" y="1941"/>
                    <a:pt x="2122" y="1600"/>
                  </a:cubicBezTo>
                  <a:cubicBezTo>
                    <a:pt x="2438" y="1104"/>
                    <a:pt x="2258" y="472"/>
                    <a:pt x="1716" y="156"/>
                  </a:cubicBezTo>
                  <a:cubicBezTo>
                    <a:pt x="1551" y="51"/>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2" name="Google Shape;7892;p38"/>
            <p:cNvSpPr/>
            <p:nvPr/>
          </p:nvSpPr>
          <p:spPr>
            <a:xfrm>
              <a:off x="3307776" y="107723"/>
              <a:ext cx="241506" cy="10746"/>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3" name="Google Shape;7893;p38"/>
            <p:cNvSpPr/>
            <p:nvPr/>
          </p:nvSpPr>
          <p:spPr>
            <a:xfrm>
              <a:off x="3282027" y="88394"/>
              <a:ext cx="50451" cy="50474"/>
            </a:xfrm>
            <a:custGeom>
              <a:avLst/>
              <a:gdLst/>
              <a:ahLst/>
              <a:cxnLst/>
              <a:rect l="l" t="t" r="r" b="b"/>
              <a:pathLst>
                <a:path w="2122" h="2123" extrusionOk="0">
                  <a:moveTo>
                    <a:pt x="1084" y="1"/>
                  </a:moveTo>
                  <a:cubicBezTo>
                    <a:pt x="497" y="1"/>
                    <a:pt x="0" y="452"/>
                    <a:pt x="0" y="1039"/>
                  </a:cubicBezTo>
                  <a:cubicBezTo>
                    <a:pt x="0" y="1626"/>
                    <a:pt x="497" y="2122"/>
                    <a:pt x="1084" y="2122"/>
                  </a:cubicBezTo>
                  <a:cubicBezTo>
                    <a:pt x="1670" y="2122"/>
                    <a:pt x="2122" y="1626"/>
                    <a:pt x="2122" y="1039"/>
                  </a:cubicBezTo>
                  <a:cubicBezTo>
                    <a:pt x="2122" y="452"/>
                    <a:pt x="1670"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4" name="Google Shape;7894;p38"/>
            <p:cNvSpPr/>
            <p:nvPr/>
          </p:nvSpPr>
          <p:spPr>
            <a:xfrm>
              <a:off x="3181126" y="-98359"/>
              <a:ext cx="130976" cy="214688"/>
            </a:xfrm>
            <a:custGeom>
              <a:avLst/>
              <a:gdLst/>
              <a:ahLst/>
              <a:cxnLst/>
              <a:rect l="l" t="t" r="r" b="b"/>
              <a:pathLst>
                <a:path w="5509" h="9030" extrusionOk="0">
                  <a:moveTo>
                    <a:pt x="452" y="1"/>
                  </a:moveTo>
                  <a:lnTo>
                    <a:pt x="1" y="227"/>
                  </a:lnTo>
                  <a:lnTo>
                    <a:pt x="5102" y="9029"/>
                  </a:lnTo>
                  <a:lnTo>
                    <a:pt x="5508" y="8804"/>
                  </a:lnTo>
                  <a:lnTo>
                    <a:pt x="452"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5" name="Google Shape;7895;p38"/>
            <p:cNvSpPr/>
            <p:nvPr/>
          </p:nvSpPr>
          <p:spPr>
            <a:xfrm>
              <a:off x="3157518" y="-121373"/>
              <a:ext cx="57987" cy="50712"/>
            </a:xfrm>
            <a:custGeom>
              <a:avLst/>
              <a:gdLst/>
              <a:ahLst/>
              <a:cxnLst/>
              <a:rect l="l" t="t" r="r" b="b"/>
              <a:pathLst>
                <a:path w="2439" h="2133" extrusionOk="0">
                  <a:moveTo>
                    <a:pt x="1213" y="1"/>
                  </a:moveTo>
                  <a:cubicBezTo>
                    <a:pt x="1029" y="1"/>
                    <a:pt x="843" y="51"/>
                    <a:pt x="678" y="156"/>
                  </a:cubicBezTo>
                  <a:cubicBezTo>
                    <a:pt x="181" y="427"/>
                    <a:pt x="1" y="1104"/>
                    <a:pt x="317" y="1601"/>
                  </a:cubicBezTo>
                  <a:cubicBezTo>
                    <a:pt x="502" y="1941"/>
                    <a:pt x="857" y="2133"/>
                    <a:pt x="1237" y="2133"/>
                  </a:cubicBezTo>
                  <a:cubicBezTo>
                    <a:pt x="1411" y="2133"/>
                    <a:pt x="1591" y="2092"/>
                    <a:pt x="1761" y="2007"/>
                  </a:cubicBezTo>
                  <a:cubicBezTo>
                    <a:pt x="2258" y="1691"/>
                    <a:pt x="2438" y="1059"/>
                    <a:pt x="2122" y="563"/>
                  </a:cubicBezTo>
                  <a:cubicBezTo>
                    <a:pt x="1942" y="20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6" name="Google Shape;7896;p38"/>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7" name="Google Shape;7897;p38"/>
            <p:cNvSpPr/>
            <p:nvPr/>
          </p:nvSpPr>
          <p:spPr>
            <a:xfrm>
              <a:off x="3278794" y="-329951"/>
              <a:ext cx="56917" cy="50760"/>
            </a:xfrm>
            <a:custGeom>
              <a:avLst/>
              <a:gdLst/>
              <a:ahLst/>
              <a:cxnLst/>
              <a:rect l="l" t="t" r="r" b="b"/>
              <a:pathLst>
                <a:path w="2394" h="2135" extrusionOk="0">
                  <a:moveTo>
                    <a:pt x="1221" y="1"/>
                  </a:moveTo>
                  <a:cubicBezTo>
                    <a:pt x="853" y="1"/>
                    <a:pt x="488" y="193"/>
                    <a:pt x="272" y="533"/>
                  </a:cubicBezTo>
                  <a:cubicBezTo>
                    <a:pt x="1" y="1029"/>
                    <a:pt x="136" y="1707"/>
                    <a:pt x="678" y="1977"/>
                  </a:cubicBezTo>
                  <a:cubicBezTo>
                    <a:pt x="846" y="2085"/>
                    <a:pt x="1030" y="2135"/>
                    <a:pt x="1212" y="2135"/>
                  </a:cubicBezTo>
                  <a:cubicBezTo>
                    <a:pt x="1567" y="2135"/>
                    <a:pt x="1914" y="1944"/>
                    <a:pt x="2122" y="1616"/>
                  </a:cubicBezTo>
                  <a:cubicBezTo>
                    <a:pt x="2393"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8" name="Google Shape;7898;p38"/>
            <p:cNvSpPr/>
            <p:nvPr/>
          </p:nvSpPr>
          <p:spPr>
            <a:xfrm>
              <a:off x="3669465" y="316991"/>
              <a:ext cx="241506" cy="10770"/>
            </a:xfrm>
            <a:custGeom>
              <a:avLst/>
              <a:gdLst/>
              <a:ahLst/>
              <a:cxnLst/>
              <a:rect l="l" t="t" r="r" b="b"/>
              <a:pathLst>
                <a:path w="10158" h="453" extrusionOk="0">
                  <a:moveTo>
                    <a:pt x="0" y="1"/>
                  </a:moveTo>
                  <a:lnTo>
                    <a:pt x="0" y="452"/>
                  </a:lnTo>
                  <a:lnTo>
                    <a:pt x="10157" y="452"/>
                  </a:lnTo>
                  <a:lnTo>
                    <a:pt x="101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9" name="Google Shape;7899;p38"/>
            <p:cNvSpPr/>
            <p:nvPr/>
          </p:nvSpPr>
          <p:spPr>
            <a:xfrm>
              <a:off x="3643716" y="296616"/>
              <a:ext cx="51520" cy="51520"/>
            </a:xfrm>
            <a:custGeom>
              <a:avLst/>
              <a:gdLst/>
              <a:ahLst/>
              <a:cxnLst/>
              <a:rect l="l" t="t" r="r" b="b"/>
              <a:pathLst>
                <a:path w="2167" h="2167" extrusionOk="0">
                  <a:moveTo>
                    <a:pt x="1083" y="0"/>
                  </a:moveTo>
                  <a:cubicBezTo>
                    <a:pt x="497" y="0"/>
                    <a:pt x="0" y="497"/>
                    <a:pt x="0" y="1083"/>
                  </a:cubicBezTo>
                  <a:cubicBezTo>
                    <a:pt x="0" y="1670"/>
                    <a:pt x="497" y="2167"/>
                    <a:pt x="1083" y="2167"/>
                  </a:cubicBezTo>
                  <a:cubicBezTo>
                    <a:pt x="1670" y="2167"/>
                    <a:pt x="2167" y="1670"/>
                    <a:pt x="2167" y="1083"/>
                  </a:cubicBezTo>
                  <a:cubicBezTo>
                    <a:pt x="2167" y="497"/>
                    <a:pt x="1670" y="0"/>
                    <a:pt x="10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0" name="Google Shape;7900;p38"/>
            <p:cNvSpPr/>
            <p:nvPr/>
          </p:nvSpPr>
          <p:spPr>
            <a:xfrm>
              <a:off x="3543885" y="110933"/>
              <a:ext cx="129883" cy="214664"/>
            </a:xfrm>
            <a:custGeom>
              <a:avLst/>
              <a:gdLst/>
              <a:ahLst/>
              <a:cxnLst/>
              <a:rect l="l" t="t" r="r" b="b"/>
              <a:pathLst>
                <a:path w="5463" h="9029" extrusionOk="0">
                  <a:moveTo>
                    <a:pt x="407" y="1"/>
                  </a:moveTo>
                  <a:lnTo>
                    <a:pt x="1" y="226"/>
                  </a:lnTo>
                  <a:lnTo>
                    <a:pt x="5057" y="9029"/>
                  </a:lnTo>
                  <a:lnTo>
                    <a:pt x="5463" y="8758"/>
                  </a:lnTo>
                  <a:lnTo>
                    <a:pt x="40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1" name="Google Shape;7901;p38"/>
            <p:cNvSpPr/>
            <p:nvPr/>
          </p:nvSpPr>
          <p:spPr>
            <a:xfrm>
              <a:off x="3519207" y="87871"/>
              <a:ext cx="57987" cy="50760"/>
            </a:xfrm>
            <a:custGeom>
              <a:avLst/>
              <a:gdLst/>
              <a:ahLst/>
              <a:cxnLst/>
              <a:rect l="l" t="t" r="r" b="b"/>
              <a:pathLst>
                <a:path w="2439" h="2135" extrusionOk="0">
                  <a:moveTo>
                    <a:pt x="1257" y="1"/>
                  </a:moveTo>
                  <a:cubicBezTo>
                    <a:pt x="1075" y="1"/>
                    <a:pt x="891" y="51"/>
                    <a:pt x="723" y="158"/>
                  </a:cubicBezTo>
                  <a:cubicBezTo>
                    <a:pt x="181" y="429"/>
                    <a:pt x="1" y="1106"/>
                    <a:pt x="317" y="1602"/>
                  </a:cubicBezTo>
                  <a:cubicBezTo>
                    <a:pt x="502" y="1943"/>
                    <a:pt x="878" y="2135"/>
                    <a:pt x="1257" y="2135"/>
                  </a:cubicBezTo>
                  <a:cubicBezTo>
                    <a:pt x="1430" y="2135"/>
                    <a:pt x="1605" y="2094"/>
                    <a:pt x="1761" y="2009"/>
                  </a:cubicBezTo>
                  <a:cubicBezTo>
                    <a:pt x="2258" y="1693"/>
                    <a:pt x="2438" y="1061"/>
                    <a:pt x="2167" y="519"/>
                  </a:cubicBezTo>
                  <a:cubicBezTo>
                    <a:pt x="1959" y="191"/>
                    <a:pt x="1612"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2" name="Google Shape;7902;p38"/>
            <p:cNvSpPr/>
            <p:nvPr/>
          </p:nvSpPr>
          <p:spPr>
            <a:xfrm>
              <a:off x="3543885" y="-98359"/>
              <a:ext cx="129883" cy="214688"/>
            </a:xfrm>
            <a:custGeom>
              <a:avLst/>
              <a:gdLst/>
              <a:ahLst/>
              <a:cxnLst/>
              <a:rect l="l" t="t" r="r" b="b"/>
              <a:pathLst>
                <a:path w="5463" h="9030" extrusionOk="0">
                  <a:moveTo>
                    <a:pt x="5057" y="1"/>
                  </a:moveTo>
                  <a:lnTo>
                    <a:pt x="1" y="8804"/>
                  </a:lnTo>
                  <a:lnTo>
                    <a:pt x="407" y="9029"/>
                  </a:lnTo>
                  <a:lnTo>
                    <a:pt x="5463" y="227"/>
                  </a:lnTo>
                  <a:lnTo>
                    <a:pt x="5057"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3" name="Google Shape;7903;p38"/>
            <p:cNvSpPr/>
            <p:nvPr/>
          </p:nvSpPr>
          <p:spPr>
            <a:xfrm>
              <a:off x="3640483"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3" y="2133"/>
                  </a:cubicBezTo>
                  <a:cubicBezTo>
                    <a:pt x="1601" y="2133"/>
                    <a:pt x="1942" y="1932"/>
                    <a:pt x="2122"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4" name="Google Shape;7904;p38"/>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5" name="Google Shape;7905;p38"/>
            <p:cNvSpPr/>
            <p:nvPr/>
          </p:nvSpPr>
          <p:spPr>
            <a:xfrm>
              <a:off x="2554346" y="-329951"/>
              <a:ext cx="57987" cy="50760"/>
            </a:xfrm>
            <a:custGeom>
              <a:avLst/>
              <a:gdLst/>
              <a:ahLst/>
              <a:cxnLst/>
              <a:rect l="l" t="t" r="r" b="b"/>
              <a:pathLst>
                <a:path w="2439" h="2135" extrusionOk="0">
                  <a:moveTo>
                    <a:pt x="1182" y="1"/>
                  </a:moveTo>
                  <a:cubicBezTo>
                    <a:pt x="1008" y="1"/>
                    <a:pt x="834" y="41"/>
                    <a:pt x="678" y="127"/>
                  </a:cubicBezTo>
                  <a:cubicBezTo>
                    <a:pt x="181" y="443"/>
                    <a:pt x="1" y="1075"/>
                    <a:pt x="272" y="1616"/>
                  </a:cubicBezTo>
                  <a:cubicBezTo>
                    <a:pt x="480" y="1944"/>
                    <a:pt x="827" y="2135"/>
                    <a:pt x="1195" y="2135"/>
                  </a:cubicBezTo>
                  <a:cubicBezTo>
                    <a:pt x="1384" y="2135"/>
                    <a:pt x="1578" y="2085"/>
                    <a:pt x="1761"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6" name="Google Shape;7906;p38"/>
            <p:cNvSpPr/>
            <p:nvPr/>
          </p:nvSpPr>
          <p:spPr>
            <a:xfrm>
              <a:off x="2457748" y="-307626"/>
              <a:ext cx="129907" cy="214664"/>
            </a:xfrm>
            <a:custGeom>
              <a:avLst/>
              <a:gdLst/>
              <a:ahLst/>
              <a:cxnLst/>
              <a:rect l="l" t="t" r="r" b="b"/>
              <a:pathLst>
                <a:path w="5464" h="9029" extrusionOk="0">
                  <a:moveTo>
                    <a:pt x="5057" y="0"/>
                  </a:moveTo>
                  <a:lnTo>
                    <a:pt x="1" y="8803"/>
                  </a:lnTo>
                  <a:lnTo>
                    <a:pt x="407" y="9029"/>
                  </a:lnTo>
                  <a:lnTo>
                    <a:pt x="5463" y="226"/>
                  </a:lnTo>
                  <a:lnTo>
                    <a:pt x="50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7" name="Google Shape;7907;p38"/>
            <p:cNvSpPr/>
            <p:nvPr/>
          </p:nvSpPr>
          <p:spPr>
            <a:xfrm>
              <a:off x="2433070" y="-120897"/>
              <a:ext cx="57987" cy="50474"/>
            </a:xfrm>
            <a:custGeom>
              <a:avLst/>
              <a:gdLst/>
              <a:ahLst/>
              <a:cxnLst/>
              <a:rect l="l" t="t" r="r" b="b"/>
              <a:pathLst>
                <a:path w="2439" h="2123" extrusionOk="0">
                  <a:moveTo>
                    <a:pt x="1226" y="1"/>
                  </a:moveTo>
                  <a:cubicBezTo>
                    <a:pt x="858" y="1"/>
                    <a:pt x="497" y="181"/>
                    <a:pt x="317" y="543"/>
                  </a:cubicBezTo>
                  <a:cubicBezTo>
                    <a:pt x="1" y="1039"/>
                    <a:pt x="181" y="1671"/>
                    <a:pt x="723" y="1987"/>
                  </a:cubicBezTo>
                  <a:cubicBezTo>
                    <a:pt x="888" y="2077"/>
                    <a:pt x="1069" y="2123"/>
                    <a:pt x="1248" y="2123"/>
                  </a:cubicBezTo>
                  <a:cubicBezTo>
                    <a:pt x="1606" y="2123"/>
                    <a:pt x="1957" y="1942"/>
                    <a:pt x="2167" y="1581"/>
                  </a:cubicBezTo>
                  <a:cubicBezTo>
                    <a:pt x="2438"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8" name="Google Shape;7908;p38"/>
            <p:cNvSpPr/>
            <p:nvPr/>
          </p:nvSpPr>
          <p:spPr>
            <a:xfrm>
              <a:off x="2220569" y="-101568"/>
              <a:ext cx="241506" cy="11816"/>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9" name="Google Shape;7909;p38"/>
            <p:cNvSpPr/>
            <p:nvPr/>
          </p:nvSpPr>
          <p:spPr>
            <a:xfrm>
              <a:off x="2195890" y="-120897"/>
              <a:ext cx="50451" cy="50474"/>
            </a:xfrm>
            <a:custGeom>
              <a:avLst/>
              <a:gdLst/>
              <a:ahLst/>
              <a:cxnLst/>
              <a:rect l="l" t="t" r="r" b="b"/>
              <a:pathLst>
                <a:path w="2122" h="2123" extrusionOk="0">
                  <a:moveTo>
                    <a:pt x="1039" y="1"/>
                  </a:moveTo>
                  <a:cubicBezTo>
                    <a:pt x="452" y="1"/>
                    <a:pt x="0" y="452"/>
                    <a:pt x="0" y="1039"/>
                  </a:cubicBezTo>
                  <a:cubicBezTo>
                    <a:pt x="0" y="1626"/>
                    <a:pt x="452" y="2123"/>
                    <a:pt x="1039" y="2123"/>
                  </a:cubicBezTo>
                  <a:cubicBezTo>
                    <a:pt x="1625" y="2123"/>
                    <a:pt x="2122" y="1626"/>
                    <a:pt x="2122" y="1039"/>
                  </a:cubicBezTo>
                  <a:cubicBezTo>
                    <a:pt x="2122" y="452"/>
                    <a:pt x="1625"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0" name="Google Shape;7910;p38"/>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1" name="Google Shape;7911;p38"/>
            <p:cNvSpPr/>
            <p:nvPr/>
          </p:nvSpPr>
          <p:spPr>
            <a:xfrm>
              <a:off x="2795829" y="-329951"/>
              <a:ext cx="57987" cy="50760"/>
            </a:xfrm>
            <a:custGeom>
              <a:avLst/>
              <a:gdLst/>
              <a:ahLst/>
              <a:cxnLst/>
              <a:rect l="l" t="t" r="r" b="b"/>
              <a:pathLst>
                <a:path w="2439" h="2135" extrusionOk="0">
                  <a:moveTo>
                    <a:pt x="1221" y="1"/>
                  </a:moveTo>
                  <a:cubicBezTo>
                    <a:pt x="853" y="1"/>
                    <a:pt x="488" y="193"/>
                    <a:pt x="272" y="533"/>
                  </a:cubicBezTo>
                  <a:cubicBezTo>
                    <a:pt x="1" y="1029"/>
                    <a:pt x="181" y="1707"/>
                    <a:pt x="678" y="1977"/>
                  </a:cubicBezTo>
                  <a:cubicBezTo>
                    <a:pt x="846" y="2085"/>
                    <a:pt x="1035" y="2135"/>
                    <a:pt x="1222" y="2135"/>
                  </a:cubicBezTo>
                  <a:cubicBezTo>
                    <a:pt x="1587" y="2135"/>
                    <a:pt x="1943" y="1944"/>
                    <a:pt x="2122" y="1616"/>
                  </a:cubicBezTo>
                  <a:cubicBezTo>
                    <a:pt x="2438" y="1075"/>
                    <a:pt x="2258" y="443"/>
                    <a:pt x="1716" y="127"/>
                  </a:cubicBezTo>
                  <a:cubicBezTo>
                    <a:pt x="1560" y="41"/>
                    <a:pt x="1390" y="1"/>
                    <a:pt x="1221"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2" name="Google Shape;7912;p38"/>
            <p:cNvSpPr/>
            <p:nvPr/>
          </p:nvSpPr>
          <p:spPr>
            <a:xfrm>
              <a:off x="2583328" y="-310859"/>
              <a:ext cx="241506" cy="11840"/>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3" name="Google Shape;7913;p38"/>
            <p:cNvSpPr/>
            <p:nvPr/>
          </p:nvSpPr>
          <p:spPr>
            <a:xfrm>
              <a:off x="2557579" y="-330165"/>
              <a:ext cx="50451" cy="50451"/>
            </a:xfrm>
            <a:custGeom>
              <a:avLst/>
              <a:gdLst/>
              <a:ahLst/>
              <a:cxnLst/>
              <a:rect l="l" t="t" r="r" b="b"/>
              <a:pathLst>
                <a:path w="2122" h="2122" extrusionOk="0">
                  <a:moveTo>
                    <a:pt x="1084" y="0"/>
                  </a:moveTo>
                  <a:cubicBezTo>
                    <a:pt x="497" y="0"/>
                    <a:pt x="0" y="497"/>
                    <a:pt x="0" y="1084"/>
                  </a:cubicBezTo>
                  <a:cubicBezTo>
                    <a:pt x="0" y="1670"/>
                    <a:pt x="497" y="2122"/>
                    <a:pt x="1084" y="2122"/>
                  </a:cubicBezTo>
                  <a:cubicBezTo>
                    <a:pt x="1670" y="2122"/>
                    <a:pt x="2122" y="1670"/>
                    <a:pt x="2122" y="1084"/>
                  </a:cubicBezTo>
                  <a:cubicBezTo>
                    <a:pt x="2122" y="497"/>
                    <a:pt x="1670"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4" name="Google Shape;7914;p38"/>
            <p:cNvSpPr/>
            <p:nvPr/>
          </p:nvSpPr>
          <p:spPr>
            <a:xfrm>
              <a:off x="2457748" y="-516917"/>
              <a:ext cx="129907" cy="214664"/>
            </a:xfrm>
            <a:custGeom>
              <a:avLst/>
              <a:gdLst/>
              <a:ahLst/>
              <a:cxnLst/>
              <a:rect l="l" t="t" r="r" b="b"/>
              <a:pathLst>
                <a:path w="5464" h="9029" extrusionOk="0">
                  <a:moveTo>
                    <a:pt x="407" y="0"/>
                  </a:moveTo>
                  <a:lnTo>
                    <a:pt x="1" y="226"/>
                  </a:lnTo>
                  <a:lnTo>
                    <a:pt x="5057" y="9029"/>
                  </a:lnTo>
                  <a:lnTo>
                    <a:pt x="5463"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5" name="Google Shape;7915;p38"/>
            <p:cNvSpPr/>
            <p:nvPr/>
          </p:nvSpPr>
          <p:spPr>
            <a:xfrm>
              <a:off x="3181126" y="-307626"/>
              <a:ext cx="130976" cy="214664"/>
            </a:xfrm>
            <a:custGeom>
              <a:avLst/>
              <a:gdLst/>
              <a:ahLst/>
              <a:cxnLst/>
              <a:rect l="l" t="t" r="r" b="b"/>
              <a:pathLst>
                <a:path w="5509" h="9029" extrusionOk="0">
                  <a:moveTo>
                    <a:pt x="5102" y="0"/>
                  </a:moveTo>
                  <a:lnTo>
                    <a:pt x="1" y="8803"/>
                  </a:lnTo>
                  <a:lnTo>
                    <a:pt x="407" y="9029"/>
                  </a:lnTo>
                  <a:lnTo>
                    <a:pt x="5508" y="226"/>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6" name="Google Shape;7916;p38"/>
            <p:cNvSpPr/>
            <p:nvPr/>
          </p:nvSpPr>
          <p:spPr>
            <a:xfrm>
              <a:off x="3157518" y="-120659"/>
              <a:ext cx="57987" cy="50712"/>
            </a:xfrm>
            <a:custGeom>
              <a:avLst/>
              <a:gdLst/>
              <a:ahLst/>
              <a:cxnLst/>
              <a:rect l="l" t="t" r="r" b="b"/>
              <a:pathLst>
                <a:path w="2439" h="2133" extrusionOk="0">
                  <a:moveTo>
                    <a:pt x="1257" y="0"/>
                  </a:moveTo>
                  <a:cubicBezTo>
                    <a:pt x="878" y="0"/>
                    <a:pt x="502" y="192"/>
                    <a:pt x="317" y="533"/>
                  </a:cubicBezTo>
                  <a:cubicBezTo>
                    <a:pt x="1" y="1029"/>
                    <a:pt x="181" y="1706"/>
                    <a:pt x="678" y="1977"/>
                  </a:cubicBezTo>
                  <a:cubicBezTo>
                    <a:pt x="858" y="2082"/>
                    <a:pt x="1049" y="2133"/>
                    <a:pt x="1235" y="2133"/>
                  </a:cubicBezTo>
                  <a:cubicBezTo>
                    <a:pt x="1606" y="2133"/>
                    <a:pt x="1957" y="1932"/>
                    <a:pt x="2167" y="1571"/>
                  </a:cubicBezTo>
                  <a:cubicBezTo>
                    <a:pt x="2438"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7" name="Google Shape;7917;p38"/>
            <p:cNvSpPr/>
            <p:nvPr/>
          </p:nvSpPr>
          <p:spPr>
            <a:xfrm>
              <a:off x="2945017" y="-101568"/>
              <a:ext cx="241506" cy="11816"/>
            </a:xfrm>
            <a:custGeom>
              <a:avLst/>
              <a:gdLst/>
              <a:ahLst/>
              <a:cxnLst/>
              <a:rect l="l" t="t" r="r" b="b"/>
              <a:pathLst>
                <a:path w="10158" h="497" extrusionOk="0">
                  <a:moveTo>
                    <a:pt x="0" y="0"/>
                  </a:moveTo>
                  <a:lnTo>
                    <a:pt x="0" y="497"/>
                  </a:lnTo>
                  <a:lnTo>
                    <a:pt x="10157" y="497"/>
                  </a:lnTo>
                  <a:lnTo>
                    <a:pt x="1015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8" name="Google Shape;7918;p38"/>
            <p:cNvSpPr/>
            <p:nvPr/>
          </p:nvSpPr>
          <p:spPr>
            <a:xfrm>
              <a:off x="2920338" y="-120897"/>
              <a:ext cx="50451" cy="50474"/>
            </a:xfrm>
            <a:custGeom>
              <a:avLst/>
              <a:gdLst/>
              <a:ahLst/>
              <a:cxnLst/>
              <a:rect l="l" t="t" r="r" b="b"/>
              <a:pathLst>
                <a:path w="2122" h="2123" extrusionOk="0">
                  <a:moveTo>
                    <a:pt x="1038" y="1"/>
                  </a:moveTo>
                  <a:cubicBezTo>
                    <a:pt x="452" y="1"/>
                    <a:pt x="0" y="452"/>
                    <a:pt x="0" y="1039"/>
                  </a:cubicBezTo>
                  <a:cubicBezTo>
                    <a:pt x="0" y="1626"/>
                    <a:pt x="452" y="2123"/>
                    <a:pt x="1038" y="2123"/>
                  </a:cubicBezTo>
                  <a:cubicBezTo>
                    <a:pt x="1625" y="2123"/>
                    <a:pt x="2122" y="1626"/>
                    <a:pt x="2122" y="1039"/>
                  </a:cubicBezTo>
                  <a:cubicBezTo>
                    <a:pt x="2122" y="452"/>
                    <a:pt x="1625" y="1"/>
                    <a:pt x="1038"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9" name="Google Shape;7919;p38"/>
            <p:cNvSpPr/>
            <p:nvPr/>
          </p:nvSpPr>
          <p:spPr>
            <a:xfrm>
              <a:off x="2819437" y="-307626"/>
              <a:ext cx="130976" cy="214664"/>
            </a:xfrm>
            <a:custGeom>
              <a:avLst/>
              <a:gdLst/>
              <a:ahLst/>
              <a:cxnLst/>
              <a:rect l="l" t="t" r="r" b="b"/>
              <a:pathLst>
                <a:path w="5509" h="9029" extrusionOk="0">
                  <a:moveTo>
                    <a:pt x="407" y="0"/>
                  </a:moveTo>
                  <a:lnTo>
                    <a:pt x="1" y="226"/>
                  </a:lnTo>
                  <a:lnTo>
                    <a:pt x="5102" y="9029"/>
                  </a:lnTo>
                  <a:lnTo>
                    <a:pt x="5508" y="8803"/>
                  </a:lnTo>
                  <a:lnTo>
                    <a:pt x="407"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0" name="Google Shape;7920;p38"/>
            <p:cNvSpPr/>
            <p:nvPr/>
          </p:nvSpPr>
          <p:spPr>
            <a:xfrm>
              <a:off x="2795829" y="-329951"/>
              <a:ext cx="57987" cy="50712"/>
            </a:xfrm>
            <a:custGeom>
              <a:avLst/>
              <a:gdLst/>
              <a:ahLst/>
              <a:cxnLst/>
              <a:rect l="l" t="t" r="r" b="b"/>
              <a:pathLst>
                <a:path w="2439" h="2133" extrusionOk="0">
                  <a:moveTo>
                    <a:pt x="1182" y="1"/>
                  </a:moveTo>
                  <a:cubicBezTo>
                    <a:pt x="1008" y="1"/>
                    <a:pt x="834" y="41"/>
                    <a:pt x="678" y="127"/>
                  </a:cubicBezTo>
                  <a:cubicBezTo>
                    <a:pt x="181" y="443"/>
                    <a:pt x="1" y="1075"/>
                    <a:pt x="272" y="1571"/>
                  </a:cubicBezTo>
                  <a:cubicBezTo>
                    <a:pt x="482" y="1932"/>
                    <a:pt x="833" y="2133"/>
                    <a:pt x="1191" y="2133"/>
                  </a:cubicBezTo>
                  <a:cubicBezTo>
                    <a:pt x="1370" y="2133"/>
                    <a:pt x="1551" y="2083"/>
                    <a:pt x="1716" y="1977"/>
                  </a:cubicBezTo>
                  <a:cubicBezTo>
                    <a:pt x="2258" y="1707"/>
                    <a:pt x="2438" y="1029"/>
                    <a:pt x="2122"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1" name="Google Shape;7921;p38"/>
            <p:cNvSpPr/>
            <p:nvPr/>
          </p:nvSpPr>
          <p:spPr>
            <a:xfrm>
              <a:off x="2819437" y="-516917"/>
              <a:ext cx="130976" cy="214664"/>
            </a:xfrm>
            <a:custGeom>
              <a:avLst/>
              <a:gdLst/>
              <a:ahLst/>
              <a:cxnLst/>
              <a:rect l="l" t="t" r="r" b="b"/>
              <a:pathLst>
                <a:path w="5509" h="9029" extrusionOk="0">
                  <a:moveTo>
                    <a:pt x="5102" y="0"/>
                  </a:moveTo>
                  <a:lnTo>
                    <a:pt x="1" y="8803"/>
                  </a:lnTo>
                  <a:lnTo>
                    <a:pt x="407" y="9029"/>
                  </a:lnTo>
                  <a:lnTo>
                    <a:pt x="5508" y="271"/>
                  </a:lnTo>
                  <a:lnTo>
                    <a:pt x="5102"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688659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Background 3">
  <p:cSld name="Background 3">
    <p:bg>
      <p:bgPr>
        <a:gradFill>
          <a:gsLst>
            <a:gs pos="0">
              <a:schemeClr val="lt1"/>
            </a:gs>
            <a:gs pos="100000">
              <a:srgbClr val="EBF2F9"/>
            </a:gs>
          </a:gsLst>
          <a:lin ang="0" scaled="0"/>
        </a:gradFill>
        <a:effectLst/>
      </p:bgPr>
    </p:bg>
    <p:spTree>
      <p:nvGrpSpPr>
        <p:cNvPr id="1" name="Shape 7922"/>
        <p:cNvGrpSpPr/>
        <p:nvPr/>
      </p:nvGrpSpPr>
      <p:grpSpPr>
        <a:xfrm>
          <a:off x="0" y="0"/>
          <a:ext cx="0" cy="0"/>
          <a:chOff x="0" y="0"/>
          <a:chExt cx="0" cy="0"/>
        </a:xfrm>
      </p:grpSpPr>
      <p:grpSp>
        <p:nvGrpSpPr>
          <p:cNvPr id="7923" name="Google Shape;7923;p39"/>
          <p:cNvGrpSpPr/>
          <p:nvPr/>
        </p:nvGrpSpPr>
        <p:grpSpPr>
          <a:xfrm rot="351598">
            <a:off x="-163241" y="3150713"/>
            <a:ext cx="4597317" cy="4192513"/>
            <a:chOff x="-110774" y="1958368"/>
            <a:chExt cx="3447900" cy="3144305"/>
          </a:xfrm>
        </p:grpSpPr>
        <p:sp>
          <p:nvSpPr>
            <p:cNvPr id="7924" name="Google Shape;7924;p39"/>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5" name="Google Shape;7925;p39"/>
            <p:cNvSpPr/>
            <p:nvPr/>
          </p:nvSpPr>
          <p:spPr>
            <a:xfrm>
              <a:off x="560680"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6" name="Google Shape;7926;p39"/>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7" name="Google Shape;7927;p39"/>
            <p:cNvSpPr/>
            <p:nvPr/>
          </p:nvSpPr>
          <p:spPr>
            <a:xfrm>
              <a:off x="341568"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8" name="Google Shape;7928;p39"/>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9" name="Google Shape;7929;p39"/>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0" name="Google Shape;7930;p39"/>
            <p:cNvSpPr/>
            <p:nvPr/>
          </p:nvSpPr>
          <p:spPr>
            <a:xfrm>
              <a:off x="1021083"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1" name="Google Shape;7931;p39"/>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2" name="Google Shape;7932;p39"/>
            <p:cNvSpPr/>
            <p:nvPr/>
          </p:nvSpPr>
          <p:spPr>
            <a:xfrm>
              <a:off x="1917706" y="4657368"/>
              <a:ext cx="108621" cy="95082"/>
            </a:xfrm>
            <a:custGeom>
              <a:avLst/>
              <a:gdLst/>
              <a:ahLst/>
              <a:cxnLst/>
              <a:rect l="l" t="t" r="r" b="b"/>
              <a:pathLst>
                <a:path w="2439" h="2135" extrusionOk="0">
                  <a:moveTo>
                    <a:pt x="1243"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23" y="519"/>
                  </a:cubicBezTo>
                  <a:cubicBezTo>
                    <a:pt x="1944" y="191"/>
                    <a:pt x="1607" y="1"/>
                    <a:pt x="124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3" name="Google Shape;7933;p39"/>
            <p:cNvSpPr/>
            <p:nvPr/>
          </p:nvSpPr>
          <p:spPr>
            <a:xfrm>
              <a:off x="1059294" y="4700566"/>
              <a:ext cx="243295" cy="402107"/>
            </a:xfrm>
            <a:custGeom>
              <a:avLst/>
              <a:gdLst/>
              <a:ahLst/>
              <a:cxnLst/>
              <a:rect l="l" t="t" r="r" b="b"/>
              <a:pathLst>
                <a:path w="5463" h="9029" extrusionOk="0">
                  <a:moveTo>
                    <a:pt x="406" y="1"/>
                  </a:moveTo>
                  <a:lnTo>
                    <a:pt x="0" y="226"/>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4" name="Google Shape;7934;p39"/>
            <p:cNvSpPr/>
            <p:nvPr/>
          </p:nvSpPr>
          <p:spPr>
            <a:xfrm>
              <a:off x="1013022" y="4657368"/>
              <a:ext cx="108621" cy="95082"/>
            </a:xfrm>
            <a:custGeom>
              <a:avLst/>
              <a:gdLst/>
              <a:ahLst/>
              <a:cxnLst/>
              <a:rect l="l" t="t" r="r" b="b"/>
              <a:pathLst>
                <a:path w="2439" h="2135" extrusionOk="0">
                  <a:moveTo>
                    <a:pt x="1244" y="1"/>
                  </a:moveTo>
                  <a:cubicBezTo>
                    <a:pt x="1056" y="1"/>
                    <a:pt x="862" y="51"/>
                    <a:pt x="678" y="158"/>
                  </a:cubicBezTo>
                  <a:cubicBezTo>
                    <a:pt x="181" y="429"/>
                    <a:pt x="1" y="1106"/>
                    <a:pt x="317" y="1602"/>
                  </a:cubicBezTo>
                  <a:cubicBezTo>
                    <a:pt x="502" y="1943"/>
                    <a:pt x="879" y="2135"/>
                    <a:pt x="1257" y="2135"/>
                  </a:cubicBezTo>
                  <a:cubicBezTo>
                    <a:pt x="1431" y="2135"/>
                    <a:pt x="1605" y="2094"/>
                    <a:pt x="1761" y="2009"/>
                  </a:cubicBezTo>
                  <a:cubicBezTo>
                    <a:pt x="2258" y="1693"/>
                    <a:pt x="2439" y="1061"/>
                    <a:pt x="2168" y="519"/>
                  </a:cubicBezTo>
                  <a:cubicBezTo>
                    <a:pt x="1959" y="191"/>
                    <a:pt x="1612" y="1"/>
                    <a:pt x="124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5" name="Google Shape;7935;p39"/>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6" name="Google Shape;7936;p39"/>
            <p:cNvSpPr/>
            <p:nvPr/>
          </p:nvSpPr>
          <p:spPr>
            <a:xfrm>
              <a:off x="1240195" y="4266751"/>
              <a:ext cx="108621" cy="94993"/>
            </a:xfrm>
            <a:custGeom>
              <a:avLst/>
              <a:gdLst/>
              <a:ahLst/>
              <a:cxnLst/>
              <a:rect l="l" t="t" r="r" b="b"/>
              <a:pathLst>
                <a:path w="2439" h="2133" extrusionOk="0">
                  <a:moveTo>
                    <a:pt x="1221" y="0"/>
                  </a:moveTo>
                  <a:cubicBezTo>
                    <a:pt x="853" y="0"/>
                    <a:pt x="488" y="192"/>
                    <a:pt x="272" y="533"/>
                  </a:cubicBezTo>
                  <a:cubicBezTo>
                    <a:pt x="1" y="1029"/>
                    <a:pt x="182" y="1706"/>
                    <a:pt x="678" y="1977"/>
                  </a:cubicBezTo>
                  <a:cubicBezTo>
                    <a:pt x="844" y="2082"/>
                    <a:pt x="1029" y="2133"/>
                    <a:pt x="1213" y="2133"/>
                  </a:cubicBezTo>
                  <a:cubicBezTo>
                    <a:pt x="1581" y="2133"/>
                    <a:pt x="1942" y="1932"/>
                    <a:pt x="2123" y="1571"/>
                  </a:cubicBezTo>
                  <a:cubicBezTo>
                    <a:pt x="2439"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7" name="Google Shape;7937;p39"/>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8" name="Google Shape;7938;p39"/>
            <p:cNvSpPr/>
            <p:nvPr/>
          </p:nvSpPr>
          <p:spPr>
            <a:xfrm>
              <a:off x="169859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9" name="Google Shape;7939;p39"/>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0" name="Google Shape;7940;p39"/>
            <p:cNvSpPr/>
            <p:nvPr/>
          </p:nvSpPr>
          <p:spPr>
            <a:xfrm>
              <a:off x="560680"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1" name="Google Shape;7941;p39"/>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2" name="Google Shape;7942;p39"/>
            <p:cNvSpPr/>
            <p:nvPr/>
          </p:nvSpPr>
          <p:spPr>
            <a:xfrm>
              <a:off x="335511" y="4266751"/>
              <a:ext cx="108621" cy="94993"/>
            </a:xfrm>
            <a:custGeom>
              <a:avLst/>
              <a:gdLst/>
              <a:ahLst/>
              <a:cxnLst/>
              <a:rect l="l" t="t" r="r" b="b"/>
              <a:pathLst>
                <a:path w="2439" h="2133" extrusionOk="0">
                  <a:moveTo>
                    <a:pt x="1236" y="0"/>
                  </a:moveTo>
                  <a:cubicBezTo>
                    <a:pt x="853" y="0"/>
                    <a:pt x="488" y="192"/>
                    <a:pt x="272" y="533"/>
                  </a:cubicBezTo>
                  <a:cubicBezTo>
                    <a:pt x="1" y="1029"/>
                    <a:pt x="182" y="1661"/>
                    <a:pt x="678" y="1977"/>
                  </a:cubicBezTo>
                  <a:cubicBezTo>
                    <a:pt x="844" y="2082"/>
                    <a:pt x="1029" y="2133"/>
                    <a:pt x="1213" y="2133"/>
                  </a:cubicBezTo>
                  <a:cubicBezTo>
                    <a:pt x="1581" y="2133"/>
                    <a:pt x="1942" y="1932"/>
                    <a:pt x="2123" y="1571"/>
                  </a:cubicBezTo>
                  <a:cubicBezTo>
                    <a:pt x="2439" y="1074"/>
                    <a:pt x="2258" y="442"/>
                    <a:pt x="1762" y="126"/>
                  </a:cubicBezTo>
                  <a:cubicBezTo>
                    <a:pt x="1591" y="41"/>
                    <a:pt x="1411" y="0"/>
                    <a:pt x="1236"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3" name="Google Shape;7943;p39"/>
            <p:cNvSpPr/>
            <p:nvPr/>
          </p:nvSpPr>
          <p:spPr>
            <a:xfrm>
              <a:off x="-6254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4" name="Google Shape;7944;p39"/>
            <p:cNvSpPr/>
            <p:nvPr/>
          </p:nvSpPr>
          <p:spPr>
            <a:xfrm>
              <a:off x="-110774"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5" name="Google Shape;7945;p39"/>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6" name="Google Shape;7946;p39"/>
            <p:cNvSpPr/>
            <p:nvPr/>
          </p:nvSpPr>
          <p:spPr>
            <a:xfrm>
              <a:off x="1240195" y="4266306"/>
              <a:ext cx="108621" cy="95439"/>
            </a:xfrm>
            <a:custGeom>
              <a:avLst/>
              <a:gdLst/>
              <a:ahLst/>
              <a:cxnLst/>
              <a:rect l="l" t="t" r="r" b="b"/>
              <a:pathLst>
                <a:path w="2439" h="2143" extrusionOk="0">
                  <a:moveTo>
                    <a:pt x="1213" y="1"/>
                  </a:moveTo>
                  <a:cubicBezTo>
                    <a:pt x="1029" y="1"/>
                    <a:pt x="844" y="46"/>
                    <a:pt x="678" y="136"/>
                  </a:cubicBezTo>
                  <a:cubicBezTo>
                    <a:pt x="182" y="452"/>
                    <a:pt x="1" y="1084"/>
                    <a:pt x="272" y="1581"/>
                  </a:cubicBezTo>
                  <a:cubicBezTo>
                    <a:pt x="483" y="1942"/>
                    <a:pt x="834" y="2143"/>
                    <a:pt x="1191" y="2143"/>
                  </a:cubicBezTo>
                  <a:cubicBezTo>
                    <a:pt x="1370" y="2143"/>
                    <a:pt x="1551" y="2092"/>
                    <a:pt x="1716"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7" name="Google Shape;7947;p39"/>
            <p:cNvSpPr/>
            <p:nvPr/>
          </p:nvSpPr>
          <p:spPr>
            <a:xfrm>
              <a:off x="1059294" y="4308525"/>
              <a:ext cx="243295" cy="402151"/>
            </a:xfrm>
            <a:custGeom>
              <a:avLst/>
              <a:gdLst/>
              <a:ahLst/>
              <a:cxnLst/>
              <a:rect l="l" t="t" r="r" b="b"/>
              <a:pathLst>
                <a:path w="5463" h="9030" extrusionOk="0">
                  <a:moveTo>
                    <a:pt x="5056" y="1"/>
                  </a:moveTo>
                  <a:lnTo>
                    <a:pt x="0" y="8804"/>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8" name="Google Shape;7948;p39"/>
            <p:cNvSpPr/>
            <p:nvPr/>
          </p:nvSpPr>
          <p:spPr>
            <a:xfrm>
              <a:off x="1013022" y="4658347"/>
              <a:ext cx="108621" cy="94548"/>
            </a:xfrm>
            <a:custGeom>
              <a:avLst/>
              <a:gdLst/>
              <a:ahLst/>
              <a:cxnLst/>
              <a:rect l="l" t="t" r="r" b="b"/>
              <a:pathLst>
                <a:path w="2439" h="2123" extrusionOk="0">
                  <a:moveTo>
                    <a:pt x="1226" y="1"/>
                  </a:moveTo>
                  <a:cubicBezTo>
                    <a:pt x="859" y="1"/>
                    <a:pt x="497" y="181"/>
                    <a:pt x="317" y="542"/>
                  </a:cubicBezTo>
                  <a:cubicBezTo>
                    <a:pt x="1" y="1039"/>
                    <a:pt x="181" y="1671"/>
                    <a:pt x="678" y="1987"/>
                  </a:cubicBezTo>
                  <a:cubicBezTo>
                    <a:pt x="859" y="2077"/>
                    <a:pt x="1049" y="2122"/>
                    <a:pt x="1235" y="2122"/>
                  </a:cubicBezTo>
                  <a:cubicBezTo>
                    <a:pt x="1606" y="2122"/>
                    <a:pt x="1957" y="1942"/>
                    <a:pt x="2168" y="1580"/>
                  </a:cubicBezTo>
                  <a:cubicBezTo>
                    <a:pt x="2439" y="1084"/>
                    <a:pt x="2258" y="452"/>
                    <a:pt x="1761" y="136"/>
                  </a:cubicBezTo>
                  <a:cubicBezTo>
                    <a:pt x="1596" y="46"/>
                    <a:pt x="1410" y="1"/>
                    <a:pt x="1226"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9" name="Google Shape;7949;p39"/>
            <p:cNvSpPr/>
            <p:nvPr/>
          </p:nvSpPr>
          <p:spPr>
            <a:xfrm>
              <a:off x="614968" y="4694554"/>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0" name="Google Shape;7950;p39"/>
            <p:cNvSpPr/>
            <p:nvPr/>
          </p:nvSpPr>
          <p:spPr>
            <a:xfrm>
              <a:off x="568741" y="4658347"/>
              <a:ext cx="94548" cy="94548"/>
            </a:xfrm>
            <a:custGeom>
              <a:avLst/>
              <a:gdLst/>
              <a:ahLst/>
              <a:cxnLst/>
              <a:rect l="l" t="t" r="r" b="b"/>
              <a:pathLst>
                <a:path w="2123" h="2123" extrusionOk="0">
                  <a:moveTo>
                    <a:pt x="1039" y="1"/>
                  </a:moveTo>
                  <a:cubicBezTo>
                    <a:pt x="452" y="1"/>
                    <a:pt x="0" y="452"/>
                    <a:pt x="0" y="1039"/>
                  </a:cubicBezTo>
                  <a:cubicBezTo>
                    <a:pt x="0" y="1626"/>
                    <a:pt x="452" y="2122"/>
                    <a:pt x="1039" y="2122"/>
                  </a:cubicBezTo>
                  <a:cubicBezTo>
                    <a:pt x="1626" y="2122"/>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1" name="Google Shape;7951;p39"/>
            <p:cNvSpPr/>
            <p:nvPr/>
          </p:nvSpPr>
          <p:spPr>
            <a:xfrm>
              <a:off x="379779" y="4308525"/>
              <a:ext cx="245299" cy="402151"/>
            </a:xfrm>
            <a:custGeom>
              <a:avLst/>
              <a:gdLst/>
              <a:ahLst/>
              <a:cxnLst/>
              <a:rect l="l" t="t" r="r" b="b"/>
              <a:pathLst>
                <a:path w="5508" h="9030" extrusionOk="0">
                  <a:moveTo>
                    <a:pt x="406" y="1"/>
                  </a:moveTo>
                  <a:lnTo>
                    <a:pt x="0" y="227"/>
                  </a:lnTo>
                  <a:lnTo>
                    <a:pt x="5101"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2" name="Google Shape;7952;p39"/>
            <p:cNvSpPr/>
            <p:nvPr/>
          </p:nvSpPr>
          <p:spPr>
            <a:xfrm>
              <a:off x="335511" y="4266306"/>
              <a:ext cx="108621" cy="94548"/>
            </a:xfrm>
            <a:custGeom>
              <a:avLst/>
              <a:gdLst/>
              <a:ahLst/>
              <a:cxnLst/>
              <a:rect l="l" t="t" r="r" b="b"/>
              <a:pathLst>
                <a:path w="2439" h="2123" extrusionOk="0">
                  <a:moveTo>
                    <a:pt x="1213" y="1"/>
                  </a:moveTo>
                  <a:cubicBezTo>
                    <a:pt x="1029" y="1"/>
                    <a:pt x="844" y="46"/>
                    <a:pt x="678" y="136"/>
                  </a:cubicBezTo>
                  <a:cubicBezTo>
                    <a:pt x="182" y="452"/>
                    <a:pt x="1" y="1084"/>
                    <a:pt x="272" y="1581"/>
                  </a:cubicBezTo>
                  <a:cubicBezTo>
                    <a:pt x="483" y="1942"/>
                    <a:pt x="834" y="2123"/>
                    <a:pt x="1205" y="2123"/>
                  </a:cubicBezTo>
                  <a:cubicBezTo>
                    <a:pt x="1390" y="2123"/>
                    <a:pt x="1581" y="2077"/>
                    <a:pt x="1762" y="1987"/>
                  </a:cubicBezTo>
                  <a:cubicBezTo>
                    <a:pt x="2258" y="1671"/>
                    <a:pt x="2439" y="1039"/>
                    <a:pt x="2123" y="543"/>
                  </a:cubicBezTo>
                  <a:cubicBezTo>
                    <a:pt x="1942" y="181"/>
                    <a:pt x="1581" y="1"/>
                    <a:pt x="121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3" name="Google Shape;7953;p39"/>
            <p:cNvSpPr/>
            <p:nvPr/>
          </p:nvSpPr>
          <p:spPr>
            <a:xfrm>
              <a:off x="379779" y="3916528"/>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4" name="Google Shape;7954;p39"/>
            <p:cNvSpPr/>
            <p:nvPr/>
          </p:nvSpPr>
          <p:spPr>
            <a:xfrm>
              <a:off x="560680"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5" name="Google Shape;7955;p39"/>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6" name="Google Shape;7956;p39"/>
            <p:cNvSpPr/>
            <p:nvPr/>
          </p:nvSpPr>
          <p:spPr>
            <a:xfrm>
              <a:off x="1021083"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7" name="Google Shape;7957;p39"/>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8" name="Google Shape;7958;p39"/>
            <p:cNvSpPr/>
            <p:nvPr/>
          </p:nvSpPr>
          <p:spPr>
            <a:xfrm>
              <a:off x="1917706" y="3874709"/>
              <a:ext cx="108621" cy="94993"/>
            </a:xfrm>
            <a:custGeom>
              <a:avLst/>
              <a:gdLst/>
              <a:ahLst/>
              <a:cxnLst/>
              <a:rect l="l" t="t" r="r" b="b"/>
              <a:pathLst>
                <a:path w="2439" h="2133" extrusionOk="0">
                  <a:moveTo>
                    <a:pt x="1182" y="1"/>
                  </a:moveTo>
                  <a:cubicBezTo>
                    <a:pt x="1009" y="1"/>
                    <a:pt x="834"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9" name="Google Shape;7959;p39"/>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0" name="Google Shape;7960;p39"/>
            <p:cNvSpPr/>
            <p:nvPr/>
          </p:nvSpPr>
          <p:spPr>
            <a:xfrm>
              <a:off x="1692537" y="4266751"/>
              <a:ext cx="106617" cy="94993"/>
            </a:xfrm>
            <a:custGeom>
              <a:avLst/>
              <a:gdLst/>
              <a:ahLst/>
              <a:cxnLst/>
              <a:rect l="l" t="t" r="r" b="b"/>
              <a:pathLst>
                <a:path w="2394" h="2133" extrusionOk="0">
                  <a:moveTo>
                    <a:pt x="1221" y="0"/>
                  </a:moveTo>
                  <a:cubicBezTo>
                    <a:pt x="853" y="0"/>
                    <a:pt x="488" y="192"/>
                    <a:pt x="272" y="533"/>
                  </a:cubicBezTo>
                  <a:cubicBezTo>
                    <a:pt x="1" y="1029"/>
                    <a:pt x="136" y="1706"/>
                    <a:pt x="678" y="1977"/>
                  </a:cubicBezTo>
                  <a:cubicBezTo>
                    <a:pt x="844" y="2082"/>
                    <a:pt x="1024" y="2133"/>
                    <a:pt x="1203" y="2133"/>
                  </a:cubicBezTo>
                  <a:cubicBezTo>
                    <a:pt x="1561" y="2133"/>
                    <a:pt x="1912" y="1932"/>
                    <a:pt x="2123" y="1571"/>
                  </a:cubicBezTo>
                  <a:cubicBezTo>
                    <a:pt x="2394" y="1074"/>
                    <a:pt x="2258" y="442"/>
                    <a:pt x="1716" y="126"/>
                  </a:cubicBezTo>
                  <a:cubicBezTo>
                    <a:pt x="1560" y="41"/>
                    <a:pt x="1390" y="0"/>
                    <a:pt x="122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1" name="Google Shape;7961;p39"/>
            <p:cNvSpPr/>
            <p:nvPr/>
          </p:nvSpPr>
          <p:spPr>
            <a:xfrm>
              <a:off x="1294483" y="4302513"/>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2" name="Google Shape;7962;p39"/>
            <p:cNvSpPr/>
            <p:nvPr/>
          </p:nvSpPr>
          <p:spPr>
            <a:xfrm>
              <a:off x="1246252" y="4266306"/>
              <a:ext cx="94548" cy="94548"/>
            </a:xfrm>
            <a:custGeom>
              <a:avLst/>
              <a:gdLst/>
              <a:ahLst/>
              <a:cxnLst/>
              <a:rect l="l" t="t" r="r" b="b"/>
              <a:pathLst>
                <a:path w="2123" h="2123" extrusionOk="0">
                  <a:moveTo>
                    <a:pt x="1084" y="1"/>
                  </a:moveTo>
                  <a:cubicBezTo>
                    <a:pt x="497" y="1"/>
                    <a:pt x="0" y="497"/>
                    <a:pt x="0" y="1084"/>
                  </a:cubicBezTo>
                  <a:cubicBezTo>
                    <a:pt x="0" y="1671"/>
                    <a:pt x="497" y="2123"/>
                    <a:pt x="1084" y="2123"/>
                  </a:cubicBezTo>
                  <a:cubicBezTo>
                    <a:pt x="1671" y="2123"/>
                    <a:pt x="2122" y="1671"/>
                    <a:pt x="2122" y="1084"/>
                  </a:cubicBezTo>
                  <a:cubicBezTo>
                    <a:pt x="2122" y="497"/>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3" name="Google Shape;7963;p39"/>
            <p:cNvSpPr/>
            <p:nvPr/>
          </p:nvSpPr>
          <p:spPr>
            <a:xfrm>
              <a:off x="1059294" y="3916528"/>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4" name="Google Shape;7964;p39"/>
            <p:cNvSpPr/>
            <p:nvPr/>
          </p:nvSpPr>
          <p:spPr>
            <a:xfrm>
              <a:off x="1013022" y="3874709"/>
              <a:ext cx="108621" cy="94993"/>
            </a:xfrm>
            <a:custGeom>
              <a:avLst/>
              <a:gdLst/>
              <a:ahLst/>
              <a:cxnLst/>
              <a:rect l="l" t="t" r="r" b="b"/>
              <a:pathLst>
                <a:path w="2439" h="2133" extrusionOk="0">
                  <a:moveTo>
                    <a:pt x="1204" y="1"/>
                  </a:moveTo>
                  <a:cubicBezTo>
                    <a:pt x="1028" y="1"/>
                    <a:pt x="849" y="41"/>
                    <a:pt x="678" y="127"/>
                  </a:cubicBezTo>
                  <a:cubicBezTo>
                    <a:pt x="181" y="443"/>
                    <a:pt x="1" y="1075"/>
                    <a:pt x="317" y="1571"/>
                  </a:cubicBezTo>
                  <a:cubicBezTo>
                    <a:pt x="497" y="1932"/>
                    <a:pt x="859" y="2133"/>
                    <a:pt x="1226" y="2133"/>
                  </a:cubicBezTo>
                  <a:cubicBezTo>
                    <a:pt x="1410" y="2133"/>
                    <a:pt x="1596" y="2083"/>
                    <a:pt x="1761" y="1977"/>
                  </a:cubicBezTo>
                  <a:cubicBezTo>
                    <a:pt x="2258" y="1707"/>
                    <a:pt x="2439" y="1029"/>
                    <a:pt x="2168" y="533"/>
                  </a:cubicBezTo>
                  <a:cubicBezTo>
                    <a:pt x="1951" y="193"/>
                    <a:pt x="1586" y="1"/>
                    <a:pt x="120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5" name="Google Shape;7965;p39"/>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6" name="Google Shape;7966;p39"/>
            <p:cNvSpPr/>
            <p:nvPr/>
          </p:nvSpPr>
          <p:spPr>
            <a:xfrm>
              <a:off x="1240195"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7" name="Google Shape;7967;p39"/>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8" name="Google Shape;7968;p39"/>
            <p:cNvSpPr/>
            <p:nvPr/>
          </p:nvSpPr>
          <p:spPr>
            <a:xfrm>
              <a:off x="1698594"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9" name="Google Shape;7969;p39"/>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0" name="Google Shape;7970;p39"/>
            <p:cNvSpPr/>
            <p:nvPr/>
          </p:nvSpPr>
          <p:spPr>
            <a:xfrm>
              <a:off x="1736805" y="4308525"/>
              <a:ext cx="245299" cy="402151"/>
            </a:xfrm>
            <a:custGeom>
              <a:avLst/>
              <a:gdLst/>
              <a:ahLst/>
              <a:cxnLst/>
              <a:rect l="l" t="t" r="r" b="b"/>
              <a:pathLst>
                <a:path w="5508" h="9030" extrusionOk="0">
                  <a:moveTo>
                    <a:pt x="406" y="1"/>
                  </a:moveTo>
                  <a:lnTo>
                    <a:pt x="0" y="227"/>
                  </a:lnTo>
                  <a:lnTo>
                    <a:pt x="5056" y="9029"/>
                  </a:lnTo>
                  <a:lnTo>
                    <a:pt x="5507" y="8804"/>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1" name="Google Shape;7971;p39"/>
            <p:cNvSpPr/>
            <p:nvPr/>
          </p:nvSpPr>
          <p:spPr>
            <a:xfrm>
              <a:off x="1692537" y="4266306"/>
              <a:ext cx="106617" cy="94548"/>
            </a:xfrm>
            <a:custGeom>
              <a:avLst/>
              <a:gdLst/>
              <a:ahLst/>
              <a:cxnLst/>
              <a:rect l="l" t="t" r="r" b="b"/>
              <a:pathLst>
                <a:path w="2394" h="2123" extrusionOk="0">
                  <a:moveTo>
                    <a:pt x="1203" y="1"/>
                  </a:moveTo>
                  <a:cubicBezTo>
                    <a:pt x="1024" y="1"/>
                    <a:pt x="844" y="46"/>
                    <a:pt x="678" y="136"/>
                  </a:cubicBezTo>
                  <a:cubicBezTo>
                    <a:pt x="136" y="452"/>
                    <a:pt x="1" y="1084"/>
                    <a:pt x="272" y="1581"/>
                  </a:cubicBezTo>
                  <a:cubicBezTo>
                    <a:pt x="482" y="1942"/>
                    <a:pt x="834" y="2123"/>
                    <a:pt x="1191" y="2123"/>
                  </a:cubicBezTo>
                  <a:cubicBezTo>
                    <a:pt x="1370" y="2123"/>
                    <a:pt x="1551" y="2077"/>
                    <a:pt x="1716" y="1987"/>
                  </a:cubicBezTo>
                  <a:cubicBezTo>
                    <a:pt x="2258" y="1671"/>
                    <a:pt x="2394" y="1039"/>
                    <a:pt x="2123" y="543"/>
                  </a:cubicBezTo>
                  <a:cubicBezTo>
                    <a:pt x="1912" y="181"/>
                    <a:pt x="1561" y="1"/>
                    <a:pt x="1203"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2" name="Google Shape;7972;p39"/>
            <p:cNvSpPr/>
            <p:nvPr/>
          </p:nvSpPr>
          <p:spPr>
            <a:xfrm>
              <a:off x="1736805" y="3916528"/>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3" name="Google Shape;7973;p39"/>
            <p:cNvSpPr/>
            <p:nvPr/>
          </p:nvSpPr>
          <p:spPr>
            <a:xfrm>
              <a:off x="1917706" y="3875333"/>
              <a:ext cx="108621" cy="94459"/>
            </a:xfrm>
            <a:custGeom>
              <a:avLst/>
              <a:gdLst/>
              <a:ahLst/>
              <a:cxnLst/>
              <a:rect l="l" t="t" r="r" b="b"/>
              <a:pathLst>
                <a:path w="2439" h="2121" extrusionOk="0">
                  <a:moveTo>
                    <a:pt x="1217" y="0"/>
                  </a:moveTo>
                  <a:cubicBezTo>
                    <a:pt x="852" y="0"/>
                    <a:pt x="496" y="191"/>
                    <a:pt x="317" y="519"/>
                  </a:cubicBezTo>
                  <a:cubicBezTo>
                    <a:pt x="1" y="1015"/>
                    <a:pt x="181" y="1693"/>
                    <a:pt x="678" y="1963"/>
                  </a:cubicBezTo>
                  <a:cubicBezTo>
                    <a:pt x="862" y="2071"/>
                    <a:pt x="1056" y="2121"/>
                    <a:pt x="1244" y="2121"/>
                  </a:cubicBezTo>
                  <a:cubicBezTo>
                    <a:pt x="1612" y="2121"/>
                    <a:pt x="1959" y="1930"/>
                    <a:pt x="2168" y="1602"/>
                  </a:cubicBezTo>
                  <a:cubicBezTo>
                    <a:pt x="2439" y="1061"/>
                    <a:pt x="2258" y="429"/>
                    <a:pt x="1761" y="158"/>
                  </a:cubicBezTo>
                  <a:cubicBezTo>
                    <a:pt x="1593" y="51"/>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4" name="Google Shape;7974;p39"/>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5" name="Google Shape;7975;p39"/>
            <p:cNvSpPr/>
            <p:nvPr/>
          </p:nvSpPr>
          <p:spPr>
            <a:xfrm>
              <a:off x="2376105" y="3874309"/>
              <a:ext cx="96552" cy="94503"/>
            </a:xfrm>
            <a:custGeom>
              <a:avLst/>
              <a:gdLst/>
              <a:ahLst/>
              <a:cxnLst/>
              <a:rect l="l" t="t" r="r" b="b"/>
              <a:pathLst>
                <a:path w="2168" h="2122" extrusionOk="0">
                  <a:moveTo>
                    <a:pt x="1084" y="0"/>
                  </a:moveTo>
                  <a:cubicBezTo>
                    <a:pt x="497" y="0"/>
                    <a:pt x="0" y="497"/>
                    <a:pt x="0" y="1084"/>
                  </a:cubicBezTo>
                  <a:cubicBezTo>
                    <a:pt x="0" y="1670"/>
                    <a:pt x="497" y="2122"/>
                    <a:pt x="1084" y="2122"/>
                  </a:cubicBezTo>
                  <a:cubicBezTo>
                    <a:pt x="1671" y="2122"/>
                    <a:pt x="2167" y="1670"/>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6" name="Google Shape;7976;p39"/>
            <p:cNvSpPr/>
            <p:nvPr/>
          </p:nvSpPr>
          <p:spPr>
            <a:xfrm>
              <a:off x="2414316" y="3916528"/>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7" name="Google Shape;7977;p39"/>
            <p:cNvSpPr/>
            <p:nvPr/>
          </p:nvSpPr>
          <p:spPr>
            <a:xfrm>
              <a:off x="2370048" y="3874709"/>
              <a:ext cx="108621" cy="94993"/>
            </a:xfrm>
            <a:custGeom>
              <a:avLst/>
              <a:gdLst/>
              <a:ahLst/>
              <a:cxnLst/>
              <a:rect l="l" t="t" r="r" b="b"/>
              <a:pathLst>
                <a:path w="2439" h="2133" extrusionOk="0">
                  <a:moveTo>
                    <a:pt x="1182" y="1"/>
                  </a:moveTo>
                  <a:cubicBezTo>
                    <a:pt x="1009" y="1"/>
                    <a:pt x="834" y="41"/>
                    <a:pt x="678" y="127"/>
                  </a:cubicBezTo>
                  <a:cubicBezTo>
                    <a:pt x="181" y="443"/>
                    <a:pt x="1" y="1075"/>
                    <a:pt x="272" y="1571"/>
                  </a:cubicBezTo>
                  <a:cubicBezTo>
                    <a:pt x="482" y="1932"/>
                    <a:pt x="834" y="2133"/>
                    <a:pt x="1205" y="2133"/>
                  </a:cubicBezTo>
                  <a:cubicBezTo>
                    <a:pt x="1390" y="2133"/>
                    <a:pt x="1581" y="2083"/>
                    <a:pt x="1761" y="1977"/>
                  </a:cubicBezTo>
                  <a:cubicBezTo>
                    <a:pt x="2258" y="1707"/>
                    <a:pt x="2439" y="1029"/>
                    <a:pt x="2123" y="533"/>
                  </a:cubicBezTo>
                  <a:cubicBezTo>
                    <a:pt x="1937" y="193"/>
                    <a:pt x="1561"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8" name="Google Shape;7978;p39"/>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9" name="Google Shape;7979;p39"/>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0" name="Google Shape;7980;p39"/>
            <p:cNvSpPr/>
            <p:nvPr/>
          </p:nvSpPr>
          <p:spPr>
            <a:xfrm>
              <a:off x="1240195"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82" y="2134"/>
                  </a:cubicBezTo>
                  <a:cubicBezTo>
                    <a:pt x="1364" y="2134"/>
                    <a:pt x="1548" y="2084"/>
                    <a:pt x="1716"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1" name="Google Shape;7981;p39"/>
            <p:cNvSpPr/>
            <p:nvPr/>
          </p:nvSpPr>
          <p:spPr>
            <a:xfrm>
              <a:off x="1059294" y="3524486"/>
              <a:ext cx="243295" cy="402107"/>
            </a:xfrm>
            <a:custGeom>
              <a:avLst/>
              <a:gdLst/>
              <a:ahLst/>
              <a:cxnLst/>
              <a:rect l="l" t="t" r="r" b="b"/>
              <a:pathLst>
                <a:path w="5463" h="9029" extrusionOk="0">
                  <a:moveTo>
                    <a:pt x="5056" y="0"/>
                  </a:moveTo>
                  <a:lnTo>
                    <a:pt x="0" y="8803"/>
                  </a:lnTo>
                  <a:lnTo>
                    <a:pt x="406" y="9029"/>
                  </a:lnTo>
                  <a:lnTo>
                    <a:pt x="5462" y="271"/>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2" name="Google Shape;7982;p39"/>
            <p:cNvSpPr/>
            <p:nvPr/>
          </p:nvSpPr>
          <p:spPr>
            <a:xfrm>
              <a:off x="1013022" y="3874709"/>
              <a:ext cx="108621" cy="95082"/>
            </a:xfrm>
            <a:custGeom>
              <a:avLst/>
              <a:gdLst/>
              <a:ahLst/>
              <a:cxnLst/>
              <a:rect l="l" t="t" r="r" b="b"/>
              <a:pathLst>
                <a:path w="2439" h="2135" extrusionOk="0">
                  <a:moveTo>
                    <a:pt x="1257" y="1"/>
                  </a:moveTo>
                  <a:cubicBezTo>
                    <a:pt x="879" y="1"/>
                    <a:pt x="502" y="193"/>
                    <a:pt x="317" y="533"/>
                  </a:cubicBezTo>
                  <a:cubicBezTo>
                    <a:pt x="1" y="1029"/>
                    <a:pt x="181" y="1707"/>
                    <a:pt x="678" y="1977"/>
                  </a:cubicBezTo>
                  <a:cubicBezTo>
                    <a:pt x="862" y="2085"/>
                    <a:pt x="1056" y="2135"/>
                    <a:pt x="1244" y="2135"/>
                  </a:cubicBezTo>
                  <a:cubicBezTo>
                    <a:pt x="1612" y="2135"/>
                    <a:pt x="1959" y="1944"/>
                    <a:pt x="2168" y="1616"/>
                  </a:cubicBezTo>
                  <a:cubicBezTo>
                    <a:pt x="2439" y="1075"/>
                    <a:pt x="2258" y="443"/>
                    <a:pt x="1761" y="127"/>
                  </a:cubicBezTo>
                  <a:cubicBezTo>
                    <a:pt x="1605" y="41"/>
                    <a:pt x="1431" y="1"/>
                    <a:pt x="125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3" name="Google Shape;7983;p39"/>
            <p:cNvSpPr/>
            <p:nvPr/>
          </p:nvSpPr>
          <p:spPr>
            <a:xfrm>
              <a:off x="614968"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4" name="Google Shape;7984;p39"/>
            <p:cNvSpPr/>
            <p:nvPr/>
          </p:nvSpPr>
          <p:spPr>
            <a:xfrm>
              <a:off x="568741"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5" name="Google Shape;7985;p39"/>
            <p:cNvSpPr/>
            <p:nvPr/>
          </p:nvSpPr>
          <p:spPr>
            <a:xfrm>
              <a:off x="379779"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6" name="Google Shape;7986;p39"/>
            <p:cNvSpPr/>
            <p:nvPr/>
          </p:nvSpPr>
          <p:spPr>
            <a:xfrm>
              <a:off x="335511" y="3482712"/>
              <a:ext cx="108621" cy="95038"/>
            </a:xfrm>
            <a:custGeom>
              <a:avLst/>
              <a:gdLst/>
              <a:ahLst/>
              <a:cxnLst/>
              <a:rect l="l" t="t" r="r" b="b"/>
              <a:pathLst>
                <a:path w="2439" h="2134" extrusionOk="0">
                  <a:moveTo>
                    <a:pt x="1183" y="0"/>
                  </a:moveTo>
                  <a:cubicBezTo>
                    <a:pt x="1009" y="0"/>
                    <a:pt x="834" y="41"/>
                    <a:pt x="678" y="126"/>
                  </a:cubicBezTo>
                  <a:cubicBezTo>
                    <a:pt x="182" y="442"/>
                    <a:pt x="1" y="1074"/>
                    <a:pt x="272" y="1616"/>
                  </a:cubicBezTo>
                  <a:cubicBezTo>
                    <a:pt x="481" y="1944"/>
                    <a:pt x="828" y="2134"/>
                    <a:pt x="1195" y="2134"/>
                  </a:cubicBezTo>
                  <a:cubicBezTo>
                    <a:pt x="1384" y="2134"/>
                    <a:pt x="1578" y="2084"/>
                    <a:pt x="1762" y="1977"/>
                  </a:cubicBezTo>
                  <a:cubicBezTo>
                    <a:pt x="2258" y="1706"/>
                    <a:pt x="2439" y="1029"/>
                    <a:pt x="2123" y="532"/>
                  </a:cubicBezTo>
                  <a:cubicBezTo>
                    <a:pt x="1937" y="192"/>
                    <a:pt x="1561" y="0"/>
                    <a:pt x="118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7" name="Google Shape;7987;p39"/>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8" name="Google Shape;7988;p39"/>
            <p:cNvSpPr/>
            <p:nvPr/>
          </p:nvSpPr>
          <p:spPr>
            <a:xfrm>
              <a:off x="1917706"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9" name="Google Shape;7989;p39"/>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0" name="Google Shape;7990;p39"/>
            <p:cNvSpPr/>
            <p:nvPr/>
          </p:nvSpPr>
          <p:spPr>
            <a:xfrm>
              <a:off x="1692537" y="3483291"/>
              <a:ext cx="108621" cy="95082"/>
            </a:xfrm>
            <a:custGeom>
              <a:avLst/>
              <a:gdLst/>
              <a:ahLst/>
              <a:cxnLst/>
              <a:rect l="l" t="t" r="r" b="b"/>
              <a:pathLst>
                <a:path w="2439" h="2135" extrusionOk="0">
                  <a:moveTo>
                    <a:pt x="1182" y="1"/>
                  </a:moveTo>
                  <a:cubicBezTo>
                    <a:pt x="828" y="1"/>
                    <a:pt x="481" y="191"/>
                    <a:pt x="272" y="519"/>
                  </a:cubicBezTo>
                  <a:cubicBezTo>
                    <a:pt x="1" y="1061"/>
                    <a:pt x="182" y="1693"/>
                    <a:pt x="678" y="2009"/>
                  </a:cubicBezTo>
                  <a:cubicBezTo>
                    <a:pt x="834" y="2094"/>
                    <a:pt x="1009" y="2135"/>
                    <a:pt x="1183" y="2135"/>
                  </a:cubicBezTo>
                  <a:cubicBezTo>
                    <a:pt x="1561" y="2135"/>
                    <a:pt x="1937" y="1943"/>
                    <a:pt x="2123" y="1603"/>
                  </a:cubicBezTo>
                  <a:cubicBezTo>
                    <a:pt x="2439" y="1106"/>
                    <a:pt x="2258" y="429"/>
                    <a:pt x="1716" y="158"/>
                  </a:cubicBezTo>
                  <a:cubicBezTo>
                    <a:pt x="1548" y="51"/>
                    <a:pt x="1364" y="1"/>
                    <a:pt x="1182"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1" name="Google Shape;7991;p39"/>
            <p:cNvSpPr/>
            <p:nvPr/>
          </p:nvSpPr>
          <p:spPr>
            <a:xfrm>
              <a:off x="1294483"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2" name="Google Shape;7992;p39"/>
            <p:cNvSpPr/>
            <p:nvPr/>
          </p:nvSpPr>
          <p:spPr>
            <a:xfrm>
              <a:off x="1246252" y="3482267"/>
              <a:ext cx="94548" cy="96552"/>
            </a:xfrm>
            <a:custGeom>
              <a:avLst/>
              <a:gdLst/>
              <a:ahLst/>
              <a:cxnLst/>
              <a:rect l="l" t="t" r="r" b="b"/>
              <a:pathLst>
                <a:path w="2123" h="2168" extrusionOk="0">
                  <a:moveTo>
                    <a:pt x="1084" y="0"/>
                  </a:moveTo>
                  <a:cubicBezTo>
                    <a:pt x="497" y="0"/>
                    <a:pt x="0" y="497"/>
                    <a:pt x="0" y="1084"/>
                  </a:cubicBezTo>
                  <a:cubicBezTo>
                    <a:pt x="0" y="1671"/>
                    <a:pt x="497" y="2167"/>
                    <a:pt x="1084" y="2167"/>
                  </a:cubicBezTo>
                  <a:cubicBezTo>
                    <a:pt x="1671" y="2167"/>
                    <a:pt x="2122" y="1671"/>
                    <a:pt x="2122" y="1084"/>
                  </a:cubicBezTo>
                  <a:cubicBezTo>
                    <a:pt x="2122"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3" name="Google Shape;7993;p39"/>
            <p:cNvSpPr/>
            <p:nvPr/>
          </p:nvSpPr>
          <p:spPr>
            <a:xfrm>
              <a:off x="1059294" y="3134449"/>
              <a:ext cx="243295" cy="402151"/>
            </a:xfrm>
            <a:custGeom>
              <a:avLst/>
              <a:gdLst/>
              <a:ahLst/>
              <a:cxnLst/>
              <a:rect l="l" t="t" r="r" b="b"/>
              <a:pathLst>
                <a:path w="5463" h="9030" extrusionOk="0">
                  <a:moveTo>
                    <a:pt x="406" y="1"/>
                  </a:moveTo>
                  <a:lnTo>
                    <a:pt x="0" y="227"/>
                  </a:lnTo>
                  <a:lnTo>
                    <a:pt x="5056" y="9029"/>
                  </a:lnTo>
                  <a:lnTo>
                    <a:pt x="5462"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4" name="Google Shape;7994;p39"/>
            <p:cNvSpPr/>
            <p:nvPr/>
          </p:nvSpPr>
          <p:spPr>
            <a:xfrm>
              <a:off x="1013022" y="3091294"/>
              <a:ext cx="108621" cy="95038"/>
            </a:xfrm>
            <a:custGeom>
              <a:avLst/>
              <a:gdLst/>
              <a:ahLst/>
              <a:cxnLst/>
              <a:rect l="l" t="t" r="r" b="b"/>
              <a:pathLst>
                <a:path w="2439" h="2134" extrusionOk="0">
                  <a:moveTo>
                    <a:pt x="1244" y="0"/>
                  </a:moveTo>
                  <a:cubicBezTo>
                    <a:pt x="1056" y="0"/>
                    <a:pt x="862" y="50"/>
                    <a:pt x="678" y="157"/>
                  </a:cubicBezTo>
                  <a:cubicBezTo>
                    <a:pt x="181" y="428"/>
                    <a:pt x="1" y="1105"/>
                    <a:pt x="317" y="1602"/>
                  </a:cubicBezTo>
                  <a:cubicBezTo>
                    <a:pt x="502" y="1942"/>
                    <a:pt x="879" y="2134"/>
                    <a:pt x="1257" y="2134"/>
                  </a:cubicBezTo>
                  <a:cubicBezTo>
                    <a:pt x="1431" y="2134"/>
                    <a:pt x="1605" y="2093"/>
                    <a:pt x="1761" y="2008"/>
                  </a:cubicBezTo>
                  <a:cubicBezTo>
                    <a:pt x="2258" y="1692"/>
                    <a:pt x="2439" y="1060"/>
                    <a:pt x="2168" y="518"/>
                  </a:cubicBezTo>
                  <a:cubicBezTo>
                    <a:pt x="1959" y="190"/>
                    <a:pt x="1612" y="0"/>
                    <a:pt x="124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5" name="Google Shape;7995;p39"/>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6" name="Google Shape;7996;p39"/>
            <p:cNvSpPr/>
            <p:nvPr/>
          </p:nvSpPr>
          <p:spPr>
            <a:xfrm>
              <a:off x="1698594"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7" name="Google Shape;7997;p39"/>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8" name="Google Shape;7998;p39"/>
            <p:cNvSpPr/>
            <p:nvPr/>
          </p:nvSpPr>
          <p:spPr>
            <a:xfrm>
              <a:off x="2414316" y="3524486"/>
              <a:ext cx="245299" cy="402107"/>
            </a:xfrm>
            <a:custGeom>
              <a:avLst/>
              <a:gdLst/>
              <a:ahLst/>
              <a:cxnLst/>
              <a:rect l="l" t="t" r="r" b="b"/>
              <a:pathLst>
                <a:path w="5508" h="9029" extrusionOk="0">
                  <a:moveTo>
                    <a:pt x="5101" y="0"/>
                  </a:moveTo>
                  <a:lnTo>
                    <a:pt x="0" y="8803"/>
                  </a:lnTo>
                  <a:lnTo>
                    <a:pt x="406" y="9029"/>
                  </a:lnTo>
                  <a:lnTo>
                    <a:pt x="5507" y="271"/>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9" name="Google Shape;7999;p39"/>
            <p:cNvSpPr/>
            <p:nvPr/>
          </p:nvSpPr>
          <p:spPr>
            <a:xfrm>
              <a:off x="2370048" y="3874709"/>
              <a:ext cx="108621" cy="95082"/>
            </a:xfrm>
            <a:custGeom>
              <a:avLst/>
              <a:gdLst/>
              <a:ahLst/>
              <a:cxnLst/>
              <a:rect l="l" t="t" r="r" b="b"/>
              <a:pathLst>
                <a:path w="2439" h="2135" extrusionOk="0">
                  <a:moveTo>
                    <a:pt x="1237" y="1"/>
                  </a:moveTo>
                  <a:cubicBezTo>
                    <a:pt x="858" y="1"/>
                    <a:pt x="502" y="193"/>
                    <a:pt x="317" y="533"/>
                  </a:cubicBezTo>
                  <a:cubicBezTo>
                    <a:pt x="1" y="1029"/>
                    <a:pt x="181" y="1707"/>
                    <a:pt x="678" y="1977"/>
                  </a:cubicBezTo>
                  <a:cubicBezTo>
                    <a:pt x="846" y="2085"/>
                    <a:pt x="1036" y="2135"/>
                    <a:pt x="1223" y="2135"/>
                  </a:cubicBezTo>
                  <a:cubicBezTo>
                    <a:pt x="1587" y="2135"/>
                    <a:pt x="1944" y="1944"/>
                    <a:pt x="2123" y="1616"/>
                  </a:cubicBezTo>
                  <a:cubicBezTo>
                    <a:pt x="2439" y="1075"/>
                    <a:pt x="2258" y="443"/>
                    <a:pt x="1761" y="127"/>
                  </a:cubicBezTo>
                  <a:cubicBezTo>
                    <a:pt x="1591" y="41"/>
                    <a:pt x="1411" y="1"/>
                    <a:pt x="1237"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0" name="Google Shape;8000;p39"/>
            <p:cNvSpPr/>
            <p:nvPr/>
          </p:nvSpPr>
          <p:spPr>
            <a:xfrm>
              <a:off x="1971994" y="3912475"/>
              <a:ext cx="452387" cy="20174"/>
            </a:xfrm>
            <a:custGeom>
              <a:avLst/>
              <a:gdLst/>
              <a:ahLst/>
              <a:cxnLst/>
              <a:rect l="l" t="t" r="r" b="b"/>
              <a:pathLst>
                <a:path w="10158" h="453" extrusionOk="0">
                  <a:moveTo>
                    <a:pt x="1" y="1"/>
                  </a:moveTo>
                  <a:lnTo>
                    <a:pt x="1" y="452"/>
                  </a:lnTo>
                  <a:lnTo>
                    <a:pt x="10158" y="452"/>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1" name="Google Shape;8001;p39"/>
            <p:cNvSpPr/>
            <p:nvPr/>
          </p:nvSpPr>
          <p:spPr>
            <a:xfrm>
              <a:off x="1925767" y="3874309"/>
              <a:ext cx="94548" cy="94503"/>
            </a:xfrm>
            <a:custGeom>
              <a:avLst/>
              <a:gdLst/>
              <a:ahLst/>
              <a:cxnLst/>
              <a:rect l="l" t="t" r="r" b="b"/>
              <a:pathLst>
                <a:path w="2123" h="2122" extrusionOk="0">
                  <a:moveTo>
                    <a:pt x="1039" y="0"/>
                  </a:moveTo>
                  <a:cubicBezTo>
                    <a:pt x="452" y="0"/>
                    <a:pt x="0" y="497"/>
                    <a:pt x="0" y="1084"/>
                  </a:cubicBezTo>
                  <a:cubicBezTo>
                    <a:pt x="0" y="1670"/>
                    <a:pt x="452" y="2122"/>
                    <a:pt x="1039" y="2122"/>
                  </a:cubicBezTo>
                  <a:cubicBezTo>
                    <a:pt x="1626" y="2122"/>
                    <a:pt x="2122" y="1670"/>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2" name="Google Shape;8002;p39"/>
            <p:cNvSpPr/>
            <p:nvPr/>
          </p:nvSpPr>
          <p:spPr>
            <a:xfrm>
              <a:off x="1736805" y="3524486"/>
              <a:ext cx="245299" cy="402107"/>
            </a:xfrm>
            <a:custGeom>
              <a:avLst/>
              <a:gdLst/>
              <a:ahLst/>
              <a:cxnLst/>
              <a:rect l="l" t="t" r="r" b="b"/>
              <a:pathLst>
                <a:path w="5508" h="9029" extrusionOk="0">
                  <a:moveTo>
                    <a:pt x="406" y="0"/>
                  </a:moveTo>
                  <a:lnTo>
                    <a:pt x="0" y="271"/>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3" name="Google Shape;8003;p39"/>
            <p:cNvSpPr/>
            <p:nvPr/>
          </p:nvSpPr>
          <p:spPr>
            <a:xfrm>
              <a:off x="1692537" y="3482712"/>
              <a:ext cx="106617" cy="95038"/>
            </a:xfrm>
            <a:custGeom>
              <a:avLst/>
              <a:gdLst/>
              <a:ahLst/>
              <a:cxnLst/>
              <a:rect l="l" t="t" r="r" b="b"/>
              <a:pathLst>
                <a:path w="2394" h="2134" extrusionOk="0">
                  <a:moveTo>
                    <a:pt x="1173" y="0"/>
                  </a:moveTo>
                  <a:cubicBezTo>
                    <a:pt x="1004" y="0"/>
                    <a:pt x="834" y="41"/>
                    <a:pt x="678" y="126"/>
                  </a:cubicBezTo>
                  <a:cubicBezTo>
                    <a:pt x="136" y="442"/>
                    <a:pt x="1" y="1074"/>
                    <a:pt x="272" y="1616"/>
                  </a:cubicBezTo>
                  <a:cubicBezTo>
                    <a:pt x="481" y="1944"/>
                    <a:pt x="828" y="2134"/>
                    <a:pt x="1182" y="2134"/>
                  </a:cubicBezTo>
                  <a:cubicBezTo>
                    <a:pt x="1364" y="2134"/>
                    <a:pt x="1548" y="2084"/>
                    <a:pt x="1716" y="1977"/>
                  </a:cubicBezTo>
                  <a:cubicBezTo>
                    <a:pt x="2258" y="1706"/>
                    <a:pt x="2394" y="1029"/>
                    <a:pt x="2123" y="532"/>
                  </a:cubicBezTo>
                  <a:cubicBezTo>
                    <a:pt x="1906" y="192"/>
                    <a:pt x="1541" y="0"/>
                    <a:pt x="117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4" name="Google Shape;8004;p39"/>
            <p:cNvSpPr/>
            <p:nvPr/>
          </p:nvSpPr>
          <p:spPr>
            <a:xfrm>
              <a:off x="1736805"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5" name="Google Shape;8005;p39"/>
            <p:cNvSpPr/>
            <p:nvPr/>
          </p:nvSpPr>
          <p:spPr>
            <a:xfrm>
              <a:off x="1917706" y="3091294"/>
              <a:ext cx="108621" cy="95038"/>
            </a:xfrm>
            <a:custGeom>
              <a:avLst/>
              <a:gdLst/>
              <a:ahLst/>
              <a:cxnLst/>
              <a:rect l="l" t="t" r="r" b="b"/>
              <a:pathLst>
                <a:path w="2439" h="2134" extrusionOk="0">
                  <a:moveTo>
                    <a:pt x="1217" y="0"/>
                  </a:moveTo>
                  <a:cubicBezTo>
                    <a:pt x="852" y="0"/>
                    <a:pt x="496" y="190"/>
                    <a:pt x="317" y="518"/>
                  </a:cubicBezTo>
                  <a:cubicBezTo>
                    <a:pt x="1" y="1060"/>
                    <a:pt x="181" y="1692"/>
                    <a:pt x="678" y="2008"/>
                  </a:cubicBezTo>
                  <a:cubicBezTo>
                    <a:pt x="849" y="2093"/>
                    <a:pt x="1028" y="2134"/>
                    <a:pt x="1202" y="2134"/>
                  </a:cubicBezTo>
                  <a:cubicBezTo>
                    <a:pt x="1582" y="2134"/>
                    <a:pt x="1937" y="1942"/>
                    <a:pt x="2123" y="1602"/>
                  </a:cubicBezTo>
                  <a:cubicBezTo>
                    <a:pt x="2439" y="1105"/>
                    <a:pt x="2258" y="428"/>
                    <a:pt x="1761" y="157"/>
                  </a:cubicBezTo>
                  <a:cubicBezTo>
                    <a:pt x="1593" y="50"/>
                    <a:pt x="1404" y="0"/>
                    <a:pt x="121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6" name="Google Shape;8006;p39"/>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7" name="Google Shape;8007;p39"/>
            <p:cNvSpPr/>
            <p:nvPr/>
          </p:nvSpPr>
          <p:spPr>
            <a:xfrm>
              <a:off x="2376105" y="3092229"/>
              <a:ext cx="96552" cy="94548"/>
            </a:xfrm>
            <a:custGeom>
              <a:avLst/>
              <a:gdLst/>
              <a:ahLst/>
              <a:cxnLst/>
              <a:rect l="l" t="t" r="r" b="b"/>
              <a:pathLst>
                <a:path w="2168" h="2123" extrusionOk="0">
                  <a:moveTo>
                    <a:pt x="1084" y="1"/>
                  </a:moveTo>
                  <a:cubicBezTo>
                    <a:pt x="497" y="1"/>
                    <a:pt x="0" y="452"/>
                    <a:pt x="0" y="1039"/>
                  </a:cubicBezTo>
                  <a:cubicBezTo>
                    <a:pt x="0" y="1626"/>
                    <a:pt x="497" y="2123"/>
                    <a:pt x="1084" y="2123"/>
                  </a:cubicBezTo>
                  <a:cubicBezTo>
                    <a:pt x="1671" y="2123"/>
                    <a:pt x="2167" y="1626"/>
                    <a:pt x="2167" y="1039"/>
                  </a:cubicBezTo>
                  <a:cubicBezTo>
                    <a:pt x="2167" y="452"/>
                    <a:pt x="1671" y="1"/>
                    <a:pt x="1084"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8" name="Google Shape;8008;p39"/>
            <p:cNvSpPr/>
            <p:nvPr/>
          </p:nvSpPr>
          <p:spPr>
            <a:xfrm>
              <a:off x="2649505" y="3520478"/>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9" name="Google Shape;8009;p39"/>
            <p:cNvSpPr/>
            <p:nvPr/>
          </p:nvSpPr>
          <p:spPr>
            <a:xfrm>
              <a:off x="2414316" y="3134449"/>
              <a:ext cx="245299" cy="402151"/>
            </a:xfrm>
            <a:custGeom>
              <a:avLst/>
              <a:gdLst/>
              <a:ahLst/>
              <a:cxnLst/>
              <a:rect l="l" t="t" r="r" b="b"/>
              <a:pathLst>
                <a:path w="5508" h="9030" extrusionOk="0">
                  <a:moveTo>
                    <a:pt x="406" y="1"/>
                  </a:moveTo>
                  <a:lnTo>
                    <a:pt x="0" y="227"/>
                  </a:lnTo>
                  <a:lnTo>
                    <a:pt x="5101" y="9029"/>
                  </a:lnTo>
                  <a:lnTo>
                    <a:pt x="5507" y="8758"/>
                  </a:lnTo>
                  <a:lnTo>
                    <a:pt x="40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0" name="Google Shape;8010;p39"/>
            <p:cNvSpPr/>
            <p:nvPr/>
          </p:nvSpPr>
          <p:spPr>
            <a:xfrm>
              <a:off x="2370048" y="3091294"/>
              <a:ext cx="108621" cy="95038"/>
            </a:xfrm>
            <a:custGeom>
              <a:avLst/>
              <a:gdLst/>
              <a:ahLst/>
              <a:cxnLst/>
              <a:rect l="l" t="t" r="r" b="b"/>
              <a:pathLst>
                <a:path w="2439" h="2134" extrusionOk="0">
                  <a:moveTo>
                    <a:pt x="1223" y="0"/>
                  </a:moveTo>
                  <a:cubicBezTo>
                    <a:pt x="1036" y="0"/>
                    <a:pt x="846" y="50"/>
                    <a:pt x="678" y="157"/>
                  </a:cubicBezTo>
                  <a:cubicBezTo>
                    <a:pt x="181" y="428"/>
                    <a:pt x="1" y="1105"/>
                    <a:pt x="317" y="1602"/>
                  </a:cubicBezTo>
                  <a:cubicBezTo>
                    <a:pt x="502" y="1942"/>
                    <a:pt x="858" y="2134"/>
                    <a:pt x="1237" y="2134"/>
                  </a:cubicBezTo>
                  <a:cubicBezTo>
                    <a:pt x="1411" y="2134"/>
                    <a:pt x="1591" y="2093"/>
                    <a:pt x="1761" y="2008"/>
                  </a:cubicBezTo>
                  <a:cubicBezTo>
                    <a:pt x="2258" y="1692"/>
                    <a:pt x="2439" y="1060"/>
                    <a:pt x="2123" y="518"/>
                  </a:cubicBezTo>
                  <a:cubicBezTo>
                    <a:pt x="1944" y="190"/>
                    <a:pt x="1587" y="0"/>
                    <a:pt x="122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1" name="Google Shape;8011;p39"/>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2" name="Google Shape;8012;p39"/>
            <p:cNvSpPr/>
            <p:nvPr/>
          </p:nvSpPr>
          <p:spPr>
            <a:xfrm>
              <a:off x="3093831" y="3134449"/>
              <a:ext cx="243295" cy="402151"/>
            </a:xfrm>
            <a:custGeom>
              <a:avLst/>
              <a:gdLst/>
              <a:ahLst/>
              <a:cxnLst/>
              <a:rect l="l" t="t" r="r" b="b"/>
              <a:pathLst>
                <a:path w="5463" h="9030" extrusionOk="0">
                  <a:moveTo>
                    <a:pt x="5056" y="1"/>
                  </a:moveTo>
                  <a:lnTo>
                    <a:pt x="0" y="8758"/>
                  </a:lnTo>
                  <a:lnTo>
                    <a:pt x="406" y="9029"/>
                  </a:lnTo>
                  <a:lnTo>
                    <a:pt x="5462" y="227"/>
                  </a:lnTo>
                  <a:lnTo>
                    <a:pt x="5056"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3" name="Google Shape;8013;p39"/>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4" name="Google Shape;8014;p39"/>
            <p:cNvSpPr/>
            <p:nvPr/>
          </p:nvSpPr>
          <p:spPr>
            <a:xfrm>
              <a:off x="1692537" y="2700232"/>
              <a:ext cx="108621" cy="94503"/>
            </a:xfrm>
            <a:custGeom>
              <a:avLst/>
              <a:gdLst/>
              <a:ahLst/>
              <a:cxnLst/>
              <a:rect l="l" t="t" r="r" b="b"/>
              <a:pathLst>
                <a:path w="2439" h="2122" extrusionOk="0">
                  <a:moveTo>
                    <a:pt x="1191" y="0"/>
                  </a:moveTo>
                  <a:cubicBezTo>
                    <a:pt x="834" y="0"/>
                    <a:pt x="482" y="181"/>
                    <a:pt x="272" y="542"/>
                  </a:cubicBezTo>
                  <a:cubicBezTo>
                    <a:pt x="1" y="1038"/>
                    <a:pt x="182" y="1670"/>
                    <a:pt x="678" y="1986"/>
                  </a:cubicBezTo>
                  <a:cubicBezTo>
                    <a:pt x="844" y="2077"/>
                    <a:pt x="1029" y="2122"/>
                    <a:pt x="1213" y="2122"/>
                  </a:cubicBezTo>
                  <a:cubicBezTo>
                    <a:pt x="1581" y="2122"/>
                    <a:pt x="1942" y="1941"/>
                    <a:pt x="2123" y="1580"/>
                  </a:cubicBezTo>
                  <a:cubicBezTo>
                    <a:pt x="2439" y="1084"/>
                    <a:pt x="2258" y="452"/>
                    <a:pt x="1716" y="136"/>
                  </a:cubicBezTo>
                  <a:cubicBezTo>
                    <a:pt x="1551" y="45"/>
                    <a:pt x="1370" y="0"/>
                    <a:pt x="1191"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5" name="Google Shape;8015;p39"/>
            <p:cNvSpPr/>
            <p:nvPr/>
          </p:nvSpPr>
          <p:spPr>
            <a:xfrm>
              <a:off x="1294483"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6" name="Google Shape;8016;p39"/>
            <p:cNvSpPr/>
            <p:nvPr/>
          </p:nvSpPr>
          <p:spPr>
            <a:xfrm>
              <a:off x="1246252" y="2700232"/>
              <a:ext cx="94548" cy="94503"/>
            </a:xfrm>
            <a:custGeom>
              <a:avLst/>
              <a:gdLst/>
              <a:ahLst/>
              <a:cxnLst/>
              <a:rect l="l" t="t" r="r" b="b"/>
              <a:pathLst>
                <a:path w="2123" h="2122" extrusionOk="0">
                  <a:moveTo>
                    <a:pt x="1084" y="0"/>
                  </a:moveTo>
                  <a:cubicBezTo>
                    <a:pt x="497" y="0"/>
                    <a:pt x="0" y="452"/>
                    <a:pt x="0" y="1038"/>
                  </a:cubicBezTo>
                  <a:cubicBezTo>
                    <a:pt x="0" y="1625"/>
                    <a:pt x="497" y="2122"/>
                    <a:pt x="1084" y="2122"/>
                  </a:cubicBezTo>
                  <a:cubicBezTo>
                    <a:pt x="1671" y="2122"/>
                    <a:pt x="2122" y="1625"/>
                    <a:pt x="2122" y="1038"/>
                  </a:cubicBezTo>
                  <a:cubicBezTo>
                    <a:pt x="2122" y="452"/>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7" name="Google Shape;8017;p39"/>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8" name="Google Shape;8018;p39"/>
            <p:cNvSpPr/>
            <p:nvPr/>
          </p:nvSpPr>
          <p:spPr>
            <a:xfrm>
              <a:off x="2414316" y="2742452"/>
              <a:ext cx="245299" cy="402107"/>
            </a:xfrm>
            <a:custGeom>
              <a:avLst/>
              <a:gdLst/>
              <a:ahLst/>
              <a:cxnLst/>
              <a:rect l="l" t="t" r="r" b="b"/>
              <a:pathLst>
                <a:path w="5508" h="9029" extrusionOk="0">
                  <a:moveTo>
                    <a:pt x="5101" y="0"/>
                  </a:moveTo>
                  <a:lnTo>
                    <a:pt x="0" y="8803"/>
                  </a:lnTo>
                  <a:lnTo>
                    <a:pt x="406" y="9029"/>
                  </a:lnTo>
                  <a:lnTo>
                    <a:pt x="5507" y="226"/>
                  </a:lnTo>
                  <a:lnTo>
                    <a:pt x="5101"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9" name="Google Shape;8019;p39"/>
            <p:cNvSpPr/>
            <p:nvPr/>
          </p:nvSpPr>
          <p:spPr>
            <a:xfrm>
              <a:off x="2370048" y="3091294"/>
              <a:ext cx="108621" cy="95038"/>
            </a:xfrm>
            <a:custGeom>
              <a:avLst/>
              <a:gdLst/>
              <a:ahLst/>
              <a:cxnLst/>
              <a:rect l="l" t="t" r="r" b="b"/>
              <a:pathLst>
                <a:path w="2439" h="2134" extrusionOk="0">
                  <a:moveTo>
                    <a:pt x="1197" y="0"/>
                  </a:moveTo>
                  <a:cubicBezTo>
                    <a:pt x="833" y="0"/>
                    <a:pt x="496" y="190"/>
                    <a:pt x="317" y="518"/>
                  </a:cubicBezTo>
                  <a:cubicBezTo>
                    <a:pt x="1" y="1060"/>
                    <a:pt x="181" y="1692"/>
                    <a:pt x="678" y="2008"/>
                  </a:cubicBezTo>
                  <a:cubicBezTo>
                    <a:pt x="834" y="2093"/>
                    <a:pt x="1009" y="2134"/>
                    <a:pt x="1182" y="2134"/>
                  </a:cubicBezTo>
                  <a:cubicBezTo>
                    <a:pt x="1561" y="2134"/>
                    <a:pt x="1937" y="1942"/>
                    <a:pt x="2123" y="1602"/>
                  </a:cubicBezTo>
                  <a:cubicBezTo>
                    <a:pt x="2439" y="1105"/>
                    <a:pt x="2258" y="428"/>
                    <a:pt x="1761" y="157"/>
                  </a:cubicBezTo>
                  <a:cubicBezTo>
                    <a:pt x="1578" y="50"/>
                    <a:pt x="1384" y="0"/>
                    <a:pt x="119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0" name="Google Shape;8020;p39"/>
            <p:cNvSpPr/>
            <p:nvPr/>
          </p:nvSpPr>
          <p:spPr>
            <a:xfrm>
              <a:off x="1971994" y="3128436"/>
              <a:ext cx="452387" cy="20130"/>
            </a:xfrm>
            <a:custGeom>
              <a:avLst/>
              <a:gdLst/>
              <a:ahLst/>
              <a:cxnLst/>
              <a:rect l="l" t="t" r="r" b="b"/>
              <a:pathLst>
                <a:path w="10158" h="452" extrusionOk="0">
                  <a:moveTo>
                    <a:pt x="1" y="0"/>
                  </a:moveTo>
                  <a:lnTo>
                    <a:pt x="1" y="452"/>
                  </a:lnTo>
                  <a:lnTo>
                    <a:pt x="10158" y="452"/>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1" name="Google Shape;8021;p39"/>
            <p:cNvSpPr/>
            <p:nvPr/>
          </p:nvSpPr>
          <p:spPr>
            <a:xfrm>
              <a:off x="1925767" y="3092229"/>
              <a:ext cx="94548" cy="94548"/>
            </a:xfrm>
            <a:custGeom>
              <a:avLst/>
              <a:gdLst/>
              <a:ahLst/>
              <a:cxnLst/>
              <a:rect l="l" t="t" r="r" b="b"/>
              <a:pathLst>
                <a:path w="2123" h="2123" extrusionOk="0">
                  <a:moveTo>
                    <a:pt x="1039" y="1"/>
                  </a:moveTo>
                  <a:cubicBezTo>
                    <a:pt x="452" y="1"/>
                    <a:pt x="0" y="452"/>
                    <a:pt x="0" y="1039"/>
                  </a:cubicBezTo>
                  <a:cubicBezTo>
                    <a:pt x="0" y="1626"/>
                    <a:pt x="452" y="2123"/>
                    <a:pt x="1039" y="2123"/>
                  </a:cubicBezTo>
                  <a:cubicBezTo>
                    <a:pt x="1626" y="2123"/>
                    <a:pt x="2122" y="1626"/>
                    <a:pt x="2122" y="1039"/>
                  </a:cubicBezTo>
                  <a:cubicBezTo>
                    <a:pt x="2122" y="452"/>
                    <a:pt x="1626" y="1"/>
                    <a:pt x="1039" y="1"/>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2" name="Google Shape;8022;p39"/>
            <p:cNvSpPr/>
            <p:nvPr/>
          </p:nvSpPr>
          <p:spPr>
            <a:xfrm>
              <a:off x="1736805" y="2742452"/>
              <a:ext cx="245299" cy="402107"/>
            </a:xfrm>
            <a:custGeom>
              <a:avLst/>
              <a:gdLst/>
              <a:ahLst/>
              <a:cxnLst/>
              <a:rect l="l" t="t" r="r" b="b"/>
              <a:pathLst>
                <a:path w="5508" h="9029" extrusionOk="0">
                  <a:moveTo>
                    <a:pt x="406" y="0"/>
                  </a:moveTo>
                  <a:lnTo>
                    <a:pt x="0" y="226"/>
                  </a:lnTo>
                  <a:lnTo>
                    <a:pt x="5056" y="9029"/>
                  </a:lnTo>
                  <a:lnTo>
                    <a:pt x="5507" y="8758"/>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3" name="Google Shape;8023;p39"/>
            <p:cNvSpPr/>
            <p:nvPr/>
          </p:nvSpPr>
          <p:spPr>
            <a:xfrm>
              <a:off x="1692537" y="2699342"/>
              <a:ext cx="106617" cy="94993"/>
            </a:xfrm>
            <a:custGeom>
              <a:avLst/>
              <a:gdLst/>
              <a:ahLst/>
              <a:cxnLst/>
              <a:rect l="l" t="t" r="r" b="b"/>
              <a:pathLst>
                <a:path w="2394" h="2133" extrusionOk="0">
                  <a:moveTo>
                    <a:pt x="1203" y="0"/>
                  </a:moveTo>
                  <a:cubicBezTo>
                    <a:pt x="1024" y="0"/>
                    <a:pt x="844" y="50"/>
                    <a:pt x="678" y="156"/>
                  </a:cubicBezTo>
                  <a:cubicBezTo>
                    <a:pt x="136" y="426"/>
                    <a:pt x="1" y="1104"/>
                    <a:pt x="272" y="1600"/>
                  </a:cubicBezTo>
                  <a:cubicBezTo>
                    <a:pt x="488" y="1940"/>
                    <a:pt x="853" y="2132"/>
                    <a:pt x="1221" y="2132"/>
                  </a:cubicBezTo>
                  <a:cubicBezTo>
                    <a:pt x="1390" y="2132"/>
                    <a:pt x="1560" y="2092"/>
                    <a:pt x="1716" y="2006"/>
                  </a:cubicBezTo>
                  <a:cubicBezTo>
                    <a:pt x="2258" y="1690"/>
                    <a:pt x="2394" y="1058"/>
                    <a:pt x="2123" y="562"/>
                  </a:cubicBezTo>
                  <a:cubicBezTo>
                    <a:pt x="1912" y="201"/>
                    <a:pt x="1561" y="0"/>
                    <a:pt x="120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4" name="Google Shape;8024;p39"/>
            <p:cNvSpPr/>
            <p:nvPr/>
          </p:nvSpPr>
          <p:spPr>
            <a:xfrm>
              <a:off x="1736805" y="2350410"/>
              <a:ext cx="243295" cy="402107"/>
            </a:xfrm>
            <a:custGeom>
              <a:avLst/>
              <a:gdLst/>
              <a:ahLst/>
              <a:cxnLst/>
              <a:rect l="l" t="t" r="r" b="b"/>
              <a:pathLst>
                <a:path w="5463" h="9029" extrusionOk="0">
                  <a:moveTo>
                    <a:pt x="5056" y="0"/>
                  </a:moveTo>
                  <a:lnTo>
                    <a:pt x="0" y="8803"/>
                  </a:lnTo>
                  <a:lnTo>
                    <a:pt x="406" y="9029"/>
                  </a:lnTo>
                  <a:lnTo>
                    <a:pt x="5462" y="226"/>
                  </a:lnTo>
                  <a:lnTo>
                    <a:pt x="505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5" name="Google Shape;8025;p39"/>
            <p:cNvSpPr/>
            <p:nvPr/>
          </p:nvSpPr>
          <p:spPr>
            <a:xfrm>
              <a:off x="1917706"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62" y="2084"/>
                    <a:pt x="1056" y="2134"/>
                    <a:pt x="1244" y="2134"/>
                  </a:cubicBezTo>
                  <a:cubicBezTo>
                    <a:pt x="1612" y="2134"/>
                    <a:pt x="1959" y="1944"/>
                    <a:pt x="2168"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6" name="Google Shape;8026;p39"/>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7" name="Google Shape;8027;p39"/>
            <p:cNvSpPr/>
            <p:nvPr/>
          </p:nvSpPr>
          <p:spPr>
            <a:xfrm>
              <a:off x="2376105" y="2308191"/>
              <a:ext cx="96552" cy="94548"/>
            </a:xfrm>
            <a:custGeom>
              <a:avLst/>
              <a:gdLst/>
              <a:ahLst/>
              <a:cxnLst/>
              <a:rect l="l" t="t" r="r" b="b"/>
              <a:pathLst>
                <a:path w="2168" h="2123" extrusionOk="0">
                  <a:moveTo>
                    <a:pt x="1084" y="0"/>
                  </a:moveTo>
                  <a:cubicBezTo>
                    <a:pt x="497" y="0"/>
                    <a:pt x="0" y="497"/>
                    <a:pt x="0" y="1084"/>
                  </a:cubicBezTo>
                  <a:cubicBezTo>
                    <a:pt x="0" y="1671"/>
                    <a:pt x="497" y="2122"/>
                    <a:pt x="1084" y="2122"/>
                  </a:cubicBezTo>
                  <a:cubicBezTo>
                    <a:pt x="1671" y="2122"/>
                    <a:pt x="2167" y="1671"/>
                    <a:pt x="2167" y="1084"/>
                  </a:cubicBezTo>
                  <a:cubicBezTo>
                    <a:pt x="2167" y="497"/>
                    <a:pt x="1671" y="0"/>
                    <a:pt x="1084"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8" name="Google Shape;8028;p39"/>
            <p:cNvSpPr/>
            <p:nvPr/>
          </p:nvSpPr>
          <p:spPr>
            <a:xfrm>
              <a:off x="2649505" y="2736395"/>
              <a:ext cx="452387" cy="22178"/>
            </a:xfrm>
            <a:custGeom>
              <a:avLst/>
              <a:gdLst/>
              <a:ahLst/>
              <a:cxnLst/>
              <a:rect l="l" t="t" r="r" b="b"/>
              <a:pathLst>
                <a:path w="10158" h="498" extrusionOk="0">
                  <a:moveTo>
                    <a:pt x="1" y="1"/>
                  </a:moveTo>
                  <a:lnTo>
                    <a:pt x="1" y="497"/>
                  </a:lnTo>
                  <a:lnTo>
                    <a:pt x="10158" y="497"/>
                  </a:lnTo>
                  <a:lnTo>
                    <a:pt x="10158"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9" name="Google Shape;8029;p39"/>
            <p:cNvSpPr/>
            <p:nvPr/>
          </p:nvSpPr>
          <p:spPr>
            <a:xfrm>
              <a:off x="2414316" y="2350410"/>
              <a:ext cx="245299" cy="402107"/>
            </a:xfrm>
            <a:custGeom>
              <a:avLst/>
              <a:gdLst/>
              <a:ahLst/>
              <a:cxnLst/>
              <a:rect l="l" t="t" r="r" b="b"/>
              <a:pathLst>
                <a:path w="5508" h="9029" extrusionOk="0">
                  <a:moveTo>
                    <a:pt x="406" y="0"/>
                  </a:moveTo>
                  <a:lnTo>
                    <a:pt x="0" y="226"/>
                  </a:lnTo>
                  <a:lnTo>
                    <a:pt x="5101" y="9029"/>
                  </a:lnTo>
                  <a:lnTo>
                    <a:pt x="5507"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0" name="Google Shape;8030;p39"/>
            <p:cNvSpPr/>
            <p:nvPr/>
          </p:nvSpPr>
          <p:spPr>
            <a:xfrm>
              <a:off x="2370048" y="2308191"/>
              <a:ext cx="108621" cy="94548"/>
            </a:xfrm>
            <a:custGeom>
              <a:avLst/>
              <a:gdLst/>
              <a:ahLst/>
              <a:cxnLst/>
              <a:rect l="l" t="t" r="r" b="b"/>
              <a:pathLst>
                <a:path w="2439" h="2123" extrusionOk="0">
                  <a:moveTo>
                    <a:pt x="1213" y="0"/>
                  </a:moveTo>
                  <a:cubicBezTo>
                    <a:pt x="1029" y="0"/>
                    <a:pt x="844" y="46"/>
                    <a:pt x="678" y="136"/>
                  </a:cubicBezTo>
                  <a:cubicBezTo>
                    <a:pt x="181" y="452"/>
                    <a:pt x="1" y="1084"/>
                    <a:pt x="272" y="1580"/>
                  </a:cubicBezTo>
                  <a:cubicBezTo>
                    <a:pt x="482" y="1942"/>
                    <a:pt x="834" y="2122"/>
                    <a:pt x="1205" y="2122"/>
                  </a:cubicBezTo>
                  <a:cubicBezTo>
                    <a:pt x="1390" y="2122"/>
                    <a:pt x="1581" y="2077"/>
                    <a:pt x="1761" y="1987"/>
                  </a:cubicBezTo>
                  <a:cubicBezTo>
                    <a:pt x="2258" y="1671"/>
                    <a:pt x="2439" y="1039"/>
                    <a:pt x="2123" y="542"/>
                  </a:cubicBezTo>
                  <a:cubicBezTo>
                    <a:pt x="1942" y="181"/>
                    <a:pt x="1581" y="0"/>
                    <a:pt x="1213"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1" name="Google Shape;8031;p39"/>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2" name="Google Shape;8032;p39"/>
            <p:cNvSpPr/>
            <p:nvPr/>
          </p:nvSpPr>
          <p:spPr>
            <a:xfrm>
              <a:off x="3093831" y="2742452"/>
              <a:ext cx="243295" cy="402107"/>
            </a:xfrm>
            <a:custGeom>
              <a:avLst/>
              <a:gdLst/>
              <a:ahLst/>
              <a:cxnLst/>
              <a:rect l="l" t="t" r="r" b="b"/>
              <a:pathLst>
                <a:path w="5463" h="9029" extrusionOk="0">
                  <a:moveTo>
                    <a:pt x="406" y="0"/>
                  </a:moveTo>
                  <a:lnTo>
                    <a:pt x="0" y="226"/>
                  </a:lnTo>
                  <a:lnTo>
                    <a:pt x="5056" y="9029"/>
                  </a:lnTo>
                  <a:lnTo>
                    <a:pt x="5462" y="8803"/>
                  </a:lnTo>
                  <a:lnTo>
                    <a:pt x="406"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3" name="Google Shape;8033;p39"/>
            <p:cNvSpPr/>
            <p:nvPr/>
          </p:nvSpPr>
          <p:spPr>
            <a:xfrm>
              <a:off x="2414316" y="1958368"/>
              <a:ext cx="245299" cy="402151"/>
            </a:xfrm>
            <a:custGeom>
              <a:avLst/>
              <a:gdLst/>
              <a:ahLst/>
              <a:cxnLst/>
              <a:rect l="l" t="t" r="r" b="b"/>
              <a:pathLst>
                <a:path w="5508" h="9030" extrusionOk="0">
                  <a:moveTo>
                    <a:pt x="5101" y="1"/>
                  </a:moveTo>
                  <a:lnTo>
                    <a:pt x="0" y="8803"/>
                  </a:lnTo>
                  <a:lnTo>
                    <a:pt x="406" y="9029"/>
                  </a:lnTo>
                  <a:lnTo>
                    <a:pt x="5507" y="272"/>
                  </a:lnTo>
                  <a:lnTo>
                    <a:pt x="5101" y="1"/>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4" name="Google Shape;8034;p39"/>
            <p:cNvSpPr/>
            <p:nvPr/>
          </p:nvSpPr>
          <p:spPr>
            <a:xfrm>
              <a:off x="2370048" y="2308636"/>
              <a:ext cx="108621" cy="95038"/>
            </a:xfrm>
            <a:custGeom>
              <a:avLst/>
              <a:gdLst/>
              <a:ahLst/>
              <a:cxnLst/>
              <a:rect l="l" t="t" r="r" b="b"/>
              <a:pathLst>
                <a:path w="2439" h="2134" extrusionOk="0">
                  <a:moveTo>
                    <a:pt x="1257" y="0"/>
                  </a:moveTo>
                  <a:cubicBezTo>
                    <a:pt x="879" y="0"/>
                    <a:pt x="502" y="192"/>
                    <a:pt x="317" y="532"/>
                  </a:cubicBezTo>
                  <a:cubicBezTo>
                    <a:pt x="1" y="1029"/>
                    <a:pt x="181" y="1706"/>
                    <a:pt x="678" y="1977"/>
                  </a:cubicBezTo>
                  <a:cubicBezTo>
                    <a:pt x="846" y="2084"/>
                    <a:pt x="1036" y="2134"/>
                    <a:pt x="1223" y="2134"/>
                  </a:cubicBezTo>
                  <a:cubicBezTo>
                    <a:pt x="1587" y="2134"/>
                    <a:pt x="1944" y="1944"/>
                    <a:pt x="2123" y="1616"/>
                  </a:cubicBezTo>
                  <a:cubicBezTo>
                    <a:pt x="2439" y="1074"/>
                    <a:pt x="2258" y="442"/>
                    <a:pt x="1761" y="126"/>
                  </a:cubicBezTo>
                  <a:cubicBezTo>
                    <a:pt x="1605" y="41"/>
                    <a:pt x="1431" y="0"/>
                    <a:pt x="1257"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5" name="Google Shape;8035;p39"/>
            <p:cNvSpPr/>
            <p:nvPr/>
          </p:nvSpPr>
          <p:spPr>
            <a:xfrm>
              <a:off x="1971994" y="2344398"/>
              <a:ext cx="452387" cy="22134"/>
            </a:xfrm>
            <a:custGeom>
              <a:avLst/>
              <a:gdLst/>
              <a:ahLst/>
              <a:cxnLst/>
              <a:rect l="l" t="t" r="r" b="b"/>
              <a:pathLst>
                <a:path w="10158" h="497" extrusionOk="0">
                  <a:moveTo>
                    <a:pt x="1" y="0"/>
                  </a:moveTo>
                  <a:lnTo>
                    <a:pt x="1" y="497"/>
                  </a:lnTo>
                  <a:lnTo>
                    <a:pt x="10158" y="497"/>
                  </a:lnTo>
                  <a:lnTo>
                    <a:pt x="10158" y="0"/>
                  </a:ln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6" name="Google Shape;8036;p39"/>
            <p:cNvSpPr/>
            <p:nvPr/>
          </p:nvSpPr>
          <p:spPr>
            <a:xfrm>
              <a:off x="1925767" y="2308191"/>
              <a:ext cx="94548" cy="94548"/>
            </a:xfrm>
            <a:custGeom>
              <a:avLst/>
              <a:gdLst/>
              <a:ahLst/>
              <a:cxnLst/>
              <a:rect l="l" t="t" r="r" b="b"/>
              <a:pathLst>
                <a:path w="2123" h="2123" extrusionOk="0">
                  <a:moveTo>
                    <a:pt x="1039" y="0"/>
                  </a:moveTo>
                  <a:cubicBezTo>
                    <a:pt x="452" y="0"/>
                    <a:pt x="0" y="497"/>
                    <a:pt x="0" y="1084"/>
                  </a:cubicBezTo>
                  <a:cubicBezTo>
                    <a:pt x="0" y="1671"/>
                    <a:pt x="452" y="2122"/>
                    <a:pt x="1039" y="2122"/>
                  </a:cubicBezTo>
                  <a:cubicBezTo>
                    <a:pt x="1626" y="2122"/>
                    <a:pt x="2122" y="1671"/>
                    <a:pt x="2122" y="1084"/>
                  </a:cubicBezTo>
                  <a:cubicBezTo>
                    <a:pt x="2122" y="497"/>
                    <a:pt x="1626" y="0"/>
                    <a:pt x="1039" y="0"/>
                  </a:cubicBezTo>
                  <a:close/>
                </a:path>
              </a:pathLst>
            </a:custGeom>
            <a:solidFill>
              <a:srgbClr val="00AEFF">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75049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613834"/>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dirty="0"/>
          </a:p>
        </p:txBody>
      </p:sp>
      <p:sp>
        <p:nvSpPr>
          <p:cNvPr id="6" name="Google Shape;67;p16"/>
          <p:cNvSpPr txBox="1"/>
          <p:nvPr userDrawn="1"/>
        </p:nvSpPr>
        <p:spPr>
          <a:xfrm>
            <a:off x="875517" y="213483"/>
            <a:ext cx="2132273" cy="491445"/>
          </a:xfrm>
          <a:prstGeom prst="rect">
            <a:avLst/>
          </a:prstGeom>
          <a:noFill/>
          <a:ln>
            <a:noFill/>
          </a:ln>
        </p:spPr>
        <p:txBody>
          <a:bodyPr spcFirstLastPara="1" wrap="square" lIns="121900" tIns="121900" rIns="121900" bIns="121900" anchor="t" anchorCtr="0">
            <a:noAutofit/>
          </a:bodyPr>
          <a:lstStyle/>
          <a:p>
            <a:pPr algn="l"/>
            <a:r>
              <a:rPr lang="en-US" sz="1867" b="1" dirty="0">
                <a:solidFill>
                  <a:srgbClr val="1384B7"/>
                </a:solidFill>
                <a:latin typeface="Open Sans"/>
                <a:cs typeface="Open Sans"/>
              </a:rPr>
              <a:t>Root Causes</a:t>
            </a:r>
            <a:endParaRPr lang="en-US" sz="1867" dirty="0">
              <a:solidFill>
                <a:srgbClr val="1384B7"/>
              </a:solidFill>
              <a:latin typeface="Open Sans"/>
              <a:cs typeface="Open Sans"/>
            </a:endParaRPr>
          </a:p>
        </p:txBody>
      </p:sp>
      <p:sp>
        <p:nvSpPr>
          <p:cNvPr id="9" name="Rectangle 8"/>
          <p:cNvSpPr/>
          <p:nvPr userDrawn="1"/>
        </p:nvSpPr>
        <p:spPr>
          <a:xfrm>
            <a:off x="155037" y="0"/>
            <a:ext cx="454564" cy="6858000"/>
          </a:xfrm>
          <a:prstGeom prst="rect">
            <a:avLst/>
          </a:prstGeom>
          <a:solidFill>
            <a:srgbClr val="ACD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Rectangle 9"/>
          <p:cNvSpPr/>
          <p:nvPr userDrawn="1"/>
        </p:nvSpPr>
        <p:spPr>
          <a:xfrm>
            <a:off x="1" y="0"/>
            <a:ext cx="16472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Text Placeholder 6"/>
          <p:cNvSpPr>
            <a:spLocks noGrp="1"/>
          </p:cNvSpPr>
          <p:nvPr>
            <p:ph type="body" sz="quarter" idx="11"/>
          </p:nvPr>
        </p:nvSpPr>
        <p:spPr>
          <a:xfrm>
            <a:off x="875516" y="1339614"/>
            <a:ext cx="10972800" cy="4593825"/>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305945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C097D-7878-0947-87B1-2FEC180710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E869B4-DA4C-7D48-8192-AF096C4E8C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71F8A6-6CB4-0940-A92D-189B4DFAB654}"/>
              </a:ext>
            </a:extLst>
          </p:cNvPr>
          <p:cNvSpPr>
            <a:spLocks noGrp="1"/>
          </p:cNvSpPr>
          <p:nvPr>
            <p:ph type="dt" sz="half" idx="10"/>
          </p:nvPr>
        </p:nvSpPr>
        <p:spPr/>
        <p:txBody>
          <a:bodyPr/>
          <a:lstStyle/>
          <a:p>
            <a:fld id="{245BED67-9B2E-514A-973B-7D1AC02BD0C6}" type="datetimeFigureOut">
              <a:rPr lang="en-US" smtClean="0"/>
              <a:t>3/18/22</a:t>
            </a:fld>
            <a:endParaRPr lang="en-US"/>
          </a:p>
        </p:txBody>
      </p:sp>
      <p:sp>
        <p:nvSpPr>
          <p:cNvPr id="5" name="Footer Placeholder 4">
            <a:extLst>
              <a:ext uri="{FF2B5EF4-FFF2-40B4-BE49-F238E27FC236}">
                <a16:creationId xmlns:a16="http://schemas.microsoft.com/office/drawing/2014/main" id="{214F21C3-5B56-4747-886D-86780416A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BF1BF-746A-C048-B71F-0F8BF4231833}"/>
              </a:ext>
            </a:extLst>
          </p:cNvPr>
          <p:cNvSpPr>
            <a:spLocks noGrp="1"/>
          </p:cNvSpPr>
          <p:nvPr>
            <p:ph type="sldNum" sz="quarter" idx="12"/>
          </p:nvPr>
        </p:nvSpPr>
        <p:spPr/>
        <p:txBody>
          <a:bodyPr/>
          <a:lstStyle/>
          <a:p>
            <a:fld id="{D477E2CB-D0FB-5D4A-A62C-3E74AA79334D}" type="slidenum">
              <a:rPr lang="en-US" smtClean="0"/>
              <a:t>‹#›</a:t>
            </a:fld>
            <a:endParaRPr lang="en-US"/>
          </a:p>
        </p:txBody>
      </p:sp>
    </p:spTree>
    <p:extLst>
      <p:ext uri="{BB962C8B-B14F-4D97-AF65-F5344CB8AC3E}">
        <p14:creationId xmlns:p14="http://schemas.microsoft.com/office/powerpoint/2010/main" val="415463755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9920A-0311-7147-AC4D-7A1D4EF6D8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47DFA8-8CA9-6042-BAE5-583CDFD963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AEAF40-E514-7044-8464-7903C8EF62A0}"/>
              </a:ext>
            </a:extLst>
          </p:cNvPr>
          <p:cNvSpPr>
            <a:spLocks noGrp="1"/>
          </p:cNvSpPr>
          <p:nvPr>
            <p:ph type="dt" sz="half" idx="10"/>
          </p:nvPr>
        </p:nvSpPr>
        <p:spPr/>
        <p:txBody>
          <a:bodyPr/>
          <a:lstStyle/>
          <a:p>
            <a:fld id="{245BED67-9B2E-514A-973B-7D1AC02BD0C6}" type="datetimeFigureOut">
              <a:rPr lang="en-US" smtClean="0"/>
              <a:t>3/18/22</a:t>
            </a:fld>
            <a:endParaRPr lang="en-US"/>
          </a:p>
        </p:txBody>
      </p:sp>
      <p:sp>
        <p:nvSpPr>
          <p:cNvPr id="5" name="Footer Placeholder 4">
            <a:extLst>
              <a:ext uri="{FF2B5EF4-FFF2-40B4-BE49-F238E27FC236}">
                <a16:creationId xmlns:a16="http://schemas.microsoft.com/office/drawing/2014/main" id="{75DA83FB-3A57-8043-9006-F36DB9EF2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D93C8-CD83-9A4C-A8AC-FD4D962F1C3B}"/>
              </a:ext>
            </a:extLst>
          </p:cNvPr>
          <p:cNvSpPr>
            <a:spLocks noGrp="1"/>
          </p:cNvSpPr>
          <p:nvPr>
            <p:ph type="sldNum" sz="quarter" idx="12"/>
          </p:nvPr>
        </p:nvSpPr>
        <p:spPr/>
        <p:txBody>
          <a:bodyPr/>
          <a:lstStyle/>
          <a:p>
            <a:fld id="{D477E2CB-D0FB-5D4A-A62C-3E74AA79334D}" type="slidenum">
              <a:rPr lang="en-US" smtClean="0"/>
              <a:t>‹#›</a:t>
            </a:fld>
            <a:endParaRPr lang="en-US"/>
          </a:p>
        </p:txBody>
      </p:sp>
    </p:spTree>
    <p:extLst>
      <p:ext uri="{BB962C8B-B14F-4D97-AF65-F5344CB8AC3E}">
        <p14:creationId xmlns:p14="http://schemas.microsoft.com/office/powerpoint/2010/main" val="258629107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C21F-1592-4041-A2DA-28C7A38AF6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34DF9E-3941-9845-882F-E513CFF1D4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4FACF8-4090-4D44-B823-2EAF1B486B06}"/>
              </a:ext>
            </a:extLst>
          </p:cNvPr>
          <p:cNvSpPr>
            <a:spLocks noGrp="1"/>
          </p:cNvSpPr>
          <p:nvPr>
            <p:ph type="dt" sz="half" idx="10"/>
          </p:nvPr>
        </p:nvSpPr>
        <p:spPr/>
        <p:txBody>
          <a:bodyPr/>
          <a:lstStyle/>
          <a:p>
            <a:fld id="{245BED67-9B2E-514A-973B-7D1AC02BD0C6}" type="datetimeFigureOut">
              <a:rPr lang="en-US" smtClean="0"/>
              <a:t>3/18/22</a:t>
            </a:fld>
            <a:endParaRPr lang="en-US"/>
          </a:p>
        </p:txBody>
      </p:sp>
      <p:sp>
        <p:nvSpPr>
          <p:cNvPr id="5" name="Footer Placeholder 4">
            <a:extLst>
              <a:ext uri="{FF2B5EF4-FFF2-40B4-BE49-F238E27FC236}">
                <a16:creationId xmlns:a16="http://schemas.microsoft.com/office/drawing/2014/main" id="{F896F551-F70F-7946-A0B1-F7051D8DB0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96581E-C38E-F64B-AB69-DF31EC4EA686}"/>
              </a:ext>
            </a:extLst>
          </p:cNvPr>
          <p:cNvSpPr>
            <a:spLocks noGrp="1"/>
          </p:cNvSpPr>
          <p:nvPr>
            <p:ph type="sldNum" sz="quarter" idx="12"/>
          </p:nvPr>
        </p:nvSpPr>
        <p:spPr/>
        <p:txBody>
          <a:bodyPr/>
          <a:lstStyle/>
          <a:p>
            <a:fld id="{D477E2CB-D0FB-5D4A-A62C-3E74AA79334D}" type="slidenum">
              <a:rPr lang="en-US" smtClean="0"/>
              <a:t>‹#›</a:t>
            </a:fld>
            <a:endParaRPr lang="en-US"/>
          </a:p>
        </p:txBody>
      </p:sp>
    </p:spTree>
    <p:extLst>
      <p:ext uri="{BB962C8B-B14F-4D97-AF65-F5344CB8AC3E}">
        <p14:creationId xmlns:p14="http://schemas.microsoft.com/office/powerpoint/2010/main" val="301209271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0D294-13AC-594B-B62C-A43146D9A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4F174B-810B-544F-9913-A167BF6FDA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55479E-8B77-2B43-A656-8E9150A24E2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41D97E-FC19-D148-930C-B577F71F1AAC}"/>
              </a:ext>
            </a:extLst>
          </p:cNvPr>
          <p:cNvSpPr>
            <a:spLocks noGrp="1"/>
          </p:cNvSpPr>
          <p:nvPr>
            <p:ph type="dt" sz="half" idx="10"/>
          </p:nvPr>
        </p:nvSpPr>
        <p:spPr/>
        <p:txBody>
          <a:bodyPr/>
          <a:lstStyle/>
          <a:p>
            <a:fld id="{245BED67-9B2E-514A-973B-7D1AC02BD0C6}" type="datetimeFigureOut">
              <a:rPr lang="en-US" smtClean="0"/>
              <a:t>3/18/22</a:t>
            </a:fld>
            <a:endParaRPr lang="en-US"/>
          </a:p>
        </p:txBody>
      </p:sp>
      <p:sp>
        <p:nvSpPr>
          <p:cNvPr id="6" name="Footer Placeholder 5">
            <a:extLst>
              <a:ext uri="{FF2B5EF4-FFF2-40B4-BE49-F238E27FC236}">
                <a16:creationId xmlns:a16="http://schemas.microsoft.com/office/drawing/2014/main" id="{1F919E1B-6796-8443-8564-12050351F0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39483-C513-FF47-8F9E-D5FCECD0E673}"/>
              </a:ext>
            </a:extLst>
          </p:cNvPr>
          <p:cNvSpPr>
            <a:spLocks noGrp="1"/>
          </p:cNvSpPr>
          <p:nvPr>
            <p:ph type="sldNum" sz="quarter" idx="12"/>
          </p:nvPr>
        </p:nvSpPr>
        <p:spPr/>
        <p:txBody>
          <a:bodyPr/>
          <a:lstStyle/>
          <a:p>
            <a:fld id="{D477E2CB-D0FB-5D4A-A62C-3E74AA79334D}" type="slidenum">
              <a:rPr lang="en-US" smtClean="0"/>
              <a:t>‹#›</a:t>
            </a:fld>
            <a:endParaRPr lang="en-US"/>
          </a:p>
        </p:txBody>
      </p:sp>
    </p:spTree>
    <p:extLst>
      <p:ext uri="{BB962C8B-B14F-4D97-AF65-F5344CB8AC3E}">
        <p14:creationId xmlns:p14="http://schemas.microsoft.com/office/powerpoint/2010/main" val="33451008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61AA-9C48-C248-9DA0-2C7190B713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F8CECB-D848-3140-8068-889ABC1BB3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2C3B1A-93B2-8A4C-9CCD-EA3810C25A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62CED2-DC67-BD45-9517-E99E4FE58B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A2B3A9-2A29-DB48-B4F9-5DA0A9F56F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6A6A73-3B07-DF4A-BC69-FF8D1B51AA53}"/>
              </a:ext>
            </a:extLst>
          </p:cNvPr>
          <p:cNvSpPr>
            <a:spLocks noGrp="1"/>
          </p:cNvSpPr>
          <p:nvPr>
            <p:ph type="dt" sz="half" idx="10"/>
          </p:nvPr>
        </p:nvSpPr>
        <p:spPr/>
        <p:txBody>
          <a:bodyPr/>
          <a:lstStyle/>
          <a:p>
            <a:fld id="{245BED67-9B2E-514A-973B-7D1AC02BD0C6}" type="datetimeFigureOut">
              <a:rPr lang="en-US" smtClean="0"/>
              <a:t>3/18/22</a:t>
            </a:fld>
            <a:endParaRPr lang="en-US"/>
          </a:p>
        </p:txBody>
      </p:sp>
      <p:sp>
        <p:nvSpPr>
          <p:cNvPr id="8" name="Footer Placeholder 7">
            <a:extLst>
              <a:ext uri="{FF2B5EF4-FFF2-40B4-BE49-F238E27FC236}">
                <a16:creationId xmlns:a16="http://schemas.microsoft.com/office/drawing/2014/main" id="{12A6F06E-08A0-BF4E-8FD4-A3044FD03E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405B41-F0AC-A141-9272-AA475A6F08B0}"/>
              </a:ext>
            </a:extLst>
          </p:cNvPr>
          <p:cNvSpPr>
            <a:spLocks noGrp="1"/>
          </p:cNvSpPr>
          <p:nvPr>
            <p:ph type="sldNum" sz="quarter" idx="12"/>
          </p:nvPr>
        </p:nvSpPr>
        <p:spPr/>
        <p:txBody>
          <a:bodyPr/>
          <a:lstStyle/>
          <a:p>
            <a:fld id="{D477E2CB-D0FB-5D4A-A62C-3E74AA79334D}" type="slidenum">
              <a:rPr lang="en-US" smtClean="0"/>
              <a:t>‹#›</a:t>
            </a:fld>
            <a:endParaRPr lang="en-US"/>
          </a:p>
        </p:txBody>
      </p:sp>
    </p:spTree>
    <p:extLst>
      <p:ext uri="{BB962C8B-B14F-4D97-AF65-F5344CB8AC3E}">
        <p14:creationId xmlns:p14="http://schemas.microsoft.com/office/powerpoint/2010/main" val="264888491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4D73-5F92-9844-825D-5719E5FB04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B3E898-4D72-E34B-82A5-363ECC1831A3}"/>
              </a:ext>
            </a:extLst>
          </p:cNvPr>
          <p:cNvSpPr>
            <a:spLocks noGrp="1"/>
          </p:cNvSpPr>
          <p:nvPr>
            <p:ph type="dt" sz="half" idx="10"/>
          </p:nvPr>
        </p:nvSpPr>
        <p:spPr/>
        <p:txBody>
          <a:bodyPr/>
          <a:lstStyle/>
          <a:p>
            <a:fld id="{245BED67-9B2E-514A-973B-7D1AC02BD0C6}" type="datetimeFigureOut">
              <a:rPr lang="en-US" smtClean="0"/>
              <a:t>3/18/22</a:t>
            </a:fld>
            <a:endParaRPr lang="en-US"/>
          </a:p>
        </p:txBody>
      </p:sp>
      <p:sp>
        <p:nvSpPr>
          <p:cNvPr id="4" name="Footer Placeholder 3">
            <a:extLst>
              <a:ext uri="{FF2B5EF4-FFF2-40B4-BE49-F238E27FC236}">
                <a16:creationId xmlns:a16="http://schemas.microsoft.com/office/drawing/2014/main" id="{4C22EFAF-9ADA-9145-8575-3F82EA0C3C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04DC41-12E5-7E48-9DB1-CA29715157D2}"/>
              </a:ext>
            </a:extLst>
          </p:cNvPr>
          <p:cNvSpPr>
            <a:spLocks noGrp="1"/>
          </p:cNvSpPr>
          <p:nvPr>
            <p:ph type="sldNum" sz="quarter" idx="12"/>
          </p:nvPr>
        </p:nvSpPr>
        <p:spPr/>
        <p:txBody>
          <a:bodyPr/>
          <a:lstStyle/>
          <a:p>
            <a:fld id="{D477E2CB-D0FB-5D4A-A62C-3E74AA79334D}" type="slidenum">
              <a:rPr lang="en-US" smtClean="0"/>
              <a:t>‹#›</a:t>
            </a:fld>
            <a:endParaRPr lang="en-US"/>
          </a:p>
        </p:txBody>
      </p:sp>
    </p:spTree>
    <p:extLst>
      <p:ext uri="{BB962C8B-B14F-4D97-AF65-F5344CB8AC3E}">
        <p14:creationId xmlns:p14="http://schemas.microsoft.com/office/powerpoint/2010/main" val="42378724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4F58AE-9A46-7A4A-9CBF-2002A4B59635}"/>
              </a:ext>
            </a:extLst>
          </p:cNvPr>
          <p:cNvSpPr>
            <a:spLocks noGrp="1"/>
          </p:cNvSpPr>
          <p:nvPr>
            <p:ph type="dt" sz="half" idx="10"/>
          </p:nvPr>
        </p:nvSpPr>
        <p:spPr/>
        <p:txBody>
          <a:bodyPr/>
          <a:lstStyle/>
          <a:p>
            <a:fld id="{245BED67-9B2E-514A-973B-7D1AC02BD0C6}" type="datetimeFigureOut">
              <a:rPr lang="en-US" smtClean="0"/>
              <a:t>3/18/22</a:t>
            </a:fld>
            <a:endParaRPr lang="en-US"/>
          </a:p>
        </p:txBody>
      </p:sp>
      <p:sp>
        <p:nvSpPr>
          <p:cNvPr id="3" name="Footer Placeholder 2">
            <a:extLst>
              <a:ext uri="{FF2B5EF4-FFF2-40B4-BE49-F238E27FC236}">
                <a16:creationId xmlns:a16="http://schemas.microsoft.com/office/drawing/2014/main" id="{24E2CB3C-5A44-C94F-8BCE-B4A8076010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EC7CF4-A249-5D45-A443-AA71CADB9E46}"/>
              </a:ext>
            </a:extLst>
          </p:cNvPr>
          <p:cNvSpPr>
            <a:spLocks noGrp="1"/>
          </p:cNvSpPr>
          <p:nvPr>
            <p:ph type="sldNum" sz="quarter" idx="12"/>
          </p:nvPr>
        </p:nvSpPr>
        <p:spPr/>
        <p:txBody>
          <a:bodyPr/>
          <a:lstStyle/>
          <a:p>
            <a:fld id="{D477E2CB-D0FB-5D4A-A62C-3E74AA79334D}" type="slidenum">
              <a:rPr lang="en-US" smtClean="0"/>
              <a:t>‹#›</a:t>
            </a:fld>
            <a:endParaRPr lang="en-US"/>
          </a:p>
        </p:txBody>
      </p:sp>
    </p:spTree>
    <p:extLst>
      <p:ext uri="{BB962C8B-B14F-4D97-AF65-F5344CB8AC3E}">
        <p14:creationId xmlns:p14="http://schemas.microsoft.com/office/powerpoint/2010/main" val="213220338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3E340-309A-4349-872B-FDE86FF7CA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9284E1-F8AE-2F46-923C-D0474EC6E5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02596E-E4FD-6D4C-882B-CA4AD3E31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10AB53-7EEA-0242-9498-7ED25D207764}"/>
              </a:ext>
            </a:extLst>
          </p:cNvPr>
          <p:cNvSpPr>
            <a:spLocks noGrp="1"/>
          </p:cNvSpPr>
          <p:nvPr>
            <p:ph type="dt" sz="half" idx="10"/>
          </p:nvPr>
        </p:nvSpPr>
        <p:spPr/>
        <p:txBody>
          <a:bodyPr/>
          <a:lstStyle/>
          <a:p>
            <a:fld id="{245BED67-9B2E-514A-973B-7D1AC02BD0C6}" type="datetimeFigureOut">
              <a:rPr lang="en-US" smtClean="0"/>
              <a:t>3/18/22</a:t>
            </a:fld>
            <a:endParaRPr lang="en-US"/>
          </a:p>
        </p:txBody>
      </p:sp>
      <p:sp>
        <p:nvSpPr>
          <p:cNvPr id="6" name="Footer Placeholder 5">
            <a:extLst>
              <a:ext uri="{FF2B5EF4-FFF2-40B4-BE49-F238E27FC236}">
                <a16:creationId xmlns:a16="http://schemas.microsoft.com/office/drawing/2014/main" id="{2867B6FA-3BE5-5743-AF77-8519ACDB9D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1257B8-65AC-5B40-80E3-4101B5EC32E8}"/>
              </a:ext>
            </a:extLst>
          </p:cNvPr>
          <p:cNvSpPr>
            <a:spLocks noGrp="1"/>
          </p:cNvSpPr>
          <p:nvPr>
            <p:ph type="sldNum" sz="quarter" idx="12"/>
          </p:nvPr>
        </p:nvSpPr>
        <p:spPr/>
        <p:txBody>
          <a:bodyPr/>
          <a:lstStyle/>
          <a:p>
            <a:fld id="{D477E2CB-D0FB-5D4A-A62C-3E74AA79334D}" type="slidenum">
              <a:rPr lang="en-US" smtClean="0"/>
              <a:t>‹#›</a:t>
            </a:fld>
            <a:endParaRPr lang="en-US"/>
          </a:p>
        </p:txBody>
      </p:sp>
    </p:spTree>
    <p:extLst>
      <p:ext uri="{BB962C8B-B14F-4D97-AF65-F5344CB8AC3E}">
        <p14:creationId xmlns:p14="http://schemas.microsoft.com/office/powerpoint/2010/main" val="92834915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D5B10-96B8-9540-A601-73959B44DE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BF8DD1-855C-4C4B-8BDC-CE17C8A628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FCB77E-D910-4147-8A78-14B207F29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04B7E5-5225-4A41-96BC-B6A06A168D53}"/>
              </a:ext>
            </a:extLst>
          </p:cNvPr>
          <p:cNvSpPr>
            <a:spLocks noGrp="1"/>
          </p:cNvSpPr>
          <p:nvPr>
            <p:ph type="dt" sz="half" idx="10"/>
          </p:nvPr>
        </p:nvSpPr>
        <p:spPr/>
        <p:txBody>
          <a:bodyPr/>
          <a:lstStyle/>
          <a:p>
            <a:fld id="{245BED67-9B2E-514A-973B-7D1AC02BD0C6}" type="datetimeFigureOut">
              <a:rPr lang="en-US" smtClean="0"/>
              <a:t>3/18/22</a:t>
            </a:fld>
            <a:endParaRPr lang="en-US"/>
          </a:p>
        </p:txBody>
      </p:sp>
      <p:sp>
        <p:nvSpPr>
          <p:cNvPr id="6" name="Footer Placeholder 5">
            <a:extLst>
              <a:ext uri="{FF2B5EF4-FFF2-40B4-BE49-F238E27FC236}">
                <a16:creationId xmlns:a16="http://schemas.microsoft.com/office/drawing/2014/main" id="{58A6E961-7229-244E-B60A-C2D294D39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DC3179-D540-204F-89C8-4EAF6F946F34}"/>
              </a:ext>
            </a:extLst>
          </p:cNvPr>
          <p:cNvSpPr>
            <a:spLocks noGrp="1"/>
          </p:cNvSpPr>
          <p:nvPr>
            <p:ph type="sldNum" sz="quarter" idx="12"/>
          </p:nvPr>
        </p:nvSpPr>
        <p:spPr/>
        <p:txBody>
          <a:bodyPr/>
          <a:lstStyle/>
          <a:p>
            <a:fld id="{D477E2CB-D0FB-5D4A-A62C-3E74AA79334D}" type="slidenum">
              <a:rPr lang="en-US" smtClean="0"/>
              <a:t>‹#›</a:t>
            </a:fld>
            <a:endParaRPr lang="en-US"/>
          </a:p>
        </p:txBody>
      </p:sp>
    </p:spTree>
    <p:extLst>
      <p:ext uri="{BB962C8B-B14F-4D97-AF65-F5344CB8AC3E}">
        <p14:creationId xmlns:p14="http://schemas.microsoft.com/office/powerpoint/2010/main" val="10092677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8E821-9644-5344-88C1-B2AEAD2FC5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F191D2-DE97-5A4F-9FB4-C82E8D2274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5A6A7-1598-2345-AB5C-B6C3416C1856}"/>
              </a:ext>
            </a:extLst>
          </p:cNvPr>
          <p:cNvSpPr>
            <a:spLocks noGrp="1"/>
          </p:cNvSpPr>
          <p:nvPr>
            <p:ph type="dt" sz="half" idx="10"/>
          </p:nvPr>
        </p:nvSpPr>
        <p:spPr/>
        <p:txBody>
          <a:bodyPr/>
          <a:lstStyle/>
          <a:p>
            <a:fld id="{245BED67-9B2E-514A-973B-7D1AC02BD0C6}" type="datetimeFigureOut">
              <a:rPr lang="en-US" smtClean="0"/>
              <a:t>3/18/22</a:t>
            </a:fld>
            <a:endParaRPr lang="en-US"/>
          </a:p>
        </p:txBody>
      </p:sp>
      <p:sp>
        <p:nvSpPr>
          <p:cNvPr id="5" name="Footer Placeholder 4">
            <a:extLst>
              <a:ext uri="{FF2B5EF4-FFF2-40B4-BE49-F238E27FC236}">
                <a16:creationId xmlns:a16="http://schemas.microsoft.com/office/drawing/2014/main" id="{EEBEC626-4EE2-DF42-BCE3-8E74068AF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D65C77-3B3D-EA4D-8744-6507750A41C2}"/>
              </a:ext>
            </a:extLst>
          </p:cNvPr>
          <p:cNvSpPr>
            <a:spLocks noGrp="1"/>
          </p:cNvSpPr>
          <p:nvPr>
            <p:ph type="sldNum" sz="quarter" idx="12"/>
          </p:nvPr>
        </p:nvSpPr>
        <p:spPr/>
        <p:txBody>
          <a:bodyPr/>
          <a:lstStyle/>
          <a:p>
            <a:fld id="{D477E2CB-D0FB-5D4A-A62C-3E74AA79334D}" type="slidenum">
              <a:rPr lang="en-US" smtClean="0"/>
              <a:t>‹#›</a:t>
            </a:fld>
            <a:endParaRPr lang="en-US"/>
          </a:p>
        </p:txBody>
      </p:sp>
    </p:spTree>
    <p:extLst>
      <p:ext uri="{BB962C8B-B14F-4D97-AF65-F5344CB8AC3E}">
        <p14:creationId xmlns:p14="http://schemas.microsoft.com/office/powerpoint/2010/main" val="1902034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549666"/>
            <a:ext cx="10989945" cy="506345"/>
          </a:xfrm>
        </p:spPr>
        <p:txBody>
          <a:bodyPr>
            <a:noAutofit/>
          </a:bodyPr>
          <a:lstStyle/>
          <a:p>
            <a:r>
              <a:rPr lang="en-US" dirty="0"/>
              <a:t>Click to edit Master title style</a:t>
            </a:r>
          </a:p>
        </p:txBody>
      </p:sp>
      <p:sp>
        <p:nvSpPr>
          <p:cNvPr id="3" name="Slide Number Placeholder 2"/>
          <p:cNvSpPr>
            <a:spLocks noGrp="1"/>
          </p:cNvSpPr>
          <p:nvPr>
            <p:ph type="sldNum" sz="quarter" idx="10"/>
          </p:nvPr>
        </p:nvSpPr>
        <p:spPr/>
        <p:txBody>
          <a:bodyPr>
            <a:noAutofit/>
          </a:bodyPr>
          <a:lstStyle/>
          <a:p>
            <a:fld id="{5B9F9593-90F4-9E49-A578-D7F9853B242D}" type="slidenum">
              <a:rPr lang="en-US" smtClean="0"/>
              <a:pPr/>
              <a:t>‹#›</a:t>
            </a:fld>
            <a:endParaRPr lang="en-US" dirty="0"/>
          </a:p>
        </p:txBody>
      </p:sp>
      <p:sp>
        <p:nvSpPr>
          <p:cNvPr id="7" name="Text Placeholder 6"/>
          <p:cNvSpPr>
            <a:spLocks noGrp="1"/>
          </p:cNvSpPr>
          <p:nvPr>
            <p:ph type="body" sz="quarter" idx="11"/>
          </p:nvPr>
        </p:nvSpPr>
        <p:spPr>
          <a:xfrm>
            <a:off x="875516" y="1167412"/>
            <a:ext cx="10972800" cy="4863965"/>
          </a:xfrm>
        </p:spPr>
        <p:txBody>
          <a:bodyPr>
            <a:noAutofit/>
          </a:bodyPr>
          <a:lstStyle/>
          <a:p>
            <a:pPr lvl="0"/>
            <a:r>
              <a:rPr lang="en-US" dirty="0"/>
              <a:t>Click to edit Master text styles</a:t>
            </a:r>
          </a:p>
          <a:p>
            <a:pPr lvl="1"/>
            <a:r>
              <a:rPr lang="en-US" dirty="0"/>
              <a:t>Second level</a:t>
            </a:r>
          </a:p>
        </p:txBody>
      </p:sp>
      <p:sp>
        <p:nvSpPr>
          <p:cNvPr id="12" name="Rectangle 11"/>
          <p:cNvSpPr/>
          <p:nvPr userDrawn="1"/>
        </p:nvSpPr>
        <p:spPr>
          <a:xfrm>
            <a:off x="155037" y="0"/>
            <a:ext cx="454564" cy="6858000"/>
          </a:xfrm>
          <a:prstGeom prst="rect">
            <a:avLst/>
          </a:prstGeom>
          <a:solidFill>
            <a:srgbClr val="FED29E"/>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2400" dirty="0"/>
          </a:p>
        </p:txBody>
      </p:sp>
      <p:sp>
        <p:nvSpPr>
          <p:cNvPr id="14" name="Rectangle 13"/>
          <p:cNvSpPr/>
          <p:nvPr userDrawn="1"/>
        </p:nvSpPr>
        <p:spPr>
          <a:xfrm>
            <a:off x="1" y="0"/>
            <a:ext cx="16472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2400" dirty="0"/>
          </a:p>
        </p:txBody>
      </p:sp>
    </p:spTree>
    <p:extLst>
      <p:ext uri="{BB962C8B-B14F-4D97-AF65-F5344CB8AC3E}">
        <p14:creationId xmlns:p14="http://schemas.microsoft.com/office/powerpoint/2010/main" val="387705788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C0EB4A-2C36-FE4B-B55C-20933D8094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A7C9EC-F44B-4449-A6D3-400A439E98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7A52AA-29D5-5546-A87E-94C11BCBD99D}"/>
              </a:ext>
            </a:extLst>
          </p:cNvPr>
          <p:cNvSpPr>
            <a:spLocks noGrp="1"/>
          </p:cNvSpPr>
          <p:nvPr>
            <p:ph type="dt" sz="half" idx="10"/>
          </p:nvPr>
        </p:nvSpPr>
        <p:spPr/>
        <p:txBody>
          <a:bodyPr/>
          <a:lstStyle/>
          <a:p>
            <a:fld id="{245BED67-9B2E-514A-973B-7D1AC02BD0C6}" type="datetimeFigureOut">
              <a:rPr lang="en-US" smtClean="0"/>
              <a:t>3/18/22</a:t>
            </a:fld>
            <a:endParaRPr lang="en-US"/>
          </a:p>
        </p:txBody>
      </p:sp>
      <p:sp>
        <p:nvSpPr>
          <p:cNvPr id="5" name="Footer Placeholder 4">
            <a:extLst>
              <a:ext uri="{FF2B5EF4-FFF2-40B4-BE49-F238E27FC236}">
                <a16:creationId xmlns:a16="http://schemas.microsoft.com/office/drawing/2014/main" id="{E1519768-A5C7-D440-9A34-D748A8E70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1389DA-0BDB-7A42-9C6D-8C44CF24EA7C}"/>
              </a:ext>
            </a:extLst>
          </p:cNvPr>
          <p:cNvSpPr>
            <a:spLocks noGrp="1"/>
          </p:cNvSpPr>
          <p:nvPr>
            <p:ph type="sldNum" sz="quarter" idx="12"/>
          </p:nvPr>
        </p:nvSpPr>
        <p:spPr/>
        <p:txBody>
          <a:bodyPr/>
          <a:lstStyle/>
          <a:p>
            <a:fld id="{D477E2CB-D0FB-5D4A-A62C-3E74AA79334D}" type="slidenum">
              <a:rPr lang="en-US" smtClean="0"/>
              <a:t>‹#›</a:t>
            </a:fld>
            <a:endParaRPr lang="en-US"/>
          </a:p>
        </p:txBody>
      </p:sp>
    </p:spTree>
    <p:extLst>
      <p:ext uri="{BB962C8B-B14F-4D97-AF65-F5344CB8AC3E}">
        <p14:creationId xmlns:p14="http://schemas.microsoft.com/office/powerpoint/2010/main" val="3536508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2538" y="322536"/>
            <a:ext cx="11869463" cy="6535464"/>
          </a:xfrm>
          <a:prstGeom prst="rect">
            <a:avLst/>
          </a:prstGeom>
        </p:spPr>
      </p:pic>
      <p:sp>
        <p:nvSpPr>
          <p:cNvPr id="2" name="Rectangle 1"/>
          <p:cNvSpPr/>
          <p:nvPr userDrawn="1"/>
        </p:nvSpPr>
        <p:spPr bwMode="auto">
          <a:xfrm>
            <a:off x="670561" y="0"/>
            <a:ext cx="7555913" cy="5739619"/>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2133" b="1" dirty="0" err="1">
              <a:solidFill>
                <a:schemeClr val="tx1"/>
              </a:solidFill>
              <a:latin typeface="+mj-lt"/>
            </a:endParaRPr>
          </a:p>
        </p:txBody>
      </p:sp>
      <p:sp>
        <p:nvSpPr>
          <p:cNvPr id="20" name="Title 15"/>
          <p:cNvSpPr>
            <a:spLocks noGrp="1"/>
          </p:cNvSpPr>
          <p:nvPr>
            <p:ph type="title" hasCustomPrompt="1"/>
          </p:nvPr>
        </p:nvSpPr>
        <p:spPr>
          <a:xfrm>
            <a:off x="1045698" y="1503862"/>
            <a:ext cx="6635263" cy="1749284"/>
          </a:xfrm>
        </p:spPr>
        <p:txBody>
          <a:bodyPr anchor="b">
            <a:noAutofit/>
          </a:bodyPr>
          <a:lstStyle>
            <a:lvl1pPr>
              <a:defRPr sz="48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1050520" y="3368000"/>
            <a:ext cx="6630440" cy="677627"/>
          </a:xfrm>
          <a:prstGeom prst="rect">
            <a:avLst/>
          </a:prstGeom>
        </p:spPr>
        <p:txBody>
          <a:bodyPr>
            <a:noAutofit/>
          </a:bodyPr>
          <a:lstStyle>
            <a:lvl1pPr marL="0" indent="0" algn="l">
              <a:lnSpc>
                <a:spcPct val="100000"/>
              </a:lnSpc>
              <a:buNone/>
              <a:defRPr sz="2133" i="0">
                <a:solidFill>
                  <a:schemeClr val="bg1"/>
                </a:solidFill>
                <a:latin typeface="+mj-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10" name="Date Placeholder 4"/>
          <p:cNvSpPr>
            <a:spLocks noGrp="1"/>
          </p:cNvSpPr>
          <p:nvPr>
            <p:ph type="dt" sz="half" idx="2"/>
          </p:nvPr>
        </p:nvSpPr>
        <p:spPr>
          <a:xfrm>
            <a:off x="1047842" y="5159267"/>
            <a:ext cx="2567117" cy="238607"/>
          </a:xfrm>
          <a:prstGeom prst="rect">
            <a:avLst/>
          </a:prstGeom>
        </p:spPr>
        <p:txBody>
          <a:bodyPr vert="horz" wrap="square" lIns="91440" tIns="0" rIns="91440" bIns="0" rtlCol="0" anchor="b" anchorCtr="0">
            <a:noAutofit/>
          </a:bodyPr>
          <a:lstStyle>
            <a:lvl1pPr algn="l">
              <a:defRPr sz="1600" i="0">
                <a:solidFill>
                  <a:schemeClr val="bg1"/>
                </a:solidFill>
                <a:latin typeface="Arial" pitchFamily="34" charset="0"/>
                <a:cs typeface="Arial" pitchFamily="34" charset="0"/>
              </a:defRPr>
            </a:lvl1pPr>
          </a:lstStyle>
          <a:p>
            <a:fld id="{7CA65D26-67D5-4CD2-90EC-E629659F24B3}" type="datetime1">
              <a:rPr lang="en-US" smtClean="0"/>
              <a:pPr/>
              <a:t>3/18/22</a:t>
            </a:fld>
            <a:endParaRPr lang="en-US" dirty="0"/>
          </a:p>
        </p:txBody>
      </p:sp>
      <p:sp>
        <p:nvSpPr>
          <p:cNvPr id="12" name="Text Placeholder 2"/>
          <p:cNvSpPr>
            <a:spLocks noGrp="1"/>
          </p:cNvSpPr>
          <p:nvPr>
            <p:ph type="body" sz="quarter" idx="10" hasCustomPrompt="1"/>
          </p:nvPr>
        </p:nvSpPr>
        <p:spPr>
          <a:xfrm>
            <a:off x="1045699" y="447371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i="0" baseline="0" dirty="0" smtClean="0">
                <a:solidFill>
                  <a:schemeClr val="bg1"/>
                </a:solidFill>
                <a:cs typeface="Arial"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a:t>Presenter’s </a:t>
            </a:r>
            <a:r>
              <a:rPr lang="en-US" dirty="0"/>
              <a:t>Name</a:t>
            </a:r>
          </a:p>
        </p:txBody>
      </p:sp>
      <p:grpSp>
        <p:nvGrpSpPr>
          <p:cNvPr id="19" name="Group 18"/>
          <p:cNvGrpSpPr/>
          <p:nvPr userDrawn="1"/>
        </p:nvGrpSpPr>
        <p:grpSpPr>
          <a:xfrm>
            <a:off x="1045697" y="205946"/>
            <a:ext cx="4470683" cy="881231"/>
            <a:chOff x="784276" y="216786"/>
            <a:chExt cx="3819176" cy="752810"/>
          </a:xfrm>
        </p:grpSpPr>
        <p:pic>
          <p:nvPicPr>
            <p:cNvPr id="22" name="Picture 2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4276" y="216786"/>
              <a:ext cx="3819176" cy="752810"/>
            </a:xfrm>
            <a:prstGeom prst="rect">
              <a:avLst/>
            </a:prstGeom>
          </p:spPr>
        </p:pic>
        <p:cxnSp>
          <p:nvCxnSpPr>
            <p:cNvPr id="23" name="Straight Connector 22"/>
            <p:cNvCxnSpPr/>
            <p:nvPr userDrawn="1"/>
          </p:nvCxnSpPr>
          <p:spPr>
            <a:xfrm>
              <a:off x="1924755" y="216786"/>
              <a:ext cx="0" cy="752810"/>
            </a:xfrm>
            <a:prstGeom prst="line">
              <a:avLst/>
            </a:prstGeom>
            <a:ln w="254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8828563"/>
      </p:ext>
    </p:extLst>
  </p:cSld>
  <p:clrMapOvr>
    <a:overrideClrMapping bg1="lt1" tx1="dk1" bg2="lt2" tx2="dk2" accent1="accent1" accent2="accent2" accent3="accent3" accent4="accent4" accent5="accent5" accent6="accent6" hlink="hlink" folHlink="folHlink"/>
  </p:clrMapOvr>
  <p:transition>
    <p:fade/>
  </p:transition>
  <p:hf hdr="0"/>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2538" y="322536"/>
            <a:ext cx="11877417" cy="6535464"/>
          </a:xfrm>
          <a:prstGeom prst="rect">
            <a:avLst/>
          </a:prstGeom>
        </p:spPr>
      </p:pic>
      <p:sp>
        <p:nvSpPr>
          <p:cNvPr id="2" name="Rectangle 1"/>
          <p:cNvSpPr/>
          <p:nvPr userDrawn="1"/>
        </p:nvSpPr>
        <p:spPr bwMode="auto">
          <a:xfrm>
            <a:off x="670561" y="0"/>
            <a:ext cx="7555913" cy="573961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2133" b="1" dirty="0" err="1">
              <a:solidFill>
                <a:schemeClr val="tx1"/>
              </a:solidFill>
              <a:latin typeface="+mj-lt"/>
            </a:endParaRPr>
          </a:p>
        </p:txBody>
      </p:sp>
      <p:sp>
        <p:nvSpPr>
          <p:cNvPr id="13" name="Date Placeholder 4"/>
          <p:cNvSpPr>
            <a:spLocks noGrp="1"/>
          </p:cNvSpPr>
          <p:nvPr>
            <p:ph type="dt" sz="half" idx="2"/>
          </p:nvPr>
        </p:nvSpPr>
        <p:spPr>
          <a:xfrm>
            <a:off x="1047842" y="5159267"/>
            <a:ext cx="2567117" cy="238607"/>
          </a:xfrm>
          <a:prstGeom prst="rect">
            <a:avLst/>
          </a:prstGeom>
        </p:spPr>
        <p:txBody>
          <a:bodyPr vert="horz" wrap="square" lIns="91440" tIns="0" rIns="91440" bIns="0" rtlCol="0" anchor="b" anchorCtr="0">
            <a:noAutofit/>
          </a:bodyPr>
          <a:lstStyle>
            <a:lvl1pPr algn="l">
              <a:defRPr sz="1600" i="0">
                <a:solidFill>
                  <a:schemeClr val="bg1"/>
                </a:solidFill>
                <a:latin typeface="Arial" pitchFamily="34" charset="0"/>
                <a:cs typeface="Arial" pitchFamily="34" charset="0"/>
              </a:defRPr>
            </a:lvl1pPr>
          </a:lstStyle>
          <a:p>
            <a:fld id="{7CA65D26-67D5-4CD2-90EC-E629659F24B3}" type="datetime1">
              <a:rPr lang="en-US" smtClean="0"/>
              <a:pPr/>
              <a:t>3/18/22</a:t>
            </a:fld>
            <a:endParaRPr lang="en-US" dirty="0"/>
          </a:p>
        </p:txBody>
      </p:sp>
      <p:sp>
        <p:nvSpPr>
          <p:cNvPr id="20" name="Title 15"/>
          <p:cNvSpPr>
            <a:spLocks noGrp="1"/>
          </p:cNvSpPr>
          <p:nvPr>
            <p:ph type="title" hasCustomPrompt="1"/>
          </p:nvPr>
        </p:nvSpPr>
        <p:spPr>
          <a:xfrm>
            <a:off x="1045698" y="1503862"/>
            <a:ext cx="6635263" cy="1749284"/>
          </a:xfrm>
        </p:spPr>
        <p:txBody>
          <a:bodyPr anchor="b">
            <a:noAutofit/>
          </a:bodyPr>
          <a:lstStyle>
            <a:lvl1pPr>
              <a:defRPr sz="48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1050520" y="3368000"/>
            <a:ext cx="6630440" cy="677627"/>
          </a:xfrm>
          <a:prstGeom prst="rect">
            <a:avLst/>
          </a:prstGeom>
        </p:spPr>
        <p:txBody>
          <a:bodyPr>
            <a:noAutofit/>
          </a:bodyPr>
          <a:lstStyle>
            <a:lvl1pPr marL="0" indent="0" algn="l">
              <a:lnSpc>
                <a:spcPct val="100000"/>
              </a:lnSpc>
              <a:buNone/>
              <a:defRPr sz="2133" i="0">
                <a:solidFill>
                  <a:schemeClr val="bg1"/>
                </a:solidFill>
                <a:latin typeface="+mj-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1045699" y="447371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i="0" baseline="0" dirty="0" smtClean="0">
                <a:solidFill>
                  <a:schemeClr val="bg1"/>
                </a:solidFill>
                <a:cs typeface="Arial"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a:t>Presenter’s </a:t>
            </a:r>
            <a:r>
              <a:rPr lang="en-US" dirty="0"/>
              <a:t>Name</a:t>
            </a:r>
          </a:p>
        </p:txBody>
      </p:sp>
      <p:grpSp>
        <p:nvGrpSpPr>
          <p:cNvPr id="12" name="Group 11"/>
          <p:cNvGrpSpPr/>
          <p:nvPr userDrawn="1"/>
        </p:nvGrpSpPr>
        <p:grpSpPr>
          <a:xfrm>
            <a:off x="1045697" y="205946"/>
            <a:ext cx="4470683" cy="881231"/>
            <a:chOff x="784276" y="216786"/>
            <a:chExt cx="3819176" cy="75281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4276" y="216786"/>
              <a:ext cx="3819176" cy="752810"/>
            </a:xfrm>
            <a:prstGeom prst="rect">
              <a:avLst/>
            </a:prstGeom>
          </p:spPr>
        </p:pic>
        <p:cxnSp>
          <p:nvCxnSpPr>
            <p:cNvPr id="15" name="Straight Connector 14"/>
            <p:cNvCxnSpPr/>
            <p:nvPr userDrawn="1"/>
          </p:nvCxnSpPr>
          <p:spPr>
            <a:xfrm>
              <a:off x="1924755" y="216786"/>
              <a:ext cx="0" cy="752810"/>
            </a:xfrm>
            <a:prstGeom prst="line">
              <a:avLst/>
            </a:prstGeom>
            <a:ln w="254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67191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2538" y="314458"/>
            <a:ext cx="11869463" cy="6543543"/>
          </a:xfrm>
          <a:prstGeom prst="rect">
            <a:avLst/>
          </a:prstGeom>
        </p:spPr>
      </p:pic>
      <p:sp>
        <p:nvSpPr>
          <p:cNvPr id="6" name="Rectangle 5"/>
          <p:cNvSpPr/>
          <p:nvPr userDrawn="1"/>
        </p:nvSpPr>
        <p:spPr bwMode="auto">
          <a:xfrm>
            <a:off x="670561" y="0"/>
            <a:ext cx="7555913" cy="573961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2133" b="1" dirty="0" err="1">
              <a:solidFill>
                <a:schemeClr val="tx1"/>
              </a:solidFill>
              <a:latin typeface="+mj-lt"/>
            </a:endParaRPr>
          </a:p>
        </p:txBody>
      </p:sp>
      <p:sp>
        <p:nvSpPr>
          <p:cNvPr id="7" name="Date Placeholder 4"/>
          <p:cNvSpPr>
            <a:spLocks noGrp="1"/>
          </p:cNvSpPr>
          <p:nvPr>
            <p:ph type="dt" sz="half" idx="2"/>
          </p:nvPr>
        </p:nvSpPr>
        <p:spPr>
          <a:xfrm>
            <a:off x="1047842" y="5159267"/>
            <a:ext cx="2567117" cy="238607"/>
          </a:xfrm>
          <a:prstGeom prst="rect">
            <a:avLst/>
          </a:prstGeom>
        </p:spPr>
        <p:txBody>
          <a:bodyPr vert="horz" wrap="square" lIns="91440" tIns="0" rIns="91440" bIns="0" rtlCol="0" anchor="b" anchorCtr="0">
            <a:noAutofit/>
          </a:bodyPr>
          <a:lstStyle>
            <a:lvl1pPr algn="l">
              <a:defRPr sz="1600" i="0">
                <a:solidFill>
                  <a:schemeClr val="bg1"/>
                </a:solidFill>
                <a:latin typeface="Arial" pitchFamily="34" charset="0"/>
                <a:cs typeface="Arial" pitchFamily="34" charset="0"/>
              </a:defRPr>
            </a:lvl1pPr>
          </a:lstStyle>
          <a:p>
            <a:fld id="{7CA65D26-67D5-4CD2-90EC-E629659F24B3}" type="datetime1">
              <a:rPr lang="en-US" smtClean="0"/>
              <a:pPr/>
              <a:t>3/18/22</a:t>
            </a:fld>
            <a:endParaRPr lang="en-US" dirty="0"/>
          </a:p>
        </p:txBody>
      </p:sp>
      <p:sp>
        <p:nvSpPr>
          <p:cNvPr id="8" name="Title 15"/>
          <p:cNvSpPr>
            <a:spLocks noGrp="1"/>
          </p:cNvSpPr>
          <p:nvPr>
            <p:ph type="title" hasCustomPrompt="1"/>
          </p:nvPr>
        </p:nvSpPr>
        <p:spPr>
          <a:xfrm>
            <a:off x="1045698" y="1503862"/>
            <a:ext cx="6635263" cy="1749284"/>
          </a:xfrm>
        </p:spPr>
        <p:txBody>
          <a:bodyPr anchor="b">
            <a:noAutofit/>
          </a:bodyPr>
          <a:lstStyle>
            <a:lvl1pPr>
              <a:defRPr sz="48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1050520" y="3368000"/>
            <a:ext cx="6630440" cy="677627"/>
          </a:xfrm>
          <a:prstGeom prst="rect">
            <a:avLst/>
          </a:prstGeom>
        </p:spPr>
        <p:txBody>
          <a:bodyPr>
            <a:noAutofit/>
          </a:bodyPr>
          <a:lstStyle>
            <a:lvl1pPr marL="0" indent="0" algn="l">
              <a:lnSpc>
                <a:spcPct val="100000"/>
              </a:lnSpc>
              <a:buNone/>
              <a:defRPr sz="2133" i="0">
                <a:solidFill>
                  <a:schemeClr val="bg1"/>
                </a:solidFill>
                <a:latin typeface="+mj-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1045699" y="447371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i="0" baseline="0" dirty="0" smtClean="0">
                <a:solidFill>
                  <a:schemeClr val="bg1"/>
                </a:solidFill>
                <a:cs typeface="Arial"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a:t>Presenter’s </a:t>
            </a:r>
            <a:r>
              <a:rPr lang="en-US" dirty="0"/>
              <a:t>Name</a:t>
            </a:r>
          </a:p>
        </p:txBody>
      </p:sp>
      <p:grpSp>
        <p:nvGrpSpPr>
          <p:cNvPr id="16" name="Group 15"/>
          <p:cNvGrpSpPr/>
          <p:nvPr userDrawn="1"/>
        </p:nvGrpSpPr>
        <p:grpSpPr>
          <a:xfrm>
            <a:off x="1045697" y="205946"/>
            <a:ext cx="4470683" cy="881231"/>
            <a:chOff x="784276" y="216786"/>
            <a:chExt cx="3819176" cy="752810"/>
          </a:xfrm>
        </p:grpSpPr>
        <p:pic>
          <p:nvPicPr>
            <p:cNvPr id="17" name="Picture 1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4276" y="216786"/>
              <a:ext cx="3819176" cy="752810"/>
            </a:xfrm>
            <a:prstGeom prst="rect">
              <a:avLst/>
            </a:prstGeom>
          </p:spPr>
        </p:pic>
        <p:cxnSp>
          <p:nvCxnSpPr>
            <p:cNvPr id="18" name="Straight Connector 17"/>
            <p:cNvCxnSpPr/>
            <p:nvPr userDrawn="1"/>
          </p:nvCxnSpPr>
          <p:spPr>
            <a:xfrm>
              <a:off x="1924755" y="216786"/>
              <a:ext cx="0" cy="752810"/>
            </a:xfrm>
            <a:prstGeom prst="line">
              <a:avLst/>
            </a:prstGeom>
            <a:ln w="254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5049256"/>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l="-112"/>
          <a:stretch/>
        </p:blipFill>
        <p:spPr>
          <a:xfrm>
            <a:off x="322538" y="322536"/>
            <a:ext cx="11869463" cy="6535464"/>
          </a:xfrm>
          <a:prstGeom prst="rect">
            <a:avLst/>
          </a:prstGeom>
        </p:spPr>
      </p:pic>
      <p:sp>
        <p:nvSpPr>
          <p:cNvPr id="6" name="Rectangle 5"/>
          <p:cNvSpPr/>
          <p:nvPr userDrawn="1"/>
        </p:nvSpPr>
        <p:spPr bwMode="auto">
          <a:xfrm>
            <a:off x="670561" y="0"/>
            <a:ext cx="7555913" cy="573961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2133" b="1" dirty="0" err="1">
              <a:solidFill>
                <a:schemeClr val="tx1"/>
              </a:solidFill>
              <a:latin typeface="+mj-lt"/>
            </a:endParaRPr>
          </a:p>
        </p:txBody>
      </p:sp>
      <p:sp>
        <p:nvSpPr>
          <p:cNvPr id="7" name="Date Placeholder 4"/>
          <p:cNvSpPr>
            <a:spLocks noGrp="1"/>
          </p:cNvSpPr>
          <p:nvPr>
            <p:ph type="dt" sz="half" idx="2"/>
          </p:nvPr>
        </p:nvSpPr>
        <p:spPr>
          <a:xfrm>
            <a:off x="1047842" y="5159267"/>
            <a:ext cx="2567117" cy="238607"/>
          </a:xfrm>
          <a:prstGeom prst="rect">
            <a:avLst/>
          </a:prstGeom>
        </p:spPr>
        <p:txBody>
          <a:bodyPr vert="horz" wrap="square" lIns="91440" tIns="0" rIns="91440" bIns="0" rtlCol="0" anchor="b" anchorCtr="0">
            <a:noAutofit/>
          </a:bodyPr>
          <a:lstStyle>
            <a:lvl1pPr algn="l">
              <a:defRPr sz="1600" i="0">
                <a:solidFill>
                  <a:schemeClr val="bg1"/>
                </a:solidFill>
                <a:latin typeface="Arial" pitchFamily="34" charset="0"/>
                <a:cs typeface="Arial" pitchFamily="34" charset="0"/>
              </a:defRPr>
            </a:lvl1pPr>
          </a:lstStyle>
          <a:p>
            <a:fld id="{7CA65D26-67D5-4CD2-90EC-E629659F24B3}" type="datetime1">
              <a:rPr lang="en-US" smtClean="0"/>
              <a:pPr/>
              <a:t>3/18/22</a:t>
            </a:fld>
            <a:endParaRPr lang="en-US" dirty="0"/>
          </a:p>
        </p:txBody>
      </p:sp>
      <p:sp>
        <p:nvSpPr>
          <p:cNvPr id="8" name="Title 15"/>
          <p:cNvSpPr>
            <a:spLocks noGrp="1"/>
          </p:cNvSpPr>
          <p:nvPr>
            <p:ph type="title" hasCustomPrompt="1"/>
          </p:nvPr>
        </p:nvSpPr>
        <p:spPr>
          <a:xfrm>
            <a:off x="1045698" y="1503862"/>
            <a:ext cx="6635263" cy="1749284"/>
          </a:xfrm>
        </p:spPr>
        <p:txBody>
          <a:bodyPr anchor="b">
            <a:noAutofit/>
          </a:bodyPr>
          <a:lstStyle>
            <a:lvl1pPr>
              <a:defRPr sz="48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1050520" y="3368000"/>
            <a:ext cx="6630440" cy="677627"/>
          </a:xfrm>
          <a:prstGeom prst="rect">
            <a:avLst/>
          </a:prstGeom>
        </p:spPr>
        <p:txBody>
          <a:bodyPr>
            <a:noAutofit/>
          </a:bodyPr>
          <a:lstStyle>
            <a:lvl1pPr marL="0" indent="0" algn="l">
              <a:lnSpc>
                <a:spcPct val="100000"/>
              </a:lnSpc>
              <a:buNone/>
              <a:defRPr sz="2133" i="0">
                <a:solidFill>
                  <a:schemeClr val="bg1"/>
                </a:solidFill>
                <a:latin typeface="+mj-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1045699" y="447371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i="0" baseline="0" dirty="0" smtClean="0">
                <a:solidFill>
                  <a:schemeClr val="bg1"/>
                </a:solidFill>
                <a:cs typeface="Arial"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a:t>Presenter’s </a:t>
            </a:r>
            <a:r>
              <a:rPr lang="en-US" dirty="0"/>
              <a:t>Name</a:t>
            </a:r>
          </a:p>
        </p:txBody>
      </p:sp>
      <p:grpSp>
        <p:nvGrpSpPr>
          <p:cNvPr id="12" name="Group 11"/>
          <p:cNvGrpSpPr/>
          <p:nvPr userDrawn="1"/>
        </p:nvGrpSpPr>
        <p:grpSpPr>
          <a:xfrm>
            <a:off x="1045697" y="205946"/>
            <a:ext cx="4470683" cy="881231"/>
            <a:chOff x="784276" y="216786"/>
            <a:chExt cx="3819176" cy="75281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4276" y="216786"/>
              <a:ext cx="3819176" cy="752810"/>
            </a:xfrm>
            <a:prstGeom prst="rect">
              <a:avLst/>
            </a:prstGeom>
          </p:spPr>
        </p:pic>
        <p:cxnSp>
          <p:nvCxnSpPr>
            <p:cNvPr id="14" name="Straight Connector 13"/>
            <p:cNvCxnSpPr/>
            <p:nvPr userDrawn="1"/>
          </p:nvCxnSpPr>
          <p:spPr>
            <a:xfrm>
              <a:off x="1924755" y="216786"/>
              <a:ext cx="0" cy="752810"/>
            </a:xfrm>
            <a:prstGeom prst="line">
              <a:avLst/>
            </a:prstGeom>
            <a:ln w="254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78776367"/>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6839" y="322536"/>
            <a:ext cx="11835161" cy="6535464"/>
          </a:xfrm>
          <a:prstGeom prst="rect">
            <a:avLst/>
          </a:prstGeom>
        </p:spPr>
      </p:pic>
      <p:sp>
        <p:nvSpPr>
          <p:cNvPr id="2" name="Rectangle 1"/>
          <p:cNvSpPr/>
          <p:nvPr userDrawn="1"/>
        </p:nvSpPr>
        <p:spPr bwMode="auto">
          <a:xfrm>
            <a:off x="670561" y="0"/>
            <a:ext cx="7555913" cy="573961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2133" b="1" dirty="0" err="1">
              <a:solidFill>
                <a:schemeClr val="tx1"/>
              </a:solidFill>
              <a:latin typeface="+mj-lt"/>
            </a:endParaRPr>
          </a:p>
        </p:txBody>
      </p:sp>
      <p:sp>
        <p:nvSpPr>
          <p:cNvPr id="13" name="Date Placeholder 4"/>
          <p:cNvSpPr>
            <a:spLocks noGrp="1"/>
          </p:cNvSpPr>
          <p:nvPr>
            <p:ph type="dt" sz="half" idx="2"/>
          </p:nvPr>
        </p:nvSpPr>
        <p:spPr>
          <a:xfrm>
            <a:off x="1047842" y="5159267"/>
            <a:ext cx="2567117" cy="238607"/>
          </a:xfrm>
          <a:prstGeom prst="rect">
            <a:avLst/>
          </a:prstGeom>
        </p:spPr>
        <p:txBody>
          <a:bodyPr vert="horz" wrap="square" lIns="91440" tIns="0" rIns="91440" bIns="0" rtlCol="0" anchor="b" anchorCtr="0">
            <a:noAutofit/>
          </a:bodyPr>
          <a:lstStyle>
            <a:lvl1pPr algn="l">
              <a:defRPr sz="1600" i="0">
                <a:solidFill>
                  <a:schemeClr val="bg1"/>
                </a:solidFill>
                <a:latin typeface="Arial" pitchFamily="34" charset="0"/>
                <a:cs typeface="Arial" pitchFamily="34" charset="0"/>
              </a:defRPr>
            </a:lvl1pPr>
          </a:lstStyle>
          <a:p>
            <a:fld id="{7CA65D26-67D5-4CD2-90EC-E629659F24B3}" type="datetime1">
              <a:rPr lang="en-US" smtClean="0"/>
              <a:pPr/>
              <a:t>3/18/22</a:t>
            </a:fld>
            <a:endParaRPr lang="en-US" dirty="0"/>
          </a:p>
        </p:txBody>
      </p:sp>
      <p:sp>
        <p:nvSpPr>
          <p:cNvPr id="20" name="Title 15"/>
          <p:cNvSpPr>
            <a:spLocks noGrp="1"/>
          </p:cNvSpPr>
          <p:nvPr>
            <p:ph type="title" hasCustomPrompt="1"/>
          </p:nvPr>
        </p:nvSpPr>
        <p:spPr>
          <a:xfrm>
            <a:off x="1045698" y="1503862"/>
            <a:ext cx="6635263" cy="1749284"/>
          </a:xfrm>
        </p:spPr>
        <p:txBody>
          <a:bodyPr anchor="b">
            <a:noAutofit/>
          </a:bodyPr>
          <a:lstStyle>
            <a:lvl1pPr>
              <a:defRPr sz="48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1050520" y="3368000"/>
            <a:ext cx="6630440" cy="677627"/>
          </a:xfrm>
          <a:prstGeom prst="rect">
            <a:avLst/>
          </a:prstGeom>
        </p:spPr>
        <p:txBody>
          <a:bodyPr>
            <a:noAutofit/>
          </a:bodyPr>
          <a:lstStyle>
            <a:lvl1pPr marL="0" indent="0" algn="l">
              <a:lnSpc>
                <a:spcPct val="100000"/>
              </a:lnSpc>
              <a:buNone/>
              <a:defRPr sz="2133" i="0">
                <a:solidFill>
                  <a:schemeClr val="bg1"/>
                </a:solidFill>
                <a:latin typeface="+mj-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1045699" y="447371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i="0" baseline="0" dirty="0" smtClean="0">
                <a:solidFill>
                  <a:schemeClr val="bg1"/>
                </a:solidFill>
                <a:cs typeface="Arial"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a:t>Presenter’s </a:t>
            </a:r>
            <a:r>
              <a:rPr lang="en-US" dirty="0"/>
              <a:t>Name</a:t>
            </a:r>
          </a:p>
        </p:txBody>
      </p:sp>
      <p:grpSp>
        <p:nvGrpSpPr>
          <p:cNvPr id="12" name="Group 11"/>
          <p:cNvGrpSpPr/>
          <p:nvPr userDrawn="1"/>
        </p:nvGrpSpPr>
        <p:grpSpPr>
          <a:xfrm>
            <a:off x="1045697" y="205946"/>
            <a:ext cx="4470683" cy="881231"/>
            <a:chOff x="784276" y="216786"/>
            <a:chExt cx="3819176" cy="75281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4276" y="216786"/>
              <a:ext cx="3819176" cy="752810"/>
            </a:xfrm>
            <a:prstGeom prst="rect">
              <a:avLst/>
            </a:prstGeom>
          </p:spPr>
        </p:pic>
        <p:cxnSp>
          <p:nvCxnSpPr>
            <p:cNvPr id="15" name="Straight Connector 14"/>
            <p:cNvCxnSpPr/>
            <p:nvPr userDrawn="1"/>
          </p:nvCxnSpPr>
          <p:spPr>
            <a:xfrm>
              <a:off x="1924755" y="216786"/>
              <a:ext cx="0" cy="752810"/>
            </a:xfrm>
            <a:prstGeom prst="line">
              <a:avLst/>
            </a:prstGeom>
            <a:ln w="254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13969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Cover – Teal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2538" y="322539"/>
            <a:ext cx="11869463" cy="6535461"/>
          </a:xfrm>
          <a:prstGeom prst="rect">
            <a:avLst/>
          </a:prstGeom>
        </p:spPr>
      </p:pic>
      <p:sp>
        <p:nvSpPr>
          <p:cNvPr id="2" name="Rectangle 1"/>
          <p:cNvSpPr/>
          <p:nvPr userDrawn="1"/>
        </p:nvSpPr>
        <p:spPr bwMode="auto">
          <a:xfrm>
            <a:off x="670561" y="0"/>
            <a:ext cx="7555913" cy="573961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2133" b="1" dirty="0" err="1">
              <a:solidFill>
                <a:schemeClr val="tx1"/>
              </a:solidFill>
              <a:latin typeface="+mj-lt"/>
            </a:endParaRPr>
          </a:p>
        </p:txBody>
      </p:sp>
      <p:sp>
        <p:nvSpPr>
          <p:cNvPr id="13" name="Date Placeholder 4"/>
          <p:cNvSpPr>
            <a:spLocks noGrp="1"/>
          </p:cNvSpPr>
          <p:nvPr>
            <p:ph type="dt" sz="half" idx="2"/>
          </p:nvPr>
        </p:nvSpPr>
        <p:spPr>
          <a:xfrm>
            <a:off x="1047842" y="5159267"/>
            <a:ext cx="2567117" cy="238607"/>
          </a:xfrm>
          <a:prstGeom prst="rect">
            <a:avLst/>
          </a:prstGeom>
        </p:spPr>
        <p:txBody>
          <a:bodyPr vert="horz" wrap="square" lIns="91440" tIns="0" rIns="91440" bIns="0" rtlCol="0" anchor="b" anchorCtr="0">
            <a:noAutofit/>
          </a:bodyPr>
          <a:lstStyle>
            <a:lvl1pPr algn="l">
              <a:defRPr sz="1600" i="0">
                <a:solidFill>
                  <a:schemeClr val="bg1"/>
                </a:solidFill>
                <a:latin typeface="Arial" pitchFamily="34" charset="0"/>
                <a:cs typeface="Arial" pitchFamily="34" charset="0"/>
              </a:defRPr>
            </a:lvl1pPr>
          </a:lstStyle>
          <a:p>
            <a:fld id="{7CA65D26-67D5-4CD2-90EC-E629659F24B3}" type="datetime1">
              <a:rPr lang="en-US" smtClean="0"/>
              <a:pPr/>
              <a:t>3/18/22</a:t>
            </a:fld>
            <a:endParaRPr lang="en-US" dirty="0"/>
          </a:p>
        </p:txBody>
      </p:sp>
      <p:sp>
        <p:nvSpPr>
          <p:cNvPr id="20" name="Title 15"/>
          <p:cNvSpPr>
            <a:spLocks noGrp="1"/>
          </p:cNvSpPr>
          <p:nvPr>
            <p:ph type="title" hasCustomPrompt="1"/>
          </p:nvPr>
        </p:nvSpPr>
        <p:spPr>
          <a:xfrm>
            <a:off x="1045698" y="1503862"/>
            <a:ext cx="6635263" cy="1749284"/>
          </a:xfrm>
        </p:spPr>
        <p:txBody>
          <a:bodyPr anchor="b">
            <a:noAutofit/>
          </a:bodyPr>
          <a:lstStyle>
            <a:lvl1pPr>
              <a:defRPr sz="48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1050520" y="3368000"/>
            <a:ext cx="6630440" cy="677627"/>
          </a:xfrm>
          <a:prstGeom prst="rect">
            <a:avLst/>
          </a:prstGeom>
        </p:spPr>
        <p:txBody>
          <a:bodyPr>
            <a:noAutofit/>
          </a:bodyPr>
          <a:lstStyle>
            <a:lvl1pPr marL="0" indent="0" algn="l">
              <a:lnSpc>
                <a:spcPct val="100000"/>
              </a:lnSpc>
              <a:buNone/>
              <a:defRPr sz="2133" i="0">
                <a:solidFill>
                  <a:schemeClr val="bg1"/>
                </a:solidFill>
                <a:latin typeface="+mj-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1045699" y="4473718"/>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i="0" baseline="0" dirty="0" smtClean="0">
                <a:solidFill>
                  <a:schemeClr val="bg1"/>
                </a:solidFill>
                <a:cs typeface="Arial"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a:t>Presenter’s </a:t>
            </a:r>
            <a:r>
              <a:rPr lang="en-US" dirty="0"/>
              <a:t>Name</a:t>
            </a:r>
          </a:p>
        </p:txBody>
      </p:sp>
      <p:grpSp>
        <p:nvGrpSpPr>
          <p:cNvPr id="12" name="Group 11"/>
          <p:cNvGrpSpPr/>
          <p:nvPr userDrawn="1"/>
        </p:nvGrpSpPr>
        <p:grpSpPr>
          <a:xfrm>
            <a:off x="1045697" y="205946"/>
            <a:ext cx="4470683" cy="881231"/>
            <a:chOff x="784276" y="216786"/>
            <a:chExt cx="3819176" cy="75281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4276" y="216786"/>
              <a:ext cx="3819176" cy="752810"/>
            </a:xfrm>
            <a:prstGeom prst="rect">
              <a:avLst/>
            </a:prstGeom>
          </p:spPr>
        </p:pic>
        <p:cxnSp>
          <p:nvCxnSpPr>
            <p:cNvPr id="15" name="Straight Connector 14"/>
            <p:cNvCxnSpPr/>
            <p:nvPr userDrawn="1"/>
          </p:nvCxnSpPr>
          <p:spPr>
            <a:xfrm>
              <a:off x="1924755" y="216786"/>
              <a:ext cx="0" cy="752810"/>
            </a:xfrm>
            <a:prstGeom prst="line">
              <a:avLst/>
            </a:prstGeom>
            <a:ln w="254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73671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12035" y="5764696"/>
            <a:ext cx="11979965" cy="1093304"/>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2133" b="1" dirty="0" err="1">
              <a:solidFill>
                <a:schemeClr val="bg1"/>
              </a:solidFill>
              <a:latin typeface="+mj-lt"/>
            </a:endParaRPr>
          </a:p>
        </p:txBody>
      </p:sp>
      <p:sp>
        <p:nvSpPr>
          <p:cNvPr id="14" name="Title 15"/>
          <p:cNvSpPr>
            <a:spLocks noGrp="1"/>
          </p:cNvSpPr>
          <p:nvPr>
            <p:ph type="title" hasCustomPrompt="1"/>
          </p:nvPr>
        </p:nvSpPr>
        <p:spPr>
          <a:xfrm>
            <a:off x="398933" y="2504662"/>
            <a:ext cx="8188479" cy="1749284"/>
          </a:xfrm>
        </p:spPr>
        <p:txBody>
          <a:bodyPr anchor="b">
            <a:noAutofit/>
          </a:bodyPr>
          <a:lstStyle>
            <a:lvl1pPr>
              <a:defRPr sz="48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425600" y="6155225"/>
            <a:ext cx="2567117" cy="238607"/>
          </a:xfrm>
          <a:prstGeom prst="rect">
            <a:avLst/>
          </a:prstGeom>
        </p:spPr>
        <p:txBody>
          <a:bodyPr vert="horz" wrap="square" lIns="91440" tIns="0" rIns="91440" bIns="0" rtlCol="0" anchor="b" anchorCtr="0">
            <a:noAutofit/>
          </a:bodyPr>
          <a:lstStyle>
            <a:lvl1pPr algn="l">
              <a:defRPr sz="1600" i="0">
                <a:solidFill>
                  <a:schemeClr val="tx1"/>
                </a:solidFill>
                <a:latin typeface="Arial" pitchFamily="34" charset="0"/>
                <a:cs typeface="Arial" pitchFamily="34" charset="0"/>
              </a:defRPr>
            </a:lvl1pPr>
          </a:lstStyle>
          <a:p>
            <a:fld id="{7CA65D26-67D5-4CD2-90EC-E629659F24B3}" type="datetime1">
              <a:rPr lang="en-US" smtClean="0"/>
              <a:pPr/>
              <a:t>3/18/22</a:t>
            </a:fld>
            <a:endParaRPr lang="en-US" dirty="0"/>
          </a:p>
        </p:txBody>
      </p:sp>
      <p:sp>
        <p:nvSpPr>
          <p:cNvPr id="17" name="Text Placeholder 3"/>
          <p:cNvSpPr>
            <a:spLocks noGrp="1"/>
          </p:cNvSpPr>
          <p:nvPr>
            <p:ph type="body" sz="quarter" idx="15" hasCustomPrompt="1"/>
          </p:nvPr>
        </p:nvSpPr>
        <p:spPr>
          <a:xfrm>
            <a:off x="403755" y="4246880"/>
            <a:ext cx="8196909" cy="677627"/>
          </a:xfrm>
          <a:prstGeom prst="rect">
            <a:avLst/>
          </a:prstGeom>
        </p:spPr>
        <p:txBody>
          <a:bodyPr>
            <a:noAutofit/>
          </a:bodyPr>
          <a:lstStyle>
            <a:lvl1pPr marL="0" indent="0" algn="l">
              <a:lnSpc>
                <a:spcPct val="100000"/>
              </a:lnSpc>
              <a:buNone/>
              <a:defRPr sz="2133" i="0">
                <a:solidFill>
                  <a:schemeClr val="tx1"/>
                </a:solidFill>
                <a:latin typeface="+mj-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423458" y="5469675"/>
            <a:ext cx="5588615"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2133" i="0" baseline="0" dirty="0" smtClean="0">
                <a:solidFill>
                  <a:schemeClr val="tx1"/>
                </a:solidFill>
                <a:cs typeface="Arial" pitchFamily="34" charset="0"/>
              </a:defRPr>
            </a:lvl1pPr>
            <a:lvl2pPr>
              <a:defRPr lang="en-US" sz="2400" dirty="0" smtClean="0">
                <a:latin typeface="+mn-lt"/>
              </a:defRPr>
            </a:lvl2pPr>
            <a:lvl3pPr>
              <a:defRPr lang="en-US" sz="2400" dirty="0" smtClean="0">
                <a:latin typeface="+mn-lt"/>
              </a:defRPr>
            </a:lvl3pPr>
            <a:lvl4pPr>
              <a:defRPr lang="en-US" sz="2400" dirty="0" smtClean="0">
                <a:latin typeface="+mn-lt"/>
              </a:defRPr>
            </a:lvl4pPr>
            <a:lvl5pPr>
              <a:defRPr lang="en-US" sz="2400" dirty="0">
                <a:latin typeface="+mn-lt"/>
              </a:defRPr>
            </a:lvl5pPr>
          </a:lstStyle>
          <a:p>
            <a:pPr marL="0" lvl="0"/>
            <a:r>
              <a:rPr lang="en-US" dirty="0"/>
              <a:t>Presenter’s Name</a:t>
            </a:r>
          </a:p>
        </p:txBody>
      </p:sp>
      <p:grpSp>
        <p:nvGrpSpPr>
          <p:cNvPr id="21" name="Group 20"/>
          <p:cNvGrpSpPr/>
          <p:nvPr userDrawn="1"/>
        </p:nvGrpSpPr>
        <p:grpSpPr>
          <a:xfrm>
            <a:off x="570962" y="503793"/>
            <a:ext cx="4972949" cy="980235"/>
            <a:chOff x="784276" y="216786"/>
            <a:chExt cx="3819176" cy="75281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4276" y="216786"/>
              <a:ext cx="3819176" cy="752810"/>
            </a:xfrm>
            <a:prstGeom prst="rect">
              <a:avLst/>
            </a:prstGeom>
          </p:spPr>
        </p:pic>
        <p:cxnSp>
          <p:nvCxnSpPr>
            <p:cNvPr id="23" name="Straight Connector 22"/>
            <p:cNvCxnSpPr/>
            <p:nvPr userDrawn="1"/>
          </p:nvCxnSpPr>
          <p:spPr>
            <a:xfrm>
              <a:off x="1924755" y="216786"/>
              <a:ext cx="0" cy="752810"/>
            </a:xfrm>
            <a:prstGeom prst="line">
              <a:avLst/>
            </a:prstGeom>
            <a:ln w="254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759148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6" name="Title 15"/>
          <p:cNvSpPr>
            <a:spLocks noGrp="1"/>
          </p:cNvSpPr>
          <p:nvPr>
            <p:ph type="title" hasCustomPrompt="1"/>
          </p:nvPr>
        </p:nvSpPr>
        <p:spPr/>
        <p:txBody>
          <a:bodyPr anchor="b">
            <a:noAutofit/>
          </a:bodyPr>
          <a:lstStyle>
            <a:lvl1pPr>
              <a:defRPr sz="48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609603" y="927654"/>
            <a:ext cx="10893285" cy="477079"/>
          </a:xfrm>
          <a:prstGeom prst="rect">
            <a:avLst/>
          </a:prstGeom>
        </p:spPr>
        <p:txBody>
          <a:bodyPr>
            <a:noAutofit/>
          </a:bodyPr>
          <a:lstStyle>
            <a:lvl1pPr marL="0" indent="0">
              <a:lnSpc>
                <a:spcPct val="100000"/>
              </a:lnSpc>
              <a:buNone/>
              <a:defRPr sz="2400" i="0">
                <a:latin typeface="+mn-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612911" y="1868556"/>
            <a:ext cx="10850220"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0070862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586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549666"/>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dirty="0"/>
          </a:p>
        </p:txBody>
      </p:sp>
      <p:sp>
        <p:nvSpPr>
          <p:cNvPr id="7" name="Text Placeholder 6"/>
          <p:cNvSpPr>
            <a:spLocks noGrp="1"/>
          </p:cNvSpPr>
          <p:nvPr>
            <p:ph type="body" sz="quarter" idx="11"/>
          </p:nvPr>
        </p:nvSpPr>
        <p:spPr>
          <a:xfrm>
            <a:off x="875516" y="1167412"/>
            <a:ext cx="10972800" cy="4863965"/>
          </a:xfrm>
        </p:spPr>
        <p:txBody>
          <a:bodyPr/>
          <a:lstStyle/>
          <a:p>
            <a:pPr lvl="0"/>
            <a:r>
              <a:rPr lang="en-US" dirty="0"/>
              <a:t>Click to edit Master text styles</a:t>
            </a:r>
          </a:p>
          <a:p>
            <a:pPr lvl="1"/>
            <a:r>
              <a:rPr lang="en-US" dirty="0"/>
              <a:t>Second level</a:t>
            </a:r>
          </a:p>
        </p:txBody>
      </p:sp>
      <p:sp>
        <p:nvSpPr>
          <p:cNvPr id="10" name="Rectangle 9"/>
          <p:cNvSpPr/>
          <p:nvPr userDrawn="1"/>
        </p:nvSpPr>
        <p:spPr>
          <a:xfrm>
            <a:off x="155037" y="0"/>
            <a:ext cx="454564" cy="6858000"/>
          </a:xfrm>
          <a:prstGeom prst="rect">
            <a:avLst/>
          </a:prstGeom>
          <a:solidFill>
            <a:srgbClr val="648D00">
              <a:alpha val="2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p:cNvSpPr/>
          <p:nvPr userDrawn="1"/>
        </p:nvSpPr>
        <p:spPr>
          <a:xfrm>
            <a:off x="1" y="0"/>
            <a:ext cx="164720" cy="6858000"/>
          </a:xfrm>
          <a:prstGeom prst="rect">
            <a:avLst/>
          </a:prstGeom>
          <a:solidFill>
            <a:srgbClr val="648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648D00"/>
              </a:solidFill>
            </a:endParaRPr>
          </a:p>
        </p:txBody>
      </p:sp>
      <p:sp>
        <p:nvSpPr>
          <p:cNvPr id="19" name="Google Shape;67;p16">
            <a:extLst>
              <a:ext uri="{FF2B5EF4-FFF2-40B4-BE49-F238E27FC236}">
                <a16:creationId xmlns:a16="http://schemas.microsoft.com/office/drawing/2014/main" id="{941575E4-68F3-D741-BC8B-C01D8870DC70}"/>
              </a:ext>
            </a:extLst>
          </p:cNvPr>
          <p:cNvSpPr txBox="1"/>
          <p:nvPr userDrawn="1"/>
        </p:nvSpPr>
        <p:spPr>
          <a:xfrm>
            <a:off x="875517" y="149315"/>
            <a:ext cx="2132273" cy="491445"/>
          </a:xfrm>
          <a:prstGeom prst="rect">
            <a:avLst/>
          </a:prstGeom>
          <a:noFill/>
          <a:ln>
            <a:noFill/>
          </a:ln>
        </p:spPr>
        <p:txBody>
          <a:bodyPr spcFirstLastPara="1" wrap="square" lIns="121900" tIns="121900" rIns="121900" bIns="121900" anchor="t" anchorCtr="0">
            <a:noAutofit/>
          </a:bodyPr>
          <a:lstStyle/>
          <a:p>
            <a:pPr algn="l"/>
            <a:r>
              <a:rPr lang="en-US" sz="1867" b="1" dirty="0">
                <a:solidFill>
                  <a:srgbClr val="6C9905"/>
                </a:solidFill>
                <a:latin typeface="Open Sans"/>
                <a:cs typeface="Open Sans"/>
              </a:rPr>
              <a:t>THE PROBLEMS</a:t>
            </a:r>
            <a:endParaRPr lang="en-US" sz="1867" dirty="0">
              <a:solidFill>
                <a:srgbClr val="6C9905"/>
              </a:solidFill>
              <a:latin typeface="Open Sans"/>
              <a:cs typeface="Open Sans"/>
            </a:endParaRPr>
          </a:p>
        </p:txBody>
      </p:sp>
    </p:spTree>
    <p:extLst>
      <p:ext uri="{BB962C8B-B14F-4D97-AF65-F5344CB8AC3E}">
        <p14:creationId xmlns:p14="http://schemas.microsoft.com/office/powerpoint/2010/main" val="138203965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5" name="Chart Placeholder 2"/>
          <p:cNvSpPr>
            <a:spLocks noGrp="1"/>
          </p:cNvSpPr>
          <p:nvPr>
            <p:ph type="chart" sz="quarter" idx="14"/>
          </p:nvPr>
        </p:nvSpPr>
        <p:spPr>
          <a:xfrm>
            <a:off x="357810" y="469927"/>
            <a:ext cx="11449876"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651209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1" name="Title 15"/>
          <p:cNvSpPr>
            <a:spLocks noGrp="1"/>
          </p:cNvSpPr>
          <p:nvPr>
            <p:ph type="title" hasCustomPrompt="1"/>
          </p:nvPr>
        </p:nvSpPr>
        <p:spPr>
          <a:xfrm>
            <a:off x="604780" y="425001"/>
            <a:ext cx="10898107" cy="611449"/>
          </a:xfrm>
        </p:spPr>
        <p:txBody>
          <a:bodyPr anchor="b">
            <a:noAutofit/>
          </a:bodyPr>
          <a:lstStyle>
            <a:lvl1pPr>
              <a:defRPr sz="48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4"/>
            <a:ext cx="10893285" cy="446529"/>
          </a:xfrm>
          <a:prstGeom prst="rect">
            <a:avLst/>
          </a:prstGeom>
        </p:spPr>
        <p:txBody>
          <a:bodyPr>
            <a:noAutofit/>
          </a:bodyPr>
          <a:lstStyle>
            <a:lvl1pPr marL="0" indent="0">
              <a:lnSpc>
                <a:spcPct val="100000"/>
              </a:lnSpc>
              <a:buNone/>
              <a:defRPr sz="2400" i="0">
                <a:latin typeface="+mn-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4" y="1894325"/>
            <a:ext cx="5102453"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6387182" y="1894325"/>
            <a:ext cx="5102453"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449383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1" name="Title 15"/>
          <p:cNvSpPr>
            <a:spLocks noGrp="1"/>
          </p:cNvSpPr>
          <p:nvPr>
            <p:ph type="title" hasCustomPrompt="1"/>
          </p:nvPr>
        </p:nvSpPr>
        <p:spPr>
          <a:xfrm>
            <a:off x="604780" y="425001"/>
            <a:ext cx="10898107" cy="611449"/>
          </a:xfrm>
        </p:spPr>
        <p:txBody>
          <a:bodyPr anchor="b">
            <a:noAutofit/>
          </a:bodyPr>
          <a:lstStyle>
            <a:lvl1pPr>
              <a:defRPr sz="48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4"/>
            <a:ext cx="10893285" cy="477079"/>
          </a:xfrm>
          <a:prstGeom prst="rect">
            <a:avLst/>
          </a:prstGeom>
        </p:spPr>
        <p:txBody>
          <a:bodyPr>
            <a:noAutofit/>
          </a:bodyPr>
          <a:lstStyle>
            <a:lvl1pPr marL="0" indent="0">
              <a:lnSpc>
                <a:spcPct val="100000"/>
              </a:lnSpc>
              <a:buNone/>
              <a:defRPr sz="2400" i="0">
                <a:latin typeface="+mn-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612911" y="1868556"/>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489290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6" name="Chart Placeholder 2"/>
          <p:cNvSpPr>
            <a:spLocks noGrp="1"/>
          </p:cNvSpPr>
          <p:nvPr>
            <p:ph type="chart" sz="quarter" idx="14"/>
          </p:nvPr>
        </p:nvSpPr>
        <p:spPr>
          <a:xfrm>
            <a:off x="357810" y="469927"/>
            <a:ext cx="11449876"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979066826"/>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1" name="Title 15"/>
          <p:cNvSpPr>
            <a:spLocks noGrp="1"/>
          </p:cNvSpPr>
          <p:nvPr>
            <p:ph type="title" hasCustomPrompt="1"/>
          </p:nvPr>
        </p:nvSpPr>
        <p:spPr>
          <a:xfrm>
            <a:off x="604780" y="425001"/>
            <a:ext cx="10898107" cy="611449"/>
          </a:xfrm>
        </p:spPr>
        <p:txBody>
          <a:bodyPr anchor="b">
            <a:noAutofit/>
          </a:bodyPr>
          <a:lstStyle>
            <a:lvl1pPr>
              <a:defRPr sz="48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4"/>
            <a:ext cx="10893285" cy="446529"/>
          </a:xfrm>
          <a:prstGeom prst="rect">
            <a:avLst/>
          </a:prstGeom>
        </p:spPr>
        <p:txBody>
          <a:bodyPr>
            <a:noAutofit/>
          </a:bodyPr>
          <a:lstStyle>
            <a:lvl1pPr marL="0" indent="0">
              <a:lnSpc>
                <a:spcPct val="100000"/>
              </a:lnSpc>
              <a:buNone/>
              <a:defRPr sz="2400" i="0">
                <a:latin typeface="+mn-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4" y="1894325"/>
            <a:ext cx="5102453"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6387182" y="1894325"/>
            <a:ext cx="5102453"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42746171"/>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83466" y="1908314"/>
            <a:ext cx="10972431" cy="2809461"/>
          </a:xfrm>
          <a:prstGeom prst="rect">
            <a:avLst/>
          </a:prstGeom>
        </p:spPr>
        <p:txBody>
          <a:bodyPr anchor="ctr" anchorCtr="0">
            <a:normAutofit/>
          </a:bodyPr>
          <a:lstStyle>
            <a:lvl1pPr marL="0" indent="0">
              <a:lnSpc>
                <a:spcPct val="100000"/>
              </a:lnSpc>
              <a:buNone/>
              <a:defRPr sz="3733" i="0" baseline="0">
                <a:latin typeface="+mj-lt"/>
              </a:defRPr>
            </a:lvl1pPr>
            <a:lvl2pPr marL="306908" indent="0">
              <a:buNone/>
              <a:defRPr>
                <a:latin typeface="+mn-lt"/>
              </a:defRPr>
            </a:lvl2pPr>
            <a:lvl3pPr marL="687899" indent="0">
              <a:buNone/>
              <a:defRPr>
                <a:latin typeface="+mn-lt"/>
              </a:defRPr>
            </a:lvl3pPr>
            <a:lvl4pPr marL="1066773" indent="0">
              <a:buNone/>
              <a:defRPr>
                <a:latin typeface="+mn-lt"/>
              </a:defRPr>
            </a:lvl4pPr>
            <a:lvl5pPr marL="1447764"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596899" y="4929105"/>
            <a:ext cx="8685277" cy="573905"/>
          </a:xfrm>
          <a:prstGeom prst="rect">
            <a:avLst/>
          </a:prstGeom>
        </p:spPr>
        <p:txBody>
          <a:bodyPr>
            <a:normAutofit/>
          </a:bodyPr>
          <a:lstStyle>
            <a:lvl1pPr marL="0" indent="0">
              <a:lnSpc>
                <a:spcPct val="100000"/>
              </a:lnSpc>
              <a:buNone/>
              <a:defRPr sz="2400" b="1">
                <a:solidFill>
                  <a:schemeClr val="accent1"/>
                </a:solidFill>
                <a:latin typeface="+mn-lt"/>
              </a:defRPr>
            </a:lvl1pPr>
          </a:lstStyle>
          <a:p>
            <a:pPr lvl="0"/>
            <a:r>
              <a:rPr lang="en-US" dirty="0"/>
              <a:t>Author’s Name</a:t>
            </a:r>
          </a:p>
        </p:txBody>
      </p:sp>
      <p:sp>
        <p:nvSpPr>
          <p:cNvPr id="13" name="Rectangle 12"/>
          <p:cNvSpPr/>
          <p:nvPr userDrawn="1"/>
        </p:nvSpPr>
        <p:spPr bwMode="auto">
          <a:xfrm>
            <a:off x="662608" y="2"/>
            <a:ext cx="1431235" cy="1577005"/>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2133" b="1" dirty="0" err="1">
              <a:solidFill>
                <a:srgbClr val="90BD31"/>
              </a:solidFill>
              <a:latin typeface="+mj-lt"/>
            </a:endParaRPr>
          </a:p>
        </p:txBody>
      </p:sp>
      <p:sp>
        <p:nvSpPr>
          <p:cNvPr id="12" name="TextBox 11"/>
          <p:cNvSpPr txBox="1"/>
          <p:nvPr userDrawn="1"/>
        </p:nvSpPr>
        <p:spPr bwMode="auto">
          <a:xfrm>
            <a:off x="579503" y="0"/>
            <a:ext cx="1590260" cy="2831544"/>
          </a:xfrm>
          <a:prstGeom prst="rect">
            <a:avLst/>
          </a:prstGeom>
          <a:noFill/>
          <a:ln w="19050" algn="ctr">
            <a:noFill/>
            <a:miter lim="800000"/>
            <a:headEnd/>
            <a:tailEnd/>
          </a:ln>
        </p:spPr>
        <p:txBody>
          <a:bodyPr wrap="square" lIns="0" tIns="0" rIns="0" bIns="0" rtlCol="0" anchor="ctr">
            <a:spAutoFit/>
          </a:bodyPr>
          <a:lstStyle/>
          <a:p>
            <a:pPr algn="ctr"/>
            <a:r>
              <a:rPr lang="en-US" sz="18400" b="1" i="0" dirty="0">
                <a:solidFill>
                  <a:schemeClr val="bg2"/>
                </a:solidFill>
                <a:latin typeface="+mn-lt"/>
              </a:rPr>
              <a:t>“</a:t>
            </a:r>
          </a:p>
        </p:txBody>
      </p:sp>
      <p:sp>
        <p:nvSpPr>
          <p:cNvPr id="11" name="Text Placeholder 13"/>
          <p:cNvSpPr>
            <a:spLocks noGrp="1"/>
          </p:cNvSpPr>
          <p:nvPr>
            <p:ph type="body" sz="quarter" idx="15" hasCustomPrompt="1"/>
          </p:nvPr>
        </p:nvSpPr>
        <p:spPr>
          <a:xfrm>
            <a:off x="596899" y="5307937"/>
            <a:ext cx="8685277" cy="587916"/>
          </a:xfrm>
          <a:prstGeom prst="rect">
            <a:avLst/>
          </a:prstGeom>
        </p:spPr>
        <p:txBody>
          <a:bodyPr>
            <a:normAutofit/>
          </a:bodyPr>
          <a:lstStyle>
            <a:lvl1pPr marL="0" indent="0">
              <a:lnSpc>
                <a:spcPts val="2667"/>
              </a:lnSpc>
              <a:buNone/>
              <a:defRPr sz="24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587207043"/>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83466" y="1908314"/>
            <a:ext cx="10972431" cy="2809461"/>
          </a:xfrm>
          <a:prstGeom prst="rect">
            <a:avLst/>
          </a:prstGeom>
        </p:spPr>
        <p:txBody>
          <a:bodyPr anchor="ctr" anchorCtr="0">
            <a:normAutofit/>
          </a:bodyPr>
          <a:lstStyle>
            <a:lvl1pPr marL="0" indent="0">
              <a:lnSpc>
                <a:spcPct val="100000"/>
              </a:lnSpc>
              <a:buNone/>
              <a:defRPr sz="3733" i="0" baseline="0">
                <a:latin typeface="+mj-lt"/>
              </a:defRPr>
            </a:lvl1pPr>
            <a:lvl2pPr marL="306908" indent="0">
              <a:buNone/>
              <a:defRPr>
                <a:latin typeface="+mn-lt"/>
              </a:defRPr>
            </a:lvl2pPr>
            <a:lvl3pPr marL="687899" indent="0">
              <a:buNone/>
              <a:defRPr>
                <a:latin typeface="+mn-lt"/>
              </a:defRPr>
            </a:lvl3pPr>
            <a:lvl4pPr marL="1066773" indent="0">
              <a:buNone/>
              <a:defRPr>
                <a:latin typeface="+mn-lt"/>
              </a:defRPr>
            </a:lvl4pPr>
            <a:lvl5pPr marL="1447764"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662608" y="2"/>
            <a:ext cx="1431235" cy="1577005"/>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2133" b="1" dirty="0" err="1">
              <a:solidFill>
                <a:srgbClr val="90BD31"/>
              </a:solidFill>
              <a:latin typeface="+mj-lt"/>
            </a:endParaRPr>
          </a:p>
        </p:txBody>
      </p:sp>
      <p:sp>
        <p:nvSpPr>
          <p:cNvPr id="12" name="TextBox 11"/>
          <p:cNvSpPr txBox="1"/>
          <p:nvPr userDrawn="1"/>
        </p:nvSpPr>
        <p:spPr bwMode="auto">
          <a:xfrm>
            <a:off x="579503" y="0"/>
            <a:ext cx="1590260" cy="2831544"/>
          </a:xfrm>
          <a:prstGeom prst="rect">
            <a:avLst/>
          </a:prstGeom>
          <a:noFill/>
          <a:ln w="19050" algn="ctr">
            <a:noFill/>
            <a:miter lim="800000"/>
            <a:headEnd/>
            <a:tailEnd/>
          </a:ln>
        </p:spPr>
        <p:txBody>
          <a:bodyPr wrap="square" lIns="0" tIns="0" rIns="0" bIns="0" rtlCol="0" anchor="ctr">
            <a:spAutoFit/>
          </a:bodyPr>
          <a:lstStyle/>
          <a:p>
            <a:pPr algn="ctr"/>
            <a:r>
              <a:rPr lang="en-US" sz="18400" b="1" i="0" dirty="0">
                <a:solidFill>
                  <a:schemeClr val="bg2"/>
                </a:solidFill>
                <a:latin typeface="+mn-lt"/>
              </a:rPr>
              <a:t>“</a:t>
            </a:r>
          </a:p>
        </p:txBody>
      </p:sp>
      <p:sp>
        <p:nvSpPr>
          <p:cNvPr id="10" name="Text Placeholder 13"/>
          <p:cNvSpPr>
            <a:spLocks noGrp="1"/>
          </p:cNvSpPr>
          <p:nvPr>
            <p:ph type="body" sz="quarter" idx="14" hasCustomPrompt="1"/>
          </p:nvPr>
        </p:nvSpPr>
        <p:spPr>
          <a:xfrm>
            <a:off x="596899" y="4929105"/>
            <a:ext cx="8685277" cy="573905"/>
          </a:xfrm>
          <a:prstGeom prst="rect">
            <a:avLst/>
          </a:prstGeom>
        </p:spPr>
        <p:txBody>
          <a:bodyPr>
            <a:normAutofit/>
          </a:bodyPr>
          <a:lstStyle>
            <a:lvl1pPr marL="0" indent="0">
              <a:lnSpc>
                <a:spcPct val="100000"/>
              </a:lnSpc>
              <a:buNone/>
              <a:defRPr sz="24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596899" y="5307937"/>
            <a:ext cx="8685277" cy="587916"/>
          </a:xfrm>
          <a:prstGeom prst="rect">
            <a:avLst/>
          </a:prstGeom>
        </p:spPr>
        <p:txBody>
          <a:bodyPr>
            <a:normAutofit/>
          </a:bodyPr>
          <a:lstStyle>
            <a:lvl1pPr marL="0" indent="0">
              <a:lnSpc>
                <a:spcPts val="2667"/>
              </a:lnSpc>
              <a:buNone/>
              <a:defRPr sz="24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433974781"/>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83466" y="1908314"/>
            <a:ext cx="10972431" cy="2809461"/>
          </a:xfrm>
          <a:prstGeom prst="rect">
            <a:avLst/>
          </a:prstGeom>
        </p:spPr>
        <p:txBody>
          <a:bodyPr anchor="ctr" anchorCtr="0">
            <a:normAutofit/>
          </a:bodyPr>
          <a:lstStyle>
            <a:lvl1pPr marL="0" indent="0">
              <a:lnSpc>
                <a:spcPct val="100000"/>
              </a:lnSpc>
              <a:buNone/>
              <a:defRPr sz="3733" i="0" baseline="0">
                <a:latin typeface="+mj-lt"/>
              </a:defRPr>
            </a:lvl1pPr>
            <a:lvl2pPr marL="306908" indent="0">
              <a:buNone/>
              <a:defRPr>
                <a:latin typeface="+mn-lt"/>
              </a:defRPr>
            </a:lvl2pPr>
            <a:lvl3pPr marL="687899" indent="0">
              <a:buNone/>
              <a:defRPr>
                <a:latin typeface="+mn-lt"/>
              </a:defRPr>
            </a:lvl3pPr>
            <a:lvl4pPr marL="1066773" indent="0">
              <a:buNone/>
              <a:defRPr>
                <a:latin typeface="+mn-lt"/>
              </a:defRPr>
            </a:lvl4pPr>
            <a:lvl5pPr marL="1447764"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662608" y="2"/>
            <a:ext cx="1431235" cy="157700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2133" b="1" dirty="0" err="1">
              <a:solidFill>
                <a:srgbClr val="90BD31"/>
              </a:solidFill>
              <a:latin typeface="+mj-lt"/>
            </a:endParaRPr>
          </a:p>
        </p:txBody>
      </p:sp>
      <p:sp>
        <p:nvSpPr>
          <p:cNvPr id="12" name="TextBox 11"/>
          <p:cNvSpPr txBox="1"/>
          <p:nvPr userDrawn="1"/>
        </p:nvSpPr>
        <p:spPr bwMode="auto">
          <a:xfrm>
            <a:off x="579503" y="0"/>
            <a:ext cx="1590260" cy="2831544"/>
          </a:xfrm>
          <a:prstGeom prst="rect">
            <a:avLst/>
          </a:prstGeom>
          <a:noFill/>
          <a:ln w="19050" algn="ctr">
            <a:noFill/>
            <a:miter lim="800000"/>
            <a:headEnd/>
            <a:tailEnd/>
          </a:ln>
        </p:spPr>
        <p:txBody>
          <a:bodyPr wrap="square" lIns="0" tIns="0" rIns="0" bIns="0" rtlCol="0" anchor="ctr">
            <a:spAutoFit/>
          </a:bodyPr>
          <a:lstStyle/>
          <a:p>
            <a:pPr algn="ctr"/>
            <a:r>
              <a:rPr lang="en-US" sz="18400" b="1" i="0" dirty="0">
                <a:solidFill>
                  <a:schemeClr val="bg2"/>
                </a:solidFill>
                <a:latin typeface="+mn-lt"/>
              </a:rPr>
              <a:t>“</a:t>
            </a:r>
          </a:p>
        </p:txBody>
      </p:sp>
      <p:sp>
        <p:nvSpPr>
          <p:cNvPr id="10" name="Text Placeholder 13"/>
          <p:cNvSpPr>
            <a:spLocks noGrp="1"/>
          </p:cNvSpPr>
          <p:nvPr>
            <p:ph type="body" sz="quarter" idx="14" hasCustomPrompt="1"/>
          </p:nvPr>
        </p:nvSpPr>
        <p:spPr>
          <a:xfrm>
            <a:off x="596899" y="4929105"/>
            <a:ext cx="8685277" cy="573905"/>
          </a:xfrm>
          <a:prstGeom prst="rect">
            <a:avLst/>
          </a:prstGeom>
        </p:spPr>
        <p:txBody>
          <a:bodyPr>
            <a:normAutofit/>
          </a:bodyPr>
          <a:lstStyle>
            <a:lvl1pPr marL="0" indent="0">
              <a:lnSpc>
                <a:spcPct val="100000"/>
              </a:lnSpc>
              <a:buNone/>
              <a:defRPr sz="24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596899" y="5307937"/>
            <a:ext cx="8685277" cy="587916"/>
          </a:xfrm>
          <a:prstGeom prst="rect">
            <a:avLst/>
          </a:prstGeom>
        </p:spPr>
        <p:txBody>
          <a:bodyPr>
            <a:normAutofit/>
          </a:bodyPr>
          <a:lstStyle>
            <a:lvl1pPr marL="0" indent="0">
              <a:lnSpc>
                <a:spcPts val="2667"/>
              </a:lnSpc>
              <a:buNone/>
              <a:defRPr sz="24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678980722"/>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14" name="Rectangle 13"/>
          <p:cNvSpPr/>
          <p:nvPr userDrawn="1"/>
        </p:nvSpPr>
        <p:spPr bwMode="auto">
          <a:xfrm>
            <a:off x="1" y="2363625"/>
            <a:ext cx="9402305" cy="188180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2133" b="1" dirty="0" err="1">
              <a:solidFill>
                <a:schemeClr val="bg1"/>
              </a:solidFill>
              <a:latin typeface="+mj-lt"/>
            </a:endParaRPr>
          </a:p>
        </p:txBody>
      </p:sp>
      <p:sp>
        <p:nvSpPr>
          <p:cNvPr id="15" name="Title 15"/>
          <p:cNvSpPr>
            <a:spLocks noGrp="1"/>
          </p:cNvSpPr>
          <p:nvPr>
            <p:ph type="title" hasCustomPrompt="1"/>
          </p:nvPr>
        </p:nvSpPr>
        <p:spPr>
          <a:xfrm>
            <a:off x="604780" y="2559252"/>
            <a:ext cx="8580549" cy="1477195"/>
          </a:xfrm>
        </p:spPr>
        <p:txBody>
          <a:bodyPr anchor="ctr">
            <a:noAutofit/>
          </a:bodyPr>
          <a:lstStyle>
            <a:lvl1pPr>
              <a:defRPr sz="48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819327349"/>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6" name="Rectangle 5"/>
          <p:cNvSpPr/>
          <p:nvPr userDrawn="1"/>
        </p:nvSpPr>
        <p:spPr bwMode="auto">
          <a:xfrm>
            <a:off x="1" y="2363625"/>
            <a:ext cx="9402305" cy="1881809"/>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2133" b="1" dirty="0" err="1">
              <a:solidFill>
                <a:schemeClr val="bg1"/>
              </a:solidFill>
              <a:latin typeface="+mj-lt"/>
            </a:endParaRPr>
          </a:p>
        </p:txBody>
      </p:sp>
      <p:sp>
        <p:nvSpPr>
          <p:cNvPr id="8" name="Title 15"/>
          <p:cNvSpPr>
            <a:spLocks noGrp="1"/>
          </p:cNvSpPr>
          <p:nvPr>
            <p:ph type="title" hasCustomPrompt="1"/>
          </p:nvPr>
        </p:nvSpPr>
        <p:spPr>
          <a:xfrm>
            <a:off x="604780" y="2559252"/>
            <a:ext cx="8580549" cy="1477195"/>
          </a:xfrm>
        </p:spPr>
        <p:txBody>
          <a:bodyPr anchor="ctr">
            <a:noAutofit/>
          </a:bodyPr>
          <a:lstStyle>
            <a:lvl1pPr>
              <a:defRPr sz="48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90345777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549666"/>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dirty="0"/>
          </a:p>
        </p:txBody>
      </p:sp>
      <p:sp>
        <p:nvSpPr>
          <p:cNvPr id="7" name="Text Placeholder 6"/>
          <p:cNvSpPr>
            <a:spLocks noGrp="1"/>
          </p:cNvSpPr>
          <p:nvPr>
            <p:ph type="body" sz="quarter" idx="11"/>
          </p:nvPr>
        </p:nvSpPr>
        <p:spPr>
          <a:xfrm>
            <a:off x="875516" y="1167413"/>
            <a:ext cx="10972800" cy="4882289"/>
          </a:xfrm>
        </p:spPr>
        <p:txBody>
          <a:bodyPr/>
          <a:lstStyle/>
          <a:p>
            <a:pPr lvl="0"/>
            <a:r>
              <a:rPr lang="en-US" dirty="0"/>
              <a:t>Click to edit Master text styles</a:t>
            </a:r>
          </a:p>
          <a:p>
            <a:pPr lvl="1"/>
            <a:r>
              <a:rPr lang="en-US" dirty="0"/>
              <a:t>Second level</a:t>
            </a:r>
          </a:p>
        </p:txBody>
      </p:sp>
      <p:sp>
        <p:nvSpPr>
          <p:cNvPr id="12" name="Rectangle 11"/>
          <p:cNvSpPr/>
          <p:nvPr userDrawn="1"/>
        </p:nvSpPr>
        <p:spPr>
          <a:xfrm>
            <a:off x="155037" y="0"/>
            <a:ext cx="454564" cy="6858000"/>
          </a:xfrm>
          <a:prstGeom prst="rect">
            <a:avLst/>
          </a:prstGeom>
          <a:solidFill>
            <a:srgbClr val="CED8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Rectangle 12"/>
          <p:cNvSpPr/>
          <p:nvPr userDrawn="1"/>
        </p:nvSpPr>
        <p:spPr>
          <a:xfrm>
            <a:off x="1" y="0"/>
            <a:ext cx="16472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6408015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6" name="Rectangle 5"/>
          <p:cNvSpPr/>
          <p:nvPr userDrawn="1"/>
        </p:nvSpPr>
        <p:spPr bwMode="auto">
          <a:xfrm>
            <a:off x="1" y="2363625"/>
            <a:ext cx="9402305" cy="1881809"/>
          </a:xfrm>
          <a:prstGeom prst="rect">
            <a:avLst/>
          </a:prstGeom>
          <a:solidFill>
            <a:srgbClr val="90BD31"/>
          </a:solidFill>
          <a:ln w="19050" algn="ctr">
            <a:noFill/>
            <a:miter lim="800000"/>
            <a:headEnd/>
            <a:tailEnd/>
          </a:ln>
        </p:spPr>
        <p:txBody>
          <a:bodyPr wrap="none" rtlCol="0" anchor="ctr"/>
          <a:lstStyle/>
          <a:p>
            <a:pPr algn="ctr">
              <a:lnSpc>
                <a:spcPct val="90000"/>
              </a:lnSpc>
            </a:pPr>
            <a:endParaRPr lang="en-US" sz="2133" b="1" dirty="0" err="1">
              <a:solidFill>
                <a:schemeClr val="bg1"/>
              </a:solidFill>
              <a:latin typeface="+mj-lt"/>
            </a:endParaRPr>
          </a:p>
        </p:txBody>
      </p:sp>
      <p:sp>
        <p:nvSpPr>
          <p:cNvPr id="7" name="Title 15"/>
          <p:cNvSpPr>
            <a:spLocks noGrp="1"/>
          </p:cNvSpPr>
          <p:nvPr>
            <p:ph type="title" hasCustomPrompt="1"/>
          </p:nvPr>
        </p:nvSpPr>
        <p:spPr>
          <a:xfrm>
            <a:off x="604780" y="2559252"/>
            <a:ext cx="8580549" cy="1477195"/>
          </a:xfrm>
        </p:spPr>
        <p:txBody>
          <a:bodyPr anchor="ctr">
            <a:noAutofit/>
          </a:bodyPr>
          <a:lstStyle>
            <a:lvl1pPr>
              <a:defRPr sz="48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04445909"/>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5153580" y="2710217"/>
            <a:ext cx="2094721" cy="136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3077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72284" y="2513067"/>
            <a:ext cx="1832365" cy="1831867"/>
          </a:xfrm>
          <a:prstGeom prst="rect">
            <a:avLst/>
          </a:prstGeom>
        </p:spPr>
      </p:pic>
    </p:spTree>
    <p:extLst>
      <p:ext uri="{BB962C8B-B14F-4D97-AF65-F5344CB8AC3E}">
        <p14:creationId xmlns:p14="http://schemas.microsoft.com/office/powerpoint/2010/main" val="74064262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99440" y="2687339"/>
            <a:ext cx="2153920" cy="2153920"/>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99440" y="0"/>
            <a:ext cx="3992560" cy="2687339"/>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1974136"/>
            <a:ext cx="8199440" cy="4883865"/>
          </a:xfrm>
          <a:prstGeom prst="rect">
            <a:avLst/>
          </a:prstGeom>
        </p:spPr>
      </p:pic>
    </p:spTree>
    <p:extLst>
      <p:ext uri="{BB962C8B-B14F-4D97-AF65-F5344CB8AC3E}">
        <p14:creationId xmlns:p14="http://schemas.microsoft.com/office/powerpoint/2010/main" val="20854109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1752" y="2687339"/>
            <a:ext cx="2153920" cy="2153920"/>
          </a:xfrm>
          <a:prstGeom prst="rect">
            <a:avLst/>
          </a:prstGeom>
        </p:spPr>
      </p:pic>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675671" cy="2687339"/>
          </a:xfrm>
          <a:prstGeom prst="rect">
            <a:avLst/>
          </a:prstGeom>
        </p:spPr>
      </p:pic>
      <p:pic>
        <p:nvPicPr>
          <p:cNvPr id="5" name="Picture 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675672" y="1265499"/>
            <a:ext cx="8516329" cy="5592501"/>
          </a:xfrm>
          <a:prstGeom prst="rect">
            <a:avLst/>
          </a:prstGeom>
        </p:spPr>
      </p:pic>
    </p:spTree>
    <p:extLst>
      <p:ext uri="{BB962C8B-B14F-4D97-AF65-F5344CB8AC3E}">
        <p14:creationId xmlns:p14="http://schemas.microsoft.com/office/powerpoint/2010/main" val="4984435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6893" y="2687339"/>
            <a:ext cx="2153920" cy="2153920"/>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a:ext>
            </a:extLst>
          </a:blip>
          <a:srcRect b="-1"/>
          <a:stretch/>
        </p:blipFill>
        <p:spPr>
          <a:xfrm>
            <a:off x="1" y="0"/>
            <a:ext cx="3680812" cy="2687339"/>
          </a:xfrm>
          <a:prstGeom prst="rect">
            <a:avLst/>
          </a:prstGeom>
        </p:spPr>
      </p:pic>
      <p:pic>
        <p:nvPicPr>
          <p:cNvPr id="5" name="Picture 4"/>
          <p:cNvPicPr>
            <a:picLocks noChangeAspect="1"/>
          </p:cNvPicPr>
          <p:nvPr userDrawn="1"/>
        </p:nvPicPr>
        <p:blipFill rotWithShape="1">
          <a:blip r:embed="rId4" cstate="print">
            <a:extLst>
              <a:ext uri="{28A0092B-C50C-407E-A947-70E740481C1C}">
                <a14:useLocalDpi xmlns:a14="http://schemas.microsoft.com/office/drawing/2010/main"/>
              </a:ext>
            </a:extLst>
          </a:blip>
          <a:srcRect l="-60"/>
          <a:stretch/>
        </p:blipFill>
        <p:spPr>
          <a:xfrm>
            <a:off x="3675672" y="1676402"/>
            <a:ext cx="8516328" cy="5181599"/>
          </a:xfrm>
          <a:prstGeom prst="rect">
            <a:avLst/>
          </a:prstGeom>
        </p:spPr>
      </p:pic>
    </p:spTree>
    <p:extLst>
      <p:ext uri="{BB962C8B-B14F-4D97-AF65-F5344CB8AC3E}">
        <p14:creationId xmlns:p14="http://schemas.microsoft.com/office/powerpoint/2010/main" val="33845876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B6CF912-7024-4DE9-89AE-5695E2D291F7}" type="datetimeFigureOut">
              <a:rPr lang="en-US" smtClean="0"/>
              <a:t>3/18/22</a:t>
            </a:fld>
            <a:endParaRPr lang="en-US"/>
          </a:p>
        </p:txBody>
      </p:sp>
      <p:sp>
        <p:nvSpPr>
          <p:cNvPr id="5" name="Footer Placeholder 4"/>
          <p:cNvSpPr>
            <a:spLocks noGrp="1"/>
          </p:cNvSpPr>
          <p:nvPr>
            <p:ph type="ftr" sz="quarter" idx="11"/>
          </p:nvPr>
        </p:nvSpPr>
        <p:spPr>
          <a:xfrm>
            <a:off x="4050249" y="6490917"/>
            <a:ext cx="5747876" cy="13798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8A816F-747F-40B8-8ECF-842E4112A2AB}" type="slidenum">
              <a:rPr lang="en-US" smtClean="0"/>
              <a:t>‹#›</a:t>
            </a:fld>
            <a:endParaRPr lang="en-US"/>
          </a:p>
        </p:txBody>
      </p:sp>
    </p:spTree>
    <p:extLst>
      <p:ext uri="{BB962C8B-B14F-4D97-AF65-F5344CB8AC3E}">
        <p14:creationId xmlns:p14="http://schemas.microsoft.com/office/powerpoint/2010/main" val="220359013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6CF912-7024-4DE9-89AE-5695E2D291F7}" type="datetimeFigureOut">
              <a:rPr lang="en-US" smtClean="0"/>
              <a:t>3/18/22</a:t>
            </a:fld>
            <a:endParaRPr lang="en-US"/>
          </a:p>
        </p:txBody>
      </p:sp>
      <p:sp>
        <p:nvSpPr>
          <p:cNvPr id="5" name="Footer Placeholder 4"/>
          <p:cNvSpPr>
            <a:spLocks noGrp="1"/>
          </p:cNvSpPr>
          <p:nvPr>
            <p:ph type="ftr" sz="quarter" idx="11"/>
          </p:nvPr>
        </p:nvSpPr>
        <p:spPr>
          <a:xfrm>
            <a:off x="4050249" y="6490917"/>
            <a:ext cx="5747876" cy="13798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8A816F-747F-40B8-8ECF-842E4112A2AB}" type="slidenum">
              <a:rPr lang="en-US" smtClean="0"/>
              <a:t>‹#›</a:t>
            </a:fld>
            <a:endParaRPr lang="en-US"/>
          </a:p>
        </p:txBody>
      </p:sp>
    </p:spTree>
    <p:extLst>
      <p:ext uri="{BB962C8B-B14F-4D97-AF65-F5344CB8AC3E}">
        <p14:creationId xmlns:p14="http://schemas.microsoft.com/office/powerpoint/2010/main" val="213308472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28505-9B3E-44CF-857E-43F0D83BF6F2}" type="datetimeFigureOut">
              <a:rPr lang="en-US" smtClean="0"/>
              <a:t>3/18/22</a:t>
            </a:fld>
            <a:endParaRPr lang="en-US"/>
          </a:p>
        </p:txBody>
      </p:sp>
      <p:sp>
        <p:nvSpPr>
          <p:cNvPr id="3" name="Footer Placeholder 2"/>
          <p:cNvSpPr>
            <a:spLocks noGrp="1"/>
          </p:cNvSpPr>
          <p:nvPr>
            <p:ph type="ftr" sz="quarter" idx="11"/>
          </p:nvPr>
        </p:nvSpPr>
        <p:spPr>
          <a:xfrm>
            <a:off x="4050249" y="6490917"/>
            <a:ext cx="5747876" cy="13798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60CF328-5B3F-4257-80D6-D126568C398E}" type="slidenum">
              <a:rPr lang="en-US" smtClean="0"/>
              <a:t>‹#›</a:t>
            </a:fld>
            <a:endParaRPr lang="en-US"/>
          </a:p>
        </p:txBody>
      </p:sp>
    </p:spTree>
    <p:extLst>
      <p:ext uri="{BB962C8B-B14F-4D97-AF65-F5344CB8AC3E}">
        <p14:creationId xmlns:p14="http://schemas.microsoft.com/office/powerpoint/2010/main" val="102096809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Rectangle 1"/>
          <p:cNvSpPr/>
          <p:nvPr userDrawn="1"/>
        </p:nvSpPr>
        <p:spPr>
          <a:xfrm>
            <a:off x="-101600" y="-76200"/>
            <a:ext cx="12293600" cy="693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Tree>
    <p:extLst>
      <p:ext uri="{BB962C8B-B14F-4D97-AF65-F5344CB8AC3E}">
        <p14:creationId xmlns:p14="http://schemas.microsoft.com/office/powerpoint/2010/main" val="2756614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288714"/>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dirty="0"/>
          </a:p>
        </p:txBody>
      </p:sp>
      <p:sp>
        <p:nvSpPr>
          <p:cNvPr id="9" name="Rectangle 8"/>
          <p:cNvSpPr/>
          <p:nvPr userDrawn="1"/>
        </p:nvSpPr>
        <p:spPr>
          <a:xfrm>
            <a:off x="155037" y="0"/>
            <a:ext cx="454564" cy="6858000"/>
          </a:xfrm>
          <a:prstGeom prst="rect">
            <a:avLst/>
          </a:prstGeom>
          <a:solidFill>
            <a:srgbClr val="ACD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Rectangle 9"/>
          <p:cNvSpPr/>
          <p:nvPr userDrawn="1"/>
        </p:nvSpPr>
        <p:spPr>
          <a:xfrm>
            <a:off x="1" y="0"/>
            <a:ext cx="16472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Text Placeholder 6"/>
          <p:cNvSpPr>
            <a:spLocks noGrp="1"/>
          </p:cNvSpPr>
          <p:nvPr>
            <p:ph type="body" sz="quarter" idx="11"/>
          </p:nvPr>
        </p:nvSpPr>
        <p:spPr>
          <a:xfrm>
            <a:off x="875516" y="1542815"/>
            <a:ext cx="10972800" cy="4390624"/>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979272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2214284"/>
            <a:ext cx="6815233" cy="3304549"/>
          </a:xfrm>
        </p:spPr>
        <p:txBody>
          <a:bodyPr anchor="t"/>
          <a:lstStyle>
            <a:lvl1pPr algn="l">
              <a:defRPr sz="5333" b="1" cap="all"/>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5B9F9593-90F4-9E49-A578-D7F9853B242D}" type="slidenum">
              <a:rPr lang="en-US" smtClean="0"/>
              <a:t>‹#›</a:t>
            </a:fld>
            <a:endParaRPr lang="en-US"/>
          </a:p>
        </p:txBody>
      </p:sp>
    </p:spTree>
    <p:extLst>
      <p:ext uri="{BB962C8B-B14F-4D97-AF65-F5344CB8AC3E}">
        <p14:creationId xmlns:p14="http://schemas.microsoft.com/office/powerpoint/2010/main" val="420717669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8" y="613836"/>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a:p>
        </p:txBody>
      </p:sp>
      <p:sp>
        <p:nvSpPr>
          <p:cNvPr id="7" name="Text Placeholder 6"/>
          <p:cNvSpPr>
            <a:spLocks noGrp="1"/>
          </p:cNvSpPr>
          <p:nvPr>
            <p:ph type="body" sz="quarter" idx="11"/>
          </p:nvPr>
        </p:nvSpPr>
        <p:spPr>
          <a:xfrm>
            <a:off x="875516" y="1339615"/>
            <a:ext cx="10972800" cy="4593825"/>
          </a:xfrm>
        </p:spPr>
        <p:txBody>
          <a:bodyPr/>
          <a:lstStyle/>
          <a:p>
            <a:pPr lvl="0"/>
            <a:r>
              <a:rPr lang="en-US" dirty="0"/>
              <a:t>Click to edit Master text styles</a:t>
            </a:r>
          </a:p>
          <a:p>
            <a:pPr lvl="1"/>
            <a:r>
              <a:rPr lang="en-US" dirty="0"/>
              <a:t>Second level</a:t>
            </a:r>
          </a:p>
        </p:txBody>
      </p:sp>
      <p:sp>
        <p:nvSpPr>
          <p:cNvPr id="11" name="Google Shape;67;p16"/>
          <p:cNvSpPr txBox="1"/>
          <p:nvPr userDrawn="1"/>
        </p:nvSpPr>
        <p:spPr>
          <a:xfrm>
            <a:off x="875518" y="213484"/>
            <a:ext cx="4326404" cy="491445"/>
          </a:xfrm>
          <a:prstGeom prst="rect">
            <a:avLst/>
          </a:prstGeom>
          <a:noFill/>
          <a:ln>
            <a:noFill/>
          </a:ln>
        </p:spPr>
        <p:txBody>
          <a:bodyPr spcFirstLastPara="1" wrap="square" lIns="121900" tIns="121900" rIns="121900" bIns="121900" anchor="t" anchorCtr="0">
            <a:noAutofit/>
          </a:bodyPr>
          <a:lstStyle/>
          <a:p>
            <a:pPr algn="l"/>
            <a:r>
              <a:rPr lang="en-US" sz="1867" b="1" dirty="0">
                <a:solidFill>
                  <a:schemeClr val="accent3">
                    <a:lumMod val="75000"/>
                  </a:schemeClr>
                </a:solidFill>
                <a:latin typeface="Open Sans"/>
                <a:cs typeface="Open Sans"/>
              </a:rPr>
              <a:t>Maximize Funding</a:t>
            </a:r>
          </a:p>
        </p:txBody>
      </p:sp>
      <p:sp>
        <p:nvSpPr>
          <p:cNvPr id="12" name="Rectangle 11"/>
          <p:cNvSpPr/>
          <p:nvPr userDrawn="1"/>
        </p:nvSpPr>
        <p:spPr>
          <a:xfrm>
            <a:off x="155038" y="0"/>
            <a:ext cx="454564" cy="6858000"/>
          </a:xfrm>
          <a:prstGeom prst="rect">
            <a:avLst/>
          </a:prstGeom>
          <a:solidFill>
            <a:srgbClr val="FED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Oval 12"/>
          <p:cNvSpPr>
            <a:spLocks noChangeAspect="1"/>
          </p:cNvSpPr>
          <p:nvPr userDrawn="1"/>
        </p:nvSpPr>
        <p:spPr>
          <a:xfrm>
            <a:off x="356715" y="257037"/>
            <a:ext cx="487679" cy="487680"/>
          </a:xfrm>
          <a:prstGeom prst="ellipse">
            <a:avLst/>
          </a:prstGeom>
          <a:solidFill>
            <a:schemeClr val="accent3"/>
          </a:solid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lvl="0" indent="0" algn="ctr" rtl="0">
              <a:spcBef>
                <a:spcPts val="0"/>
              </a:spcBef>
              <a:spcAft>
                <a:spcPts val="0"/>
              </a:spcAft>
              <a:buNone/>
            </a:pPr>
            <a:endParaRPr lang="en-US" sz="1867" baseline="30000" dirty="0">
              <a:solidFill>
                <a:schemeClr val="accent3">
                  <a:lumMod val="75000"/>
                </a:schemeClr>
              </a:solidFill>
              <a:latin typeface="Open Sans"/>
              <a:cs typeface="Open Sans"/>
            </a:endParaRPr>
          </a:p>
        </p:txBody>
      </p:sp>
      <p:sp>
        <p:nvSpPr>
          <p:cNvPr id="14" name="Rectangle 13"/>
          <p:cNvSpPr/>
          <p:nvPr userDrawn="1"/>
        </p:nvSpPr>
        <p:spPr>
          <a:xfrm>
            <a:off x="1" y="0"/>
            <a:ext cx="16472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5" name="Picture 4">
            <a:extLst>
              <a:ext uri="{FF2B5EF4-FFF2-40B4-BE49-F238E27FC236}">
                <a16:creationId xmlns:a16="http://schemas.microsoft.com/office/drawing/2014/main" id="{FD6B21B0-7060-1D42-AF55-3A35BF4A4C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6063" y="276545"/>
            <a:ext cx="266496" cy="428385"/>
          </a:xfrm>
          <a:prstGeom prst="rect">
            <a:avLst/>
          </a:prstGeom>
        </p:spPr>
      </p:pic>
    </p:spTree>
    <p:extLst>
      <p:ext uri="{BB962C8B-B14F-4D97-AF65-F5344CB8AC3E}">
        <p14:creationId xmlns:p14="http://schemas.microsoft.com/office/powerpoint/2010/main" val="42541765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8" y="549668"/>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a:xfrm>
            <a:off x="5767920" y="6485582"/>
            <a:ext cx="328081" cy="155233"/>
          </a:xfrm>
        </p:spPr>
        <p:txBody>
          <a:bodyPr/>
          <a:lstStyle/>
          <a:p>
            <a:fld id="{5B9F9593-90F4-9E49-A578-D7F9853B242D}" type="slidenum">
              <a:rPr lang="en-US" smtClean="0"/>
              <a:pPr/>
              <a:t>‹#›</a:t>
            </a:fld>
            <a:endParaRPr lang="en-US"/>
          </a:p>
        </p:txBody>
      </p:sp>
      <p:sp>
        <p:nvSpPr>
          <p:cNvPr id="7" name="Text Placeholder 6"/>
          <p:cNvSpPr>
            <a:spLocks noGrp="1"/>
          </p:cNvSpPr>
          <p:nvPr>
            <p:ph type="body" sz="quarter" idx="11"/>
          </p:nvPr>
        </p:nvSpPr>
        <p:spPr>
          <a:xfrm>
            <a:off x="875516" y="1167414"/>
            <a:ext cx="10972800" cy="4882289"/>
          </a:xfrm>
        </p:spPr>
        <p:txBody>
          <a:bodyPr/>
          <a:lstStyle/>
          <a:p>
            <a:pPr lvl="0"/>
            <a:r>
              <a:rPr lang="en-US" dirty="0"/>
              <a:t>Click to edit Master text styles</a:t>
            </a:r>
          </a:p>
          <a:p>
            <a:pPr lvl="1"/>
            <a:r>
              <a:rPr lang="en-US" dirty="0"/>
              <a:t>Second level</a:t>
            </a:r>
          </a:p>
        </p:txBody>
      </p:sp>
      <p:sp>
        <p:nvSpPr>
          <p:cNvPr id="8" name="object 2">
            <a:extLst>
              <a:ext uri="{FF2B5EF4-FFF2-40B4-BE49-F238E27FC236}">
                <a16:creationId xmlns:a16="http://schemas.microsoft.com/office/drawing/2014/main" id="{BE3BA63F-C5DC-1D41-8DFC-7C9F92CDF2AD}"/>
              </a:ext>
            </a:extLst>
          </p:cNvPr>
          <p:cNvSpPr/>
          <p:nvPr userDrawn="1"/>
        </p:nvSpPr>
        <p:spPr>
          <a:xfrm>
            <a:off x="2" y="0"/>
            <a:ext cx="165100" cy="6858000"/>
          </a:xfrm>
          <a:custGeom>
            <a:avLst/>
            <a:gdLst/>
            <a:ahLst/>
            <a:cxnLst/>
            <a:rect l="l" t="t" r="r" b="b"/>
            <a:pathLst>
              <a:path w="123825" h="5143500">
                <a:moveTo>
                  <a:pt x="0" y="5143500"/>
                </a:moveTo>
                <a:lnTo>
                  <a:pt x="123444" y="5143500"/>
                </a:lnTo>
                <a:lnTo>
                  <a:pt x="123444" y="0"/>
                </a:lnTo>
                <a:lnTo>
                  <a:pt x="0" y="0"/>
                </a:lnTo>
                <a:lnTo>
                  <a:pt x="0" y="5143500"/>
                </a:lnTo>
                <a:close/>
              </a:path>
            </a:pathLst>
          </a:custGeom>
          <a:solidFill>
            <a:srgbClr val="18A0DD"/>
          </a:solidFill>
        </p:spPr>
        <p:txBody>
          <a:bodyPr wrap="square" lIns="0" tIns="0" rIns="0" bIns="0" rtlCol="0"/>
          <a:lstStyle/>
          <a:p>
            <a:pPr marL="0" marR="0" lvl="0" indent="0" defTabSz="121914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82544322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Two Column Bullet">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3571827" y="6490917"/>
            <a:ext cx="5747876" cy="137980"/>
          </a:xfrm>
          <a:prstGeom prst="rect">
            <a:avLst/>
          </a:prstGeom>
        </p:spPr>
        <p:txBody>
          <a:bodyPr/>
          <a:lstStyle/>
          <a:p>
            <a:r>
              <a:rPr lang="en-US" dirty="0"/>
              <a:t>Presentation Title</a:t>
            </a:r>
          </a:p>
        </p:txBody>
      </p:sp>
      <p:sp>
        <p:nvSpPr>
          <p:cNvPr id="14" name="Slide Number Placeholder 13"/>
          <p:cNvSpPr>
            <a:spLocks noGrp="1"/>
          </p:cNvSpPr>
          <p:nvPr>
            <p:ph type="sldNum" sz="quarter" idx="13"/>
          </p:nvPr>
        </p:nvSpPr>
        <p:spPr>
          <a:xfrm>
            <a:off x="3203768" y="6474293"/>
            <a:ext cx="328081" cy="155233"/>
          </a:xfrm>
          <a:prstGeom prst="rect">
            <a:avLst/>
          </a:prstGeom>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604780" y="425001"/>
            <a:ext cx="10898107" cy="611449"/>
          </a:xfrm>
        </p:spPr>
        <p:txBody>
          <a:bodyPr anchor="b">
            <a:noAutofit/>
          </a:bodyPr>
          <a:lstStyle>
            <a:lvl1pPr>
              <a:defRPr sz="48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4"/>
            <a:ext cx="10893285" cy="446529"/>
          </a:xfrm>
          <a:prstGeom prst="rect">
            <a:avLst/>
          </a:prstGeom>
        </p:spPr>
        <p:txBody>
          <a:bodyPr>
            <a:noAutofit/>
          </a:bodyPr>
          <a:lstStyle>
            <a:lvl1pPr marL="0" indent="0">
              <a:lnSpc>
                <a:spcPct val="100000"/>
              </a:lnSpc>
              <a:buNone/>
              <a:defRPr sz="2400" i="0">
                <a:latin typeface="+mn-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8" name="Text Placeholder 3"/>
          <p:cNvSpPr>
            <a:spLocks noGrp="1"/>
          </p:cNvSpPr>
          <p:nvPr>
            <p:ph idx="1"/>
          </p:nvPr>
        </p:nvSpPr>
        <p:spPr>
          <a:xfrm>
            <a:off x="612912" y="1868556"/>
            <a:ext cx="5098776"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3"/>
          <p:cNvSpPr>
            <a:spLocks noGrp="1"/>
          </p:cNvSpPr>
          <p:nvPr>
            <p:ph idx="16"/>
          </p:nvPr>
        </p:nvSpPr>
        <p:spPr>
          <a:xfrm>
            <a:off x="6354307" y="1868556"/>
            <a:ext cx="5108824"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5019233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270562-A4A9-4E18-A790-6E6801564CE6}" type="datetimeFigureOut">
              <a:rPr lang="en-US" smtClean="0"/>
              <a:t>3/18/22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EA9C6-FA4B-403B-BF02-B6233EE91554}" type="slidenum">
              <a:rPr lang="en-US" smtClean="0"/>
              <a:t>‹#›</a:t>
            </a:fld>
            <a:endParaRPr lang="en-US"/>
          </a:p>
        </p:txBody>
      </p:sp>
    </p:spTree>
    <p:extLst>
      <p:ext uri="{BB962C8B-B14F-4D97-AF65-F5344CB8AC3E}">
        <p14:creationId xmlns:p14="http://schemas.microsoft.com/office/powerpoint/2010/main" val="1038036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613834"/>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dirty="0"/>
          </a:p>
        </p:txBody>
      </p:sp>
      <p:sp>
        <p:nvSpPr>
          <p:cNvPr id="7" name="Text Placeholder 6"/>
          <p:cNvSpPr>
            <a:spLocks noGrp="1"/>
          </p:cNvSpPr>
          <p:nvPr>
            <p:ph type="body" sz="quarter" idx="11"/>
          </p:nvPr>
        </p:nvSpPr>
        <p:spPr>
          <a:xfrm>
            <a:off x="875516" y="1339614"/>
            <a:ext cx="10972800" cy="4593825"/>
          </a:xfrm>
        </p:spPr>
        <p:txBody>
          <a:bodyPr/>
          <a:lstStyle/>
          <a:p>
            <a:pPr lvl="0"/>
            <a:r>
              <a:rPr lang="en-US" dirty="0"/>
              <a:t>Click to edit Master text styles</a:t>
            </a:r>
          </a:p>
          <a:p>
            <a:pPr lvl="1"/>
            <a:r>
              <a:rPr lang="en-US" dirty="0"/>
              <a:t>Second level</a:t>
            </a:r>
          </a:p>
        </p:txBody>
      </p:sp>
      <p:sp>
        <p:nvSpPr>
          <p:cNvPr id="12" name="Rectangle 11"/>
          <p:cNvSpPr/>
          <p:nvPr userDrawn="1"/>
        </p:nvSpPr>
        <p:spPr>
          <a:xfrm>
            <a:off x="155037" y="0"/>
            <a:ext cx="454564" cy="6858000"/>
          </a:xfrm>
          <a:prstGeom prst="rect">
            <a:avLst/>
          </a:prstGeom>
          <a:solidFill>
            <a:srgbClr val="FED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 name="Rectangle 13"/>
          <p:cNvSpPr/>
          <p:nvPr userDrawn="1"/>
        </p:nvSpPr>
        <p:spPr>
          <a:xfrm>
            <a:off x="1" y="0"/>
            <a:ext cx="16472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653643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613834"/>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dirty="0"/>
          </a:p>
        </p:txBody>
      </p:sp>
      <p:sp>
        <p:nvSpPr>
          <p:cNvPr id="7" name="Text Placeholder 6"/>
          <p:cNvSpPr>
            <a:spLocks noGrp="1"/>
          </p:cNvSpPr>
          <p:nvPr>
            <p:ph type="body" sz="quarter" idx="11"/>
          </p:nvPr>
        </p:nvSpPr>
        <p:spPr>
          <a:xfrm>
            <a:off x="875516" y="1339614"/>
            <a:ext cx="10972800" cy="4593825"/>
          </a:xfrm>
        </p:spPr>
        <p:txBody>
          <a:bodyPr/>
          <a:lstStyle/>
          <a:p>
            <a:pPr lvl="0"/>
            <a:r>
              <a:rPr lang="en-US" dirty="0"/>
              <a:t>Click to edit Master text styles</a:t>
            </a:r>
          </a:p>
          <a:p>
            <a:pPr lvl="1"/>
            <a:r>
              <a:rPr lang="en-US" dirty="0"/>
              <a:t>Second level</a:t>
            </a:r>
          </a:p>
        </p:txBody>
      </p:sp>
      <p:sp>
        <p:nvSpPr>
          <p:cNvPr id="10" name="Rectangle 9"/>
          <p:cNvSpPr/>
          <p:nvPr userDrawn="1"/>
        </p:nvSpPr>
        <p:spPr>
          <a:xfrm>
            <a:off x="155037" y="0"/>
            <a:ext cx="454564" cy="6858000"/>
          </a:xfrm>
          <a:prstGeom prst="rect">
            <a:avLst/>
          </a:prstGeom>
          <a:solidFill>
            <a:srgbClr val="648D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 name="Rectangle 14"/>
          <p:cNvSpPr/>
          <p:nvPr userDrawn="1"/>
        </p:nvSpPr>
        <p:spPr>
          <a:xfrm>
            <a:off x="1" y="0"/>
            <a:ext cx="164720" cy="6858000"/>
          </a:xfrm>
          <a:prstGeom prst="rect">
            <a:avLst/>
          </a:prstGeom>
          <a:solidFill>
            <a:srgbClr val="648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891995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613834"/>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dirty="0"/>
          </a:p>
        </p:txBody>
      </p:sp>
      <p:sp>
        <p:nvSpPr>
          <p:cNvPr id="7" name="Text Placeholder 6"/>
          <p:cNvSpPr>
            <a:spLocks noGrp="1"/>
          </p:cNvSpPr>
          <p:nvPr>
            <p:ph type="body" sz="quarter" idx="11"/>
          </p:nvPr>
        </p:nvSpPr>
        <p:spPr>
          <a:xfrm>
            <a:off x="875516" y="1339614"/>
            <a:ext cx="10972800" cy="4593825"/>
          </a:xfrm>
        </p:spPr>
        <p:txBody>
          <a:bodyPr/>
          <a:lstStyle/>
          <a:p>
            <a:pPr lvl="0"/>
            <a:r>
              <a:rPr lang="en-US" dirty="0"/>
              <a:t>Click to edit Master text styles</a:t>
            </a:r>
          </a:p>
          <a:p>
            <a:pPr lvl="1"/>
            <a:r>
              <a:rPr lang="en-US" dirty="0"/>
              <a:t>Second level</a:t>
            </a:r>
          </a:p>
        </p:txBody>
      </p:sp>
      <p:sp>
        <p:nvSpPr>
          <p:cNvPr id="12" name="Rectangle 11"/>
          <p:cNvSpPr/>
          <p:nvPr userDrawn="1"/>
        </p:nvSpPr>
        <p:spPr>
          <a:xfrm>
            <a:off x="155037" y="0"/>
            <a:ext cx="454564" cy="6858000"/>
          </a:xfrm>
          <a:prstGeom prst="rect">
            <a:avLst/>
          </a:prstGeom>
          <a:solidFill>
            <a:srgbClr val="CED8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Rectangle 12"/>
          <p:cNvSpPr/>
          <p:nvPr userDrawn="1"/>
        </p:nvSpPr>
        <p:spPr>
          <a:xfrm>
            <a:off x="1" y="0"/>
            <a:ext cx="16472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69126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2214284"/>
            <a:ext cx="6815233" cy="3304549"/>
          </a:xfrm>
        </p:spPr>
        <p:txBody>
          <a:bodyPr anchor="t"/>
          <a:lstStyle>
            <a:lvl1pPr algn="l">
              <a:defRPr sz="5333" b="1" cap="all"/>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5B9F9593-90F4-9E49-A578-D7F9853B242D}" type="slidenum">
              <a:rPr lang="en-US" smtClean="0"/>
              <a:t>‹#›</a:t>
            </a:fld>
            <a:endParaRPr lang="en-US" dirty="0"/>
          </a:p>
        </p:txBody>
      </p:sp>
    </p:spTree>
    <p:extLst>
      <p:ext uri="{BB962C8B-B14F-4D97-AF65-F5344CB8AC3E}">
        <p14:creationId xmlns:p14="http://schemas.microsoft.com/office/powerpoint/2010/main" val="1157976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6183"/>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6183"/>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9F9593-90F4-9E49-A578-D7F9853B242D}" type="slidenum">
              <a:rPr lang="en-US" smtClean="0"/>
              <a:t>‹#›</a:t>
            </a:fld>
            <a:endParaRPr lang="en-US" dirty="0"/>
          </a:p>
        </p:txBody>
      </p:sp>
    </p:spTree>
    <p:extLst>
      <p:ext uri="{BB962C8B-B14F-4D97-AF65-F5344CB8AC3E}">
        <p14:creationId xmlns:p14="http://schemas.microsoft.com/office/powerpoint/2010/main" val="579703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B9F9593-90F4-9E49-A578-D7F9853B242D}" type="slidenum">
              <a:rPr lang="en-US" smtClean="0"/>
              <a:t>‹#›</a:t>
            </a:fld>
            <a:endParaRPr lang="en-US" dirty="0"/>
          </a:p>
        </p:txBody>
      </p:sp>
    </p:spTree>
    <p:extLst>
      <p:ext uri="{BB962C8B-B14F-4D97-AF65-F5344CB8AC3E}">
        <p14:creationId xmlns:p14="http://schemas.microsoft.com/office/powerpoint/2010/main" val="117542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9F9593-90F4-9E49-A578-D7F9853B242D}" type="slidenum">
              <a:rPr lang="en-US" smtClean="0"/>
              <a:t>‹#›</a:t>
            </a:fld>
            <a:endParaRPr lang="en-US" dirty="0"/>
          </a:p>
        </p:txBody>
      </p:sp>
    </p:spTree>
    <p:extLst>
      <p:ext uri="{BB962C8B-B14F-4D97-AF65-F5344CB8AC3E}">
        <p14:creationId xmlns:p14="http://schemas.microsoft.com/office/powerpoint/2010/main" val="229715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6183"/>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6183"/>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9F9593-90F4-9E49-A578-D7F9853B242D}" type="slidenum">
              <a:rPr lang="en-US" smtClean="0"/>
              <a:t>‹#›</a:t>
            </a:fld>
            <a:endParaRPr lang="en-US" dirty="0"/>
          </a:p>
        </p:txBody>
      </p:sp>
    </p:spTree>
    <p:extLst>
      <p:ext uri="{BB962C8B-B14F-4D97-AF65-F5344CB8AC3E}">
        <p14:creationId xmlns:p14="http://schemas.microsoft.com/office/powerpoint/2010/main" val="290232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360773"/>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667">
                <a:solidFill>
                  <a:srgbClr val="595959"/>
                </a:solidFill>
                <a:latin typeface="Raleway Regular"/>
                <a:cs typeface="Raleway Regular"/>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en-US" dirty="0"/>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152396" lvl="0" indent="0">
              <a:spcBef>
                <a:spcPts val="0"/>
              </a:spcBef>
              <a:spcAft>
                <a:spcPts val="0"/>
              </a:spcAft>
              <a:buSzPts val="1800"/>
              <a:buNone/>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dirty="0"/>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217958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One Chart">
    <p:spTree>
      <p:nvGrpSpPr>
        <p:cNvPr id="1" name=""/>
        <p:cNvGrpSpPr/>
        <p:nvPr/>
      </p:nvGrpSpPr>
      <p:grpSpPr>
        <a:xfrm>
          <a:off x="0" y="0"/>
          <a:ext cx="0" cy="0"/>
          <a:chOff x="0" y="0"/>
          <a:chExt cx="0" cy="0"/>
        </a:xfrm>
      </p:grpSpPr>
      <p:sp>
        <p:nvSpPr>
          <p:cNvPr id="2" name="Title 1"/>
          <p:cNvSpPr>
            <a:spLocks noGrp="1"/>
          </p:cNvSpPr>
          <p:nvPr>
            <p:ph type="title"/>
          </p:nvPr>
        </p:nvSpPr>
        <p:spPr>
          <a:xfrm>
            <a:off x="469459" y="410253"/>
            <a:ext cx="10591663" cy="506049"/>
          </a:xfrm>
        </p:spPr>
        <p:txBody>
          <a:bodyPr/>
          <a:lstStyle/>
          <a:p>
            <a:r>
              <a:rPr lang="en-US"/>
              <a:t>Click to edit Master title style</a:t>
            </a:r>
            <a:endParaRPr lang="en-US" dirty="0"/>
          </a:p>
        </p:txBody>
      </p:sp>
      <p:sp>
        <p:nvSpPr>
          <p:cNvPr id="8" name="Text Placeholder 2"/>
          <p:cNvSpPr>
            <a:spLocks noGrp="1"/>
          </p:cNvSpPr>
          <p:nvPr>
            <p:ph type="body" idx="1"/>
          </p:nvPr>
        </p:nvSpPr>
        <p:spPr>
          <a:xfrm>
            <a:off x="469778" y="1265506"/>
            <a:ext cx="10686828" cy="421221"/>
          </a:xfrm>
          <a:prstGeom prst="rect">
            <a:avLst/>
          </a:prstGeom>
        </p:spPr>
        <p:txBody>
          <a:bodyPr lIns="0" tIns="91440" rIns="0" bIns="91440" anchor="b">
            <a:noAutofit/>
          </a:bodyPr>
          <a:lstStyle>
            <a:lvl1pPr marL="0" indent="0">
              <a:lnSpc>
                <a:spcPts val="1581"/>
              </a:lnSpc>
              <a:spcBef>
                <a:spcPts val="0"/>
              </a:spcBef>
              <a:spcAft>
                <a:spcPts val="495"/>
              </a:spcAft>
              <a:buNone/>
              <a:defRPr sz="1105" cap="all" baseline="0">
                <a:solidFill>
                  <a:schemeClr val="accent1"/>
                </a:solidFill>
                <a:latin typeface="Century Gothic"/>
              </a:defRPr>
            </a:lvl1pPr>
            <a:lvl2pPr marL="452057" indent="0">
              <a:buNone/>
              <a:defRPr sz="1751">
                <a:solidFill>
                  <a:schemeClr val="tx1">
                    <a:tint val="75000"/>
                  </a:schemeClr>
                </a:solidFill>
              </a:defRPr>
            </a:lvl2pPr>
            <a:lvl3pPr marL="904113" indent="0">
              <a:buNone/>
              <a:defRPr sz="1567">
                <a:solidFill>
                  <a:schemeClr val="tx1">
                    <a:tint val="75000"/>
                  </a:schemeClr>
                </a:solidFill>
              </a:defRPr>
            </a:lvl3pPr>
            <a:lvl4pPr marL="1356170" indent="0">
              <a:buNone/>
              <a:defRPr sz="1383">
                <a:solidFill>
                  <a:schemeClr val="tx1">
                    <a:tint val="75000"/>
                  </a:schemeClr>
                </a:solidFill>
              </a:defRPr>
            </a:lvl4pPr>
            <a:lvl5pPr marL="1808227" indent="0">
              <a:buNone/>
              <a:defRPr sz="1383">
                <a:solidFill>
                  <a:schemeClr val="tx1">
                    <a:tint val="75000"/>
                  </a:schemeClr>
                </a:solidFill>
              </a:defRPr>
            </a:lvl5pPr>
            <a:lvl6pPr marL="2260282" indent="0">
              <a:buNone/>
              <a:defRPr sz="1383">
                <a:solidFill>
                  <a:schemeClr val="tx1">
                    <a:tint val="75000"/>
                  </a:schemeClr>
                </a:solidFill>
              </a:defRPr>
            </a:lvl6pPr>
            <a:lvl7pPr marL="2712339" indent="0">
              <a:buNone/>
              <a:defRPr sz="1383">
                <a:solidFill>
                  <a:schemeClr val="tx1">
                    <a:tint val="75000"/>
                  </a:schemeClr>
                </a:solidFill>
              </a:defRPr>
            </a:lvl7pPr>
            <a:lvl8pPr marL="3164396" indent="0">
              <a:buNone/>
              <a:defRPr sz="1383">
                <a:solidFill>
                  <a:schemeClr val="tx1">
                    <a:tint val="75000"/>
                  </a:schemeClr>
                </a:solidFill>
              </a:defRPr>
            </a:lvl8pPr>
            <a:lvl9pPr marL="3616452" indent="0">
              <a:buNone/>
              <a:defRPr sz="1383">
                <a:solidFill>
                  <a:schemeClr val="tx1">
                    <a:tint val="75000"/>
                  </a:schemeClr>
                </a:solidFill>
              </a:defRPr>
            </a:lvl9pPr>
          </a:lstStyle>
          <a:p>
            <a:pPr lvl="0"/>
            <a:r>
              <a:rPr lang="en-US"/>
              <a:t>Click to edit Master text styles</a:t>
            </a:r>
          </a:p>
        </p:txBody>
      </p:sp>
      <p:sp>
        <p:nvSpPr>
          <p:cNvPr id="9" name="Picture Placeholder 7"/>
          <p:cNvSpPr>
            <a:spLocks noGrp="1"/>
          </p:cNvSpPr>
          <p:nvPr>
            <p:ph type="pic" sz="quarter" idx="13"/>
          </p:nvPr>
        </p:nvSpPr>
        <p:spPr>
          <a:xfrm>
            <a:off x="473191" y="1689958"/>
            <a:ext cx="10683415" cy="4380695"/>
          </a:xfrm>
          <a:prstGeom prst="rect">
            <a:avLst/>
          </a:prstGeom>
          <a:blipFill>
            <a:blip r:embed="rId2" cstate="print"/>
            <a:stretch>
              <a:fillRect/>
            </a:stretch>
          </a:blipFill>
        </p:spPr>
        <p:txBody>
          <a:bodyPr/>
          <a:lstStyle>
            <a:lvl1pPr>
              <a:buNone/>
              <a:defRPr sz="921" baseline="0">
                <a:solidFill>
                  <a:schemeClr val="tx1"/>
                </a:solidFill>
              </a:defRPr>
            </a:lvl1pPr>
          </a:lstStyle>
          <a:p>
            <a:pPr lvl="0"/>
            <a:r>
              <a:rPr lang="en-US" noProof="0" dirty="0"/>
              <a:t>Click icon to add picture</a:t>
            </a:r>
          </a:p>
        </p:txBody>
      </p:sp>
    </p:spTree>
    <p:extLst>
      <p:ext uri="{BB962C8B-B14F-4D97-AF65-F5344CB8AC3E}">
        <p14:creationId xmlns:p14="http://schemas.microsoft.com/office/powerpoint/2010/main" val="1568421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270562-A4A9-4E18-A790-6E6801564CE6}" type="datetimeFigureOut">
              <a:rPr lang="en-US" smtClean="0"/>
              <a:t>3/18/22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EA9C6-FA4B-403B-BF02-B6233EE91554}" type="slidenum">
              <a:rPr lang="en-US" smtClean="0"/>
              <a:t>‹#›</a:t>
            </a:fld>
            <a:endParaRPr lang="en-US"/>
          </a:p>
        </p:txBody>
      </p:sp>
    </p:spTree>
    <p:extLst>
      <p:ext uri="{BB962C8B-B14F-4D97-AF65-F5344CB8AC3E}">
        <p14:creationId xmlns:p14="http://schemas.microsoft.com/office/powerpoint/2010/main" val="448731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lank Chart">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2190144" y="2639943"/>
            <a:ext cx="0" cy="14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defRPr>
                <a:solidFill>
                  <a:schemeClr val="tx1"/>
                </a:solidFill>
                <a:latin typeface="Century Gothic" charset="0"/>
                <a:ea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pPr>
              <a:buFont typeface="Arial" charset="0"/>
              <a:buNone/>
            </a:pPr>
            <a:endParaRPr lang="en-US" sz="921"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2"/>
          <p:cNvSpPr>
            <a:spLocks noGrp="1"/>
          </p:cNvSpPr>
          <p:nvPr>
            <p:ph type="body" idx="1"/>
          </p:nvPr>
        </p:nvSpPr>
        <p:spPr>
          <a:xfrm>
            <a:off x="469777" y="1265506"/>
            <a:ext cx="8872649" cy="421221"/>
          </a:xfrm>
          <a:prstGeom prst="rect">
            <a:avLst/>
          </a:prstGeom>
        </p:spPr>
        <p:txBody>
          <a:bodyPr lIns="0" tIns="91440" rIns="0" bIns="91440" anchor="b">
            <a:noAutofit/>
          </a:bodyPr>
          <a:lstStyle>
            <a:lvl1pPr marL="0" indent="0">
              <a:lnSpc>
                <a:spcPts val="1581"/>
              </a:lnSpc>
              <a:spcBef>
                <a:spcPts val="0"/>
              </a:spcBef>
              <a:spcAft>
                <a:spcPts val="495"/>
              </a:spcAft>
              <a:buNone/>
              <a:defRPr sz="1105" cap="all" baseline="0">
                <a:solidFill>
                  <a:schemeClr val="accent1"/>
                </a:solidFill>
                <a:latin typeface="Century Gothic"/>
              </a:defRPr>
            </a:lvl1pPr>
            <a:lvl2pPr marL="452057" indent="0">
              <a:buNone/>
              <a:defRPr sz="1751">
                <a:solidFill>
                  <a:schemeClr val="tx1">
                    <a:tint val="75000"/>
                  </a:schemeClr>
                </a:solidFill>
              </a:defRPr>
            </a:lvl2pPr>
            <a:lvl3pPr marL="904113" indent="0">
              <a:buNone/>
              <a:defRPr sz="1567">
                <a:solidFill>
                  <a:schemeClr val="tx1">
                    <a:tint val="75000"/>
                  </a:schemeClr>
                </a:solidFill>
              </a:defRPr>
            </a:lvl3pPr>
            <a:lvl4pPr marL="1356170" indent="0">
              <a:buNone/>
              <a:defRPr sz="1383">
                <a:solidFill>
                  <a:schemeClr val="tx1">
                    <a:tint val="75000"/>
                  </a:schemeClr>
                </a:solidFill>
              </a:defRPr>
            </a:lvl4pPr>
            <a:lvl5pPr marL="1808227" indent="0">
              <a:buNone/>
              <a:defRPr sz="1383">
                <a:solidFill>
                  <a:schemeClr val="tx1">
                    <a:tint val="75000"/>
                  </a:schemeClr>
                </a:solidFill>
              </a:defRPr>
            </a:lvl5pPr>
            <a:lvl6pPr marL="2260282" indent="0">
              <a:buNone/>
              <a:defRPr sz="1383">
                <a:solidFill>
                  <a:schemeClr val="tx1">
                    <a:tint val="75000"/>
                  </a:schemeClr>
                </a:solidFill>
              </a:defRPr>
            </a:lvl6pPr>
            <a:lvl7pPr marL="2712339" indent="0">
              <a:buNone/>
              <a:defRPr sz="1383">
                <a:solidFill>
                  <a:schemeClr val="tx1">
                    <a:tint val="75000"/>
                  </a:schemeClr>
                </a:solidFill>
              </a:defRPr>
            </a:lvl7pPr>
            <a:lvl8pPr marL="3164396" indent="0">
              <a:buNone/>
              <a:defRPr sz="1383">
                <a:solidFill>
                  <a:schemeClr val="tx1">
                    <a:tint val="75000"/>
                  </a:schemeClr>
                </a:solidFill>
              </a:defRPr>
            </a:lvl8pPr>
            <a:lvl9pPr marL="3616452" indent="0">
              <a:buNone/>
              <a:defRPr sz="1383">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41713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15265" y="6274815"/>
            <a:ext cx="390143" cy="390143"/>
          </a:xfrm>
          <a:prstGeom prst="rect">
            <a:avLst/>
          </a:prstGeom>
          <a:blipFill>
            <a:blip r:embed="rId2" cstate="print"/>
            <a:stretch>
              <a:fillRect/>
            </a:stretch>
          </a:blipFill>
        </p:spPr>
        <p:txBody>
          <a:bodyPr wrap="square" lIns="0" tIns="0" rIns="0" bIns="0" rtlCol="0"/>
          <a:lstStyle/>
          <a:p>
            <a:endParaRPr sz="2400"/>
          </a:p>
        </p:txBody>
      </p:sp>
      <p:sp>
        <p:nvSpPr>
          <p:cNvPr id="17" name="bk object 17"/>
          <p:cNvSpPr/>
          <p:nvPr/>
        </p:nvSpPr>
        <p:spPr>
          <a:xfrm>
            <a:off x="1" y="0"/>
            <a:ext cx="165100" cy="6858000"/>
          </a:xfrm>
          <a:custGeom>
            <a:avLst/>
            <a:gdLst/>
            <a:ahLst/>
            <a:cxnLst/>
            <a:rect l="l" t="t" r="r" b="b"/>
            <a:pathLst>
              <a:path w="123825" h="5143500">
                <a:moveTo>
                  <a:pt x="0" y="5143500"/>
                </a:moveTo>
                <a:lnTo>
                  <a:pt x="123444" y="5143500"/>
                </a:lnTo>
                <a:lnTo>
                  <a:pt x="123444" y="0"/>
                </a:lnTo>
                <a:lnTo>
                  <a:pt x="0" y="0"/>
                </a:lnTo>
                <a:lnTo>
                  <a:pt x="0" y="5143500"/>
                </a:lnTo>
                <a:close/>
              </a:path>
            </a:pathLst>
          </a:custGeom>
          <a:solidFill>
            <a:srgbClr val="18A0DD"/>
          </a:solidFill>
        </p:spPr>
        <p:txBody>
          <a:bodyPr wrap="square" lIns="0" tIns="0" rIns="0" bIns="0" rtlCol="0"/>
          <a:lstStyle/>
          <a:p>
            <a:endParaRPr sz="2400"/>
          </a:p>
        </p:txBody>
      </p:sp>
      <p:sp>
        <p:nvSpPr>
          <p:cNvPr id="2" name="Holder 2"/>
          <p:cNvSpPr>
            <a:spLocks noGrp="1"/>
          </p:cNvSpPr>
          <p:nvPr>
            <p:ph type="ctrTitle"/>
          </p:nvPr>
        </p:nvSpPr>
        <p:spPr>
          <a:xfrm>
            <a:off x="723828" y="322579"/>
            <a:ext cx="10744345" cy="21544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1"/>
            <a:ext cx="8534400"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3/18/22</a:t>
            </a:fld>
            <a:endParaRPr lang="en-US"/>
          </a:p>
        </p:txBody>
      </p:sp>
      <p:sp>
        <p:nvSpPr>
          <p:cNvPr id="6" name="Holder 6"/>
          <p:cNvSpPr>
            <a:spLocks noGrp="1"/>
          </p:cNvSpPr>
          <p:nvPr>
            <p:ph type="sldNum" sz="quarter" idx="7"/>
          </p:nvPr>
        </p:nvSpPr>
        <p:spPr/>
        <p:txBody>
          <a:bodyPr lIns="0" tIns="0" rIns="0" bIns="0"/>
          <a:lstStyle>
            <a:lvl1pPr>
              <a:defRPr sz="1067" b="0" i="0">
                <a:solidFill>
                  <a:srgbClr val="888888"/>
                </a:solidFill>
                <a:latin typeface="Segoe UI"/>
                <a:cs typeface="Segoe UI"/>
              </a:defRPr>
            </a:lvl1pPr>
          </a:lstStyle>
          <a:p>
            <a:pPr marL="50799">
              <a:spcBef>
                <a:spcPts val="220"/>
              </a:spcBef>
            </a:pPr>
            <a:fld id="{81D60167-4931-47E6-BA6A-407CBD079E47}" type="slidenum">
              <a:rPr lang="en-US" smtClean="0"/>
              <a:pPr marL="50799">
                <a:spcBef>
                  <a:spcPts val="220"/>
                </a:spcBef>
              </a:pPr>
              <a:t>‹#›</a:t>
            </a:fld>
            <a:endParaRPr lang="en-US" dirty="0"/>
          </a:p>
        </p:txBody>
      </p:sp>
    </p:spTree>
    <p:extLst>
      <p:ext uri="{BB962C8B-B14F-4D97-AF65-F5344CB8AC3E}">
        <p14:creationId xmlns:p14="http://schemas.microsoft.com/office/powerpoint/2010/main" val="2963602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23012" y="277288"/>
            <a:ext cx="10745977" cy="287323"/>
          </a:xfrm>
        </p:spPr>
        <p:txBody>
          <a:bodyPr lIns="0" tIns="0" rIns="0" bIns="0"/>
          <a:lstStyle>
            <a:lvl1pPr>
              <a:defRPr sz="1867" b="1" i="0">
                <a:solidFill>
                  <a:srgbClr val="638D00"/>
                </a:solidFill>
                <a:latin typeface="Segoe UI"/>
                <a:cs typeface="Segoe UI"/>
              </a:defRPr>
            </a:lvl1pPr>
          </a:lstStyle>
          <a:p>
            <a:endParaRPr/>
          </a:p>
        </p:txBody>
      </p:sp>
      <p:sp>
        <p:nvSpPr>
          <p:cNvPr id="3" name="Holder 3"/>
          <p:cNvSpPr>
            <a:spLocks noGrp="1"/>
          </p:cNvSpPr>
          <p:nvPr>
            <p:ph type="body" idx="1"/>
          </p:nvPr>
        </p:nvSpPr>
        <p:spPr>
          <a:xfrm>
            <a:off x="980232" y="2700941"/>
            <a:ext cx="10403840" cy="328231"/>
          </a:xfrm>
        </p:spPr>
        <p:txBody>
          <a:bodyPr lIns="0" tIns="0" rIns="0" bIns="0"/>
          <a:lstStyle>
            <a:lvl1pPr>
              <a:defRPr sz="2133" b="0" i="0">
                <a:solidFill>
                  <a:srgbClr val="585858"/>
                </a:solidFill>
                <a:latin typeface="Segoe UI"/>
                <a:cs typeface="Segoe U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3/18/22</a:t>
            </a:fld>
            <a:endParaRPr lang="en-US"/>
          </a:p>
        </p:txBody>
      </p:sp>
      <p:sp>
        <p:nvSpPr>
          <p:cNvPr id="6" name="Holder 6"/>
          <p:cNvSpPr>
            <a:spLocks noGrp="1"/>
          </p:cNvSpPr>
          <p:nvPr>
            <p:ph type="sldNum" sz="quarter" idx="7"/>
          </p:nvPr>
        </p:nvSpPr>
        <p:spPr/>
        <p:txBody>
          <a:bodyPr lIns="0" tIns="0" rIns="0" bIns="0"/>
          <a:lstStyle>
            <a:lvl1pPr>
              <a:defRPr sz="1067" b="0" i="0">
                <a:solidFill>
                  <a:srgbClr val="888888"/>
                </a:solidFill>
                <a:latin typeface="Segoe UI"/>
                <a:cs typeface="Segoe UI"/>
              </a:defRPr>
            </a:lvl1pPr>
          </a:lstStyle>
          <a:p>
            <a:pPr marL="50799">
              <a:spcBef>
                <a:spcPts val="220"/>
              </a:spcBef>
            </a:pPr>
            <a:fld id="{81D60167-4931-47E6-BA6A-407CBD079E47}" type="slidenum">
              <a:rPr lang="en-US" smtClean="0"/>
              <a:pPr marL="50799">
                <a:spcBef>
                  <a:spcPts val="220"/>
                </a:spcBef>
              </a:pPr>
              <a:t>‹#›</a:t>
            </a:fld>
            <a:endParaRPr lang="en-US" dirty="0"/>
          </a:p>
        </p:txBody>
      </p:sp>
    </p:spTree>
    <p:extLst>
      <p:ext uri="{BB962C8B-B14F-4D97-AF65-F5344CB8AC3E}">
        <p14:creationId xmlns:p14="http://schemas.microsoft.com/office/powerpoint/2010/main" val="2546040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15265" y="6274815"/>
            <a:ext cx="390143" cy="390143"/>
          </a:xfrm>
          <a:prstGeom prst="rect">
            <a:avLst/>
          </a:prstGeom>
          <a:blipFill>
            <a:blip r:embed="rId2" cstate="print"/>
            <a:stretch>
              <a:fillRect/>
            </a:stretch>
          </a:blipFill>
        </p:spPr>
        <p:txBody>
          <a:bodyPr wrap="square" lIns="0" tIns="0" rIns="0" bIns="0" rtlCol="0"/>
          <a:lstStyle/>
          <a:p>
            <a:endParaRPr sz="2400"/>
          </a:p>
        </p:txBody>
      </p:sp>
      <p:sp>
        <p:nvSpPr>
          <p:cNvPr id="17" name="bk object 17"/>
          <p:cNvSpPr/>
          <p:nvPr/>
        </p:nvSpPr>
        <p:spPr>
          <a:xfrm>
            <a:off x="1" y="0"/>
            <a:ext cx="165100" cy="6858000"/>
          </a:xfrm>
          <a:custGeom>
            <a:avLst/>
            <a:gdLst/>
            <a:ahLst/>
            <a:cxnLst/>
            <a:rect l="l" t="t" r="r" b="b"/>
            <a:pathLst>
              <a:path w="123825" h="5143500">
                <a:moveTo>
                  <a:pt x="0" y="5143500"/>
                </a:moveTo>
                <a:lnTo>
                  <a:pt x="123444" y="5143500"/>
                </a:lnTo>
                <a:lnTo>
                  <a:pt x="123444" y="0"/>
                </a:lnTo>
                <a:lnTo>
                  <a:pt x="0" y="0"/>
                </a:lnTo>
                <a:lnTo>
                  <a:pt x="0" y="5143500"/>
                </a:lnTo>
                <a:close/>
              </a:path>
            </a:pathLst>
          </a:custGeom>
          <a:solidFill>
            <a:srgbClr val="18A0DD"/>
          </a:solidFill>
        </p:spPr>
        <p:txBody>
          <a:bodyPr wrap="square" lIns="0" tIns="0" rIns="0" bIns="0" rtlCol="0"/>
          <a:lstStyle/>
          <a:p>
            <a:endParaRPr sz="2400"/>
          </a:p>
        </p:txBody>
      </p:sp>
      <p:sp>
        <p:nvSpPr>
          <p:cNvPr id="18" name="bk object 18"/>
          <p:cNvSpPr/>
          <p:nvPr/>
        </p:nvSpPr>
        <p:spPr>
          <a:xfrm>
            <a:off x="7388352" y="1572768"/>
            <a:ext cx="4803987" cy="4433993"/>
          </a:xfrm>
          <a:custGeom>
            <a:avLst/>
            <a:gdLst/>
            <a:ahLst/>
            <a:cxnLst/>
            <a:rect l="l" t="t" r="r" b="b"/>
            <a:pathLst>
              <a:path w="3602990" h="3325495">
                <a:moveTo>
                  <a:pt x="0" y="3325368"/>
                </a:moveTo>
                <a:lnTo>
                  <a:pt x="3602736" y="3325368"/>
                </a:lnTo>
                <a:lnTo>
                  <a:pt x="3602736" y="0"/>
                </a:lnTo>
                <a:lnTo>
                  <a:pt x="0" y="0"/>
                </a:lnTo>
                <a:lnTo>
                  <a:pt x="0" y="3325368"/>
                </a:lnTo>
                <a:close/>
              </a:path>
            </a:pathLst>
          </a:custGeom>
          <a:solidFill>
            <a:srgbClr val="FC9931"/>
          </a:solidFill>
        </p:spPr>
        <p:txBody>
          <a:bodyPr wrap="square" lIns="0" tIns="0" rIns="0" bIns="0" rtlCol="0"/>
          <a:lstStyle/>
          <a:p>
            <a:endParaRPr sz="2400"/>
          </a:p>
        </p:txBody>
      </p:sp>
      <p:sp>
        <p:nvSpPr>
          <p:cNvPr id="19" name="bk object 19"/>
          <p:cNvSpPr/>
          <p:nvPr/>
        </p:nvSpPr>
        <p:spPr>
          <a:xfrm>
            <a:off x="6183377" y="1572767"/>
            <a:ext cx="1700953" cy="4722876"/>
          </a:xfrm>
          <a:custGeom>
            <a:avLst/>
            <a:gdLst/>
            <a:ahLst/>
            <a:cxnLst/>
            <a:rect l="l" t="t" r="r" b="b"/>
            <a:pathLst>
              <a:path w="1275714" h="3758565">
                <a:moveTo>
                  <a:pt x="0" y="0"/>
                </a:moveTo>
                <a:lnTo>
                  <a:pt x="0" y="3758184"/>
                </a:lnTo>
                <a:lnTo>
                  <a:pt x="1275588" y="1879092"/>
                </a:lnTo>
                <a:lnTo>
                  <a:pt x="0" y="0"/>
                </a:lnTo>
                <a:close/>
              </a:path>
            </a:pathLst>
          </a:custGeom>
          <a:solidFill>
            <a:srgbClr val="EDEDED"/>
          </a:solidFill>
        </p:spPr>
        <p:txBody>
          <a:bodyPr wrap="square" lIns="0" tIns="0" rIns="0" bIns="0" rtlCol="0"/>
          <a:lstStyle/>
          <a:p>
            <a:endParaRPr sz="2400"/>
          </a:p>
        </p:txBody>
      </p:sp>
      <p:sp>
        <p:nvSpPr>
          <p:cNvPr id="20" name="bk object 20"/>
          <p:cNvSpPr/>
          <p:nvPr/>
        </p:nvSpPr>
        <p:spPr>
          <a:xfrm>
            <a:off x="814831" y="1572767"/>
            <a:ext cx="5380736" cy="4718303"/>
          </a:xfrm>
          <a:prstGeom prst="rect">
            <a:avLst/>
          </a:prstGeom>
          <a:blipFill>
            <a:blip r:embed="rId3" cstate="print"/>
            <a:stretch>
              <a:fillRect/>
            </a:stretch>
          </a:blipFill>
        </p:spPr>
        <p:txBody>
          <a:bodyPr wrap="square" lIns="0" tIns="0" rIns="0" bIns="0" rtlCol="0"/>
          <a:lstStyle/>
          <a:p>
            <a:endParaRPr sz="2400"/>
          </a:p>
        </p:txBody>
      </p:sp>
      <p:sp>
        <p:nvSpPr>
          <p:cNvPr id="2" name="Holder 2"/>
          <p:cNvSpPr>
            <a:spLocks noGrp="1"/>
          </p:cNvSpPr>
          <p:nvPr>
            <p:ph type="title"/>
          </p:nvPr>
        </p:nvSpPr>
        <p:spPr>
          <a:xfrm>
            <a:off x="723012" y="277288"/>
            <a:ext cx="10745977" cy="287323"/>
          </a:xfrm>
        </p:spPr>
        <p:txBody>
          <a:bodyPr lIns="0" tIns="0" rIns="0" bIns="0"/>
          <a:lstStyle>
            <a:lvl1pPr>
              <a:defRPr sz="1867" b="1" i="0">
                <a:solidFill>
                  <a:srgbClr val="638D00"/>
                </a:solidFill>
                <a:latin typeface="Segoe UI"/>
                <a:cs typeface="Segoe UI"/>
              </a:defRPr>
            </a:lvl1pPr>
          </a:lstStyle>
          <a:p>
            <a:endParaRPr/>
          </a:p>
        </p:txBody>
      </p:sp>
      <p:sp>
        <p:nvSpPr>
          <p:cNvPr id="3" name="Holder 3"/>
          <p:cNvSpPr>
            <a:spLocks noGrp="1"/>
          </p:cNvSpPr>
          <p:nvPr>
            <p:ph sz="half" idx="2"/>
          </p:nvPr>
        </p:nvSpPr>
        <p:spPr>
          <a:xfrm>
            <a:off x="609600" y="1577340"/>
            <a:ext cx="5303520"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4622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3/18/22</a:t>
            </a:fld>
            <a:endParaRPr lang="en-US"/>
          </a:p>
        </p:txBody>
      </p:sp>
      <p:sp>
        <p:nvSpPr>
          <p:cNvPr id="7" name="Holder 7"/>
          <p:cNvSpPr>
            <a:spLocks noGrp="1"/>
          </p:cNvSpPr>
          <p:nvPr>
            <p:ph type="sldNum" sz="quarter" idx="7"/>
          </p:nvPr>
        </p:nvSpPr>
        <p:spPr/>
        <p:txBody>
          <a:bodyPr lIns="0" tIns="0" rIns="0" bIns="0"/>
          <a:lstStyle>
            <a:lvl1pPr>
              <a:defRPr sz="1067" b="0" i="0">
                <a:solidFill>
                  <a:srgbClr val="888888"/>
                </a:solidFill>
                <a:latin typeface="Segoe UI"/>
                <a:cs typeface="Segoe UI"/>
              </a:defRPr>
            </a:lvl1pPr>
          </a:lstStyle>
          <a:p>
            <a:pPr marL="50799">
              <a:spcBef>
                <a:spcPts val="220"/>
              </a:spcBef>
            </a:pPr>
            <a:fld id="{81D60167-4931-47E6-BA6A-407CBD079E47}" type="slidenum">
              <a:rPr lang="en-US" smtClean="0"/>
              <a:pPr marL="50799">
                <a:spcBef>
                  <a:spcPts val="220"/>
                </a:spcBef>
              </a:pPr>
              <a:t>‹#›</a:t>
            </a:fld>
            <a:endParaRPr lang="en-US" dirty="0"/>
          </a:p>
        </p:txBody>
      </p:sp>
    </p:spTree>
    <p:extLst>
      <p:ext uri="{BB962C8B-B14F-4D97-AF65-F5344CB8AC3E}">
        <p14:creationId xmlns:p14="http://schemas.microsoft.com/office/powerpoint/2010/main" val="126934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15265" y="6274815"/>
            <a:ext cx="390143" cy="390143"/>
          </a:xfrm>
          <a:prstGeom prst="rect">
            <a:avLst/>
          </a:prstGeom>
          <a:blipFill>
            <a:blip r:embed="rId2" cstate="print"/>
            <a:stretch>
              <a:fillRect/>
            </a:stretch>
          </a:blipFill>
        </p:spPr>
        <p:txBody>
          <a:bodyPr wrap="square" lIns="0" tIns="0" rIns="0" bIns="0" rtlCol="0"/>
          <a:lstStyle/>
          <a:p>
            <a:endParaRPr sz="2400"/>
          </a:p>
        </p:txBody>
      </p:sp>
      <p:sp>
        <p:nvSpPr>
          <p:cNvPr id="17" name="bk object 17"/>
          <p:cNvSpPr/>
          <p:nvPr/>
        </p:nvSpPr>
        <p:spPr>
          <a:xfrm>
            <a:off x="1" y="0"/>
            <a:ext cx="165100" cy="6858000"/>
          </a:xfrm>
          <a:custGeom>
            <a:avLst/>
            <a:gdLst/>
            <a:ahLst/>
            <a:cxnLst/>
            <a:rect l="l" t="t" r="r" b="b"/>
            <a:pathLst>
              <a:path w="123825" h="5143500">
                <a:moveTo>
                  <a:pt x="0" y="5143500"/>
                </a:moveTo>
                <a:lnTo>
                  <a:pt x="123444" y="5143500"/>
                </a:lnTo>
                <a:lnTo>
                  <a:pt x="123444" y="0"/>
                </a:lnTo>
                <a:lnTo>
                  <a:pt x="0" y="0"/>
                </a:lnTo>
                <a:lnTo>
                  <a:pt x="0" y="5143500"/>
                </a:lnTo>
                <a:close/>
              </a:path>
            </a:pathLst>
          </a:custGeom>
          <a:solidFill>
            <a:srgbClr val="18A0DD"/>
          </a:solidFill>
        </p:spPr>
        <p:txBody>
          <a:bodyPr wrap="square" lIns="0" tIns="0" rIns="0" bIns="0" rtlCol="0"/>
          <a:lstStyle/>
          <a:p>
            <a:endParaRPr sz="2400"/>
          </a:p>
        </p:txBody>
      </p:sp>
      <p:sp>
        <p:nvSpPr>
          <p:cNvPr id="2" name="Holder 2"/>
          <p:cNvSpPr>
            <a:spLocks noGrp="1"/>
          </p:cNvSpPr>
          <p:nvPr>
            <p:ph type="title"/>
          </p:nvPr>
        </p:nvSpPr>
        <p:spPr>
          <a:xfrm>
            <a:off x="723012" y="277288"/>
            <a:ext cx="10745977" cy="287323"/>
          </a:xfrm>
        </p:spPr>
        <p:txBody>
          <a:bodyPr lIns="0" tIns="0" rIns="0" bIns="0"/>
          <a:lstStyle>
            <a:lvl1pPr>
              <a:defRPr sz="1867" b="1" i="0">
                <a:solidFill>
                  <a:srgbClr val="638D00"/>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3/18/22</a:t>
            </a:fld>
            <a:endParaRPr lang="en-US"/>
          </a:p>
        </p:txBody>
      </p:sp>
      <p:sp>
        <p:nvSpPr>
          <p:cNvPr id="5" name="Holder 5"/>
          <p:cNvSpPr>
            <a:spLocks noGrp="1"/>
          </p:cNvSpPr>
          <p:nvPr>
            <p:ph type="sldNum" sz="quarter" idx="7"/>
          </p:nvPr>
        </p:nvSpPr>
        <p:spPr/>
        <p:txBody>
          <a:bodyPr lIns="0" tIns="0" rIns="0" bIns="0"/>
          <a:lstStyle>
            <a:lvl1pPr>
              <a:defRPr sz="1067" b="0" i="0">
                <a:solidFill>
                  <a:srgbClr val="888888"/>
                </a:solidFill>
                <a:latin typeface="Segoe UI"/>
                <a:cs typeface="Segoe UI"/>
              </a:defRPr>
            </a:lvl1pPr>
          </a:lstStyle>
          <a:p>
            <a:pPr marL="50799">
              <a:spcBef>
                <a:spcPts val="220"/>
              </a:spcBef>
            </a:pPr>
            <a:fld id="{81D60167-4931-47E6-BA6A-407CBD079E47}" type="slidenum">
              <a:rPr lang="en-US" smtClean="0"/>
              <a:pPr marL="50799">
                <a:spcBef>
                  <a:spcPts val="220"/>
                </a:spcBef>
              </a:pPr>
              <a:t>‹#›</a:t>
            </a:fld>
            <a:endParaRPr lang="en-US" dirty="0"/>
          </a:p>
        </p:txBody>
      </p:sp>
    </p:spTree>
    <p:extLst>
      <p:ext uri="{BB962C8B-B14F-4D97-AF65-F5344CB8AC3E}">
        <p14:creationId xmlns:p14="http://schemas.microsoft.com/office/powerpoint/2010/main" val="657574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15265" y="6274815"/>
            <a:ext cx="390143" cy="390143"/>
          </a:xfrm>
          <a:prstGeom prst="rect">
            <a:avLst/>
          </a:prstGeom>
          <a:blipFill>
            <a:blip r:embed="rId2" cstate="print"/>
            <a:stretch>
              <a:fillRect/>
            </a:stretch>
          </a:blipFill>
        </p:spPr>
        <p:txBody>
          <a:bodyPr wrap="square" lIns="0" tIns="0" rIns="0" bIns="0" rtlCol="0"/>
          <a:lstStyle/>
          <a:p>
            <a:endParaRPr sz="2400"/>
          </a:p>
        </p:txBody>
      </p:sp>
      <p:sp>
        <p:nvSpPr>
          <p:cNvPr id="17" name="bk object 17"/>
          <p:cNvSpPr/>
          <p:nvPr/>
        </p:nvSpPr>
        <p:spPr>
          <a:xfrm>
            <a:off x="164592" y="0"/>
            <a:ext cx="445347" cy="6858000"/>
          </a:xfrm>
          <a:custGeom>
            <a:avLst/>
            <a:gdLst/>
            <a:ahLst/>
            <a:cxnLst/>
            <a:rect l="l" t="t" r="r" b="b"/>
            <a:pathLst>
              <a:path w="334009" h="5143500">
                <a:moveTo>
                  <a:pt x="0" y="5143500"/>
                </a:moveTo>
                <a:lnTo>
                  <a:pt x="333756" y="5143500"/>
                </a:lnTo>
                <a:lnTo>
                  <a:pt x="333756" y="0"/>
                </a:lnTo>
                <a:lnTo>
                  <a:pt x="0" y="0"/>
                </a:lnTo>
                <a:lnTo>
                  <a:pt x="0" y="5143500"/>
                </a:lnTo>
                <a:close/>
              </a:path>
            </a:pathLst>
          </a:custGeom>
          <a:solidFill>
            <a:srgbClr val="FDD29E"/>
          </a:solidFill>
        </p:spPr>
        <p:txBody>
          <a:bodyPr wrap="square" lIns="0" tIns="0" rIns="0" bIns="0" rtlCol="0"/>
          <a:lstStyle/>
          <a:p>
            <a:endParaRPr sz="2400"/>
          </a:p>
        </p:txBody>
      </p:sp>
      <p:sp>
        <p:nvSpPr>
          <p:cNvPr id="18" name="bk object 18"/>
          <p:cNvSpPr/>
          <p:nvPr/>
        </p:nvSpPr>
        <p:spPr>
          <a:xfrm>
            <a:off x="1" y="0"/>
            <a:ext cx="165100" cy="6858000"/>
          </a:xfrm>
          <a:custGeom>
            <a:avLst/>
            <a:gdLst/>
            <a:ahLst/>
            <a:cxnLst/>
            <a:rect l="l" t="t" r="r" b="b"/>
            <a:pathLst>
              <a:path w="123825" h="5143500">
                <a:moveTo>
                  <a:pt x="0" y="5143500"/>
                </a:moveTo>
                <a:lnTo>
                  <a:pt x="123444" y="5143500"/>
                </a:lnTo>
                <a:lnTo>
                  <a:pt x="123444" y="0"/>
                </a:lnTo>
                <a:lnTo>
                  <a:pt x="0" y="0"/>
                </a:lnTo>
                <a:lnTo>
                  <a:pt x="0" y="5143500"/>
                </a:lnTo>
                <a:close/>
              </a:path>
            </a:pathLst>
          </a:custGeom>
          <a:solidFill>
            <a:srgbClr val="FC9931"/>
          </a:solidFill>
        </p:spPr>
        <p:txBody>
          <a:bodyPr wrap="square" lIns="0" tIns="0" rIns="0" bIns="0" rtlCol="0"/>
          <a:lstStyle/>
          <a:p>
            <a:endParaRPr sz="240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3/18/22</a:t>
            </a:fld>
            <a:endParaRPr lang="en-US"/>
          </a:p>
        </p:txBody>
      </p:sp>
      <p:sp>
        <p:nvSpPr>
          <p:cNvPr id="4" name="Holder 4"/>
          <p:cNvSpPr>
            <a:spLocks noGrp="1"/>
          </p:cNvSpPr>
          <p:nvPr>
            <p:ph type="sldNum" sz="quarter" idx="7"/>
          </p:nvPr>
        </p:nvSpPr>
        <p:spPr/>
        <p:txBody>
          <a:bodyPr lIns="0" tIns="0" rIns="0" bIns="0"/>
          <a:lstStyle>
            <a:lvl1pPr>
              <a:defRPr sz="1067" b="0" i="0">
                <a:solidFill>
                  <a:srgbClr val="888888"/>
                </a:solidFill>
                <a:latin typeface="Segoe UI"/>
                <a:cs typeface="Segoe UI"/>
              </a:defRPr>
            </a:lvl1pPr>
          </a:lstStyle>
          <a:p>
            <a:pPr marL="50799">
              <a:spcBef>
                <a:spcPts val="220"/>
              </a:spcBef>
            </a:pPr>
            <a:fld id="{81D60167-4931-47E6-BA6A-407CBD079E47}" type="slidenum">
              <a:rPr lang="en-US" smtClean="0"/>
              <a:pPr marL="50799">
                <a:spcBef>
                  <a:spcPts val="220"/>
                </a:spcBef>
              </a:pPr>
              <a:t>‹#›</a:t>
            </a:fld>
            <a:endParaRPr lang="en-US" dirty="0"/>
          </a:p>
        </p:txBody>
      </p:sp>
    </p:spTree>
    <p:extLst>
      <p:ext uri="{BB962C8B-B14F-4D97-AF65-F5344CB8AC3E}">
        <p14:creationId xmlns:p14="http://schemas.microsoft.com/office/powerpoint/2010/main" val="72772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42815"/>
            <a:ext cx="10972800" cy="4582819"/>
          </a:xfrm>
        </p:spPr>
        <p:txBody>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5B9F9593-90F4-9E49-A578-D7F9853B242D}" type="slidenum">
              <a:rPr lang="en-US" smtClean="0"/>
              <a:t>‹#›</a:t>
            </a:fld>
            <a:endParaRPr lang="en-US"/>
          </a:p>
        </p:txBody>
      </p:sp>
    </p:spTree>
    <p:extLst>
      <p:ext uri="{BB962C8B-B14F-4D97-AF65-F5344CB8AC3E}">
        <p14:creationId xmlns:p14="http://schemas.microsoft.com/office/powerpoint/2010/main" val="106530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613834"/>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a:p>
        </p:txBody>
      </p:sp>
      <p:sp>
        <p:nvSpPr>
          <p:cNvPr id="6" name="Google Shape;67;p16"/>
          <p:cNvSpPr txBox="1"/>
          <p:nvPr userDrawn="1"/>
        </p:nvSpPr>
        <p:spPr>
          <a:xfrm>
            <a:off x="875517" y="213483"/>
            <a:ext cx="2132273" cy="491445"/>
          </a:xfrm>
          <a:prstGeom prst="rect">
            <a:avLst/>
          </a:prstGeom>
          <a:noFill/>
          <a:ln>
            <a:noFill/>
          </a:ln>
        </p:spPr>
        <p:txBody>
          <a:bodyPr spcFirstLastPara="1" wrap="square" lIns="121900" tIns="121900" rIns="121900" bIns="121900" anchor="t" anchorCtr="0">
            <a:noAutofit/>
          </a:bodyPr>
          <a:lstStyle/>
          <a:p>
            <a:pPr algn="l"/>
            <a:r>
              <a:rPr lang="en-US" sz="1867" b="1" dirty="0">
                <a:solidFill>
                  <a:srgbClr val="1384B7"/>
                </a:solidFill>
                <a:latin typeface="Open Sans"/>
                <a:cs typeface="Open Sans"/>
              </a:rPr>
              <a:t>Root Causes</a:t>
            </a:r>
            <a:endParaRPr lang="en-US" sz="1867" dirty="0">
              <a:solidFill>
                <a:srgbClr val="1384B7"/>
              </a:solidFill>
              <a:latin typeface="Open Sans"/>
              <a:cs typeface="Open Sans"/>
            </a:endParaRPr>
          </a:p>
        </p:txBody>
      </p:sp>
      <p:sp>
        <p:nvSpPr>
          <p:cNvPr id="9" name="Rectangle 8"/>
          <p:cNvSpPr/>
          <p:nvPr userDrawn="1"/>
        </p:nvSpPr>
        <p:spPr>
          <a:xfrm>
            <a:off x="155037" y="0"/>
            <a:ext cx="454564" cy="6858000"/>
          </a:xfrm>
          <a:prstGeom prst="rect">
            <a:avLst/>
          </a:prstGeom>
          <a:solidFill>
            <a:srgbClr val="ACD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p:cNvSpPr/>
          <p:nvPr userDrawn="1"/>
        </p:nvSpPr>
        <p:spPr>
          <a:xfrm>
            <a:off x="1" y="0"/>
            <a:ext cx="16472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Oval 3"/>
          <p:cNvSpPr>
            <a:spLocks noChangeAspect="1"/>
          </p:cNvSpPr>
          <p:nvPr userDrawn="1"/>
        </p:nvSpPr>
        <p:spPr>
          <a:xfrm>
            <a:off x="356714" y="257037"/>
            <a:ext cx="487679" cy="487680"/>
          </a:xfrm>
          <a:prstGeom prst="ellipse">
            <a:avLst/>
          </a:prstGeom>
          <a:solidFill>
            <a:schemeClr val="bg1"/>
          </a:solidFill>
          <a:ln w="38100" cmpd="sng">
            <a:solidFill>
              <a:srgbClr val="19A1DD"/>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lvl="0" indent="0" algn="ctr" rtl="0">
              <a:spcBef>
                <a:spcPts val="0"/>
              </a:spcBef>
              <a:spcAft>
                <a:spcPts val="0"/>
              </a:spcAft>
              <a:buNone/>
            </a:pPr>
            <a:r>
              <a:rPr lang="en-US" sz="1867" b="1" dirty="0">
                <a:solidFill>
                  <a:schemeClr val="accent6"/>
                </a:solidFill>
                <a:latin typeface="Open Sans"/>
                <a:cs typeface="Open Sans"/>
              </a:rPr>
              <a:t>1</a:t>
            </a:r>
            <a:endParaRPr lang="en-US" sz="1867" baseline="30000" dirty="0">
              <a:solidFill>
                <a:schemeClr val="accent6"/>
              </a:solidFill>
              <a:latin typeface="Open Sans"/>
              <a:cs typeface="Open Sans"/>
            </a:endParaRPr>
          </a:p>
        </p:txBody>
      </p:sp>
      <p:sp>
        <p:nvSpPr>
          <p:cNvPr id="7" name="Text Placeholder 6"/>
          <p:cNvSpPr>
            <a:spLocks noGrp="1"/>
          </p:cNvSpPr>
          <p:nvPr>
            <p:ph type="body" sz="quarter" idx="11"/>
          </p:nvPr>
        </p:nvSpPr>
        <p:spPr>
          <a:xfrm>
            <a:off x="875516" y="1339614"/>
            <a:ext cx="10972800" cy="4593825"/>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2896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613834"/>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a:p>
        </p:txBody>
      </p:sp>
      <p:sp>
        <p:nvSpPr>
          <p:cNvPr id="7" name="Text Placeholder 6"/>
          <p:cNvSpPr>
            <a:spLocks noGrp="1"/>
          </p:cNvSpPr>
          <p:nvPr>
            <p:ph type="body" sz="quarter" idx="11"/>
          </p:nvPr>
        </p:nvSpPr>
        <p:spPr>
          <a:xfrm>
            <a:off x="875516" y="1339614"/>
            <a:ext cx="10972800" cy="4593825"/>
          </a:xfrm>
        </p:spPr>
        <p:txBody>
          <a:bodyPr/>
          <a:lstStyle/>
          <a:p>
            <a:pPr lvl="0"/>
            <a:r>
              <a:rPr lang="en-US" dirty="0"/>
              <a:t>Click to edit Master text styles</a:t>
            </a:r>
          </a:p>
          <a:p>
            <a:pPr lvl="1"/>
            <a:r>
              <a:rPr lang="en-US" dirty="0"/>
              <a:t>Second level</a:t>
            </a:r>
          </a:p>
        </p:txBody>
      </p:sp>
      <p:sp>
        <p:nvSpPr>
          <p:cNvPr id="11" name="Google Shape;67;p16"/>
          <p:cNvSpPr txBox="1"/>
          <p:nvPr userDrawn="1"/>
        </p:nvSpPr>
        <p:spPr>
          <a:xfrm>
            <a:off x="875517" y="213483"/>
            <a:ext cx="2132273" cy="491445"/>
          </a:xfrm>
          <a:prstGeom prst="rect">
            <a:avLst/>
          </a:prstGeom>
          <a:noFill/>
          <a:ln>
            <a:noFill/>
          </a:ln>
        </p:spPr>
        <p:txBody>
          <a:bodyPr spcFirstLastPara="1" wrap="square" lIns="121900" tIns="121900" rIns="121900" bIns="121900" anchor="t" anchorCtr="0">
            <a:noAutofit/>
          </a:bodyPr>
          <a:lstStyle/>
          <a:p>
            <a:pPr algn="l"/>
            <a:r>
              <a:rPr lang="en-US" sz="1867" b="1" dirty="0">
                <a:solidFill>
                  <a:schemeClr val="accent3">
                    <a:lumMod val="75000"/>
                  </a:schemeClr>
                </a:solidFill>
                <a:latin typeface="Open Sans"/>
                <a:cs typeface="Open Sans"/>
              </a:rPr>
              <a:t>The Access Gap</a:t>
            </a:r>
            <a:endParaRPr lang="en-US" sz="1867" dirty="0">
              <a:solidFill>
                <a:schemeClr val="accent3">
                  <a:lumMod val="75000"/>
                </a:schemeClr>
              </a:solidFill>
              <a:latin typeface="Open Sans"/>
              <a:cs typeface="Open Sans"/>
            </a:endParaRPr>
          </a:p>
        </p:txBody>
      </p:sp>
      <p:sp>
        <p:nvSpPr>
          <p:cNvPr id="12" name="Rectangle 11"/>
          <p:cNvSpPr/>
          <p:nvPr userDrawn="1"/>
        </p:nvSpPr>
        <p:spPr>
          <a:xfrm>
            <a:off x="155037" y="0"/>
            <a:ext cx="454564" cy="6858000"/>
          </a:xfrm>
          <a:prstGeom prst="rect">
            <a:avLst/>
          </a:prstGeom>
          <a:solidFill>
            <a:srgbClr val="FED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Oval 12"/>
          <p:cNvSpPr>
            <a:spLocks noChangeAspect="1"/>
          </p:cNvSpPr>
          <p:nvPr userDrawn="1"/>
        </p:nvSpPr>
        <p:spPr>
          <a:xfrm>
            <a:off x="356714" y="257037"/>
            <a:ext cx="487679" cy="487680"/>
          </a:xfrm>
          <a:prstGeom prst="ellipse">
            <a:avLst/>
          </a:prstGeom>
          <a:solidFill>
            <a:schemeClr val="bg1"/>
          </a:solid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lvl="0" indent="0" algn="ctr" rtl="0">
              <a:spcBef>
                <a:spcPts val="0"/>
              </a:spcBef>
              <a:spcAft>
                <a:spcPts val="0"/>
              </a:spcAft>
              <a:buNone/>
            </a:pPr>
            <a:r>
              <a:rPr lang="en-US" sz="1867" b="1" dirty="0">
                <a:solidFill>
                  <a:schemeClr val="accent3">
                    <a:lumMod val="75000"/>
                  </a:schemeClr>
                </a:solidFill>
                <a:latin typeface="Open Sans"/>
                <a:cs typeface="Open Sans"/>
              </a:rPr>
              <a:t>2</a:t>
            </a:r>
            <a:endParaRPr lang="en-US" sz="1867" baseline="30000" dirty="0">
              <a:solidFill>
                <a:schemeClr val="accent3">
                  <a:lumMod val="75000"/>
                </a:schemeClr>
              </a:solidFill>
              <a:latin typeface="Open Sans"/>
              <a:cs typeface="Open Sans"/>
            </a:endParaRPr>
          </a:p>
        </p:txBody>
      </p:sp>
      <p:sp>
        <p:nvSpPr>
          <p:cNvPr id="14" name="Rectangle 13"/>
          <p:cNvSpPr/>
          <p:nvPr userDrawn="1"/>
        </p:nvSpPr>
        <p:spPr>
          <a:xfrm>
            <a:off x="1" y="0"/>
            <a:ext cx="16472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77740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613834"/>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a:p>
        </p:txBody>
      </p:sp>
      <p:sp>
        <p:nvSpPr>
          <p:cNvPr id="7" name="Text Placeholder 6"/>
          <p:cNvSpPr>
            <a:spLocks noGrp="1"/>
          </p:cNvSpPr>
          <p:nvPr>
            <p:ph type="body" sz="quarter" idx="11"/>
          </p:nvPr>
        </p:nvSpPr>
        <p:spPr>
          <a:xfrm>
            <a:off x="875516" y="1339614"/>
            <a:ext cx="10972800" cy="4593825"/>
          </a:xfrm>
        </p:spPr>
        <p:txBody>
          <a:bodyPr/>
          <a:lstStyle/>
          <a:p>
            <a:pPr lvl="0"/>
            <a:r>
              <a:rPr lang="en-US" dirty="0"/>
              <a:t>Click to edit Master text styles</a:t>
            </a:r>
          </a:p>
          <a:p>
            <a:pPr lvl="1"/>
            <a:r>
              <a:rPr lang="en-US" dirty="0"/>
              <a:t>Second level</a:t>
            </a:r>
          </a:p>
        </p:txBody>
      </p:sp>
      <p:sp>
        <p:nvSpPr>
          <p:cNvPr id="9" name="Google Shape;67;p16"/>
          <p:cNvSpPr txBox="1"/>
          <p:nvPr userDrawn="1"/>
        </p:nvSpPr>
        <p:spPr>
          <a:xfrm>
            <a:off x="875517" y="213483"/>
            <a:ext cx="7144111" cy="491445"/>
          </a:xfrm>
          <a:prstGeom prst="rect">
            <a:avLst/>
          </a:prstGeom>
          <a:noFill/>
          <a:ln>
            <a:noFill/>
          </a:ln>
        </p:spPr>
        <p:txBody>
          <a:bodyPr spcFirstLastPara="1" wrap="square" lIns="121900" tIns="121900" rIns="121900" bIns="121900" anchor="t" anchorCtr="0">
            <a:noAutofit/>
          </a:bodyPr>
          <a:lstStyle/>
          <a:p>
            <a:pPr algn="l"/>
            <a:r>
              <a:rPr lang="en-US" sz="1867" b="1" dirty="0">
                <a:solidFill>
                  <a:srgbClr val="648D00"/>
                </a:solidFill>
                <a:latin typeface="Open Sans"/>
                <a:cs typeface="Open Sans"/>
              </a:rPr>
              <a:t>A Broken Model</a:t>
            </a:r>
            <a:br>
              <a:rPr lang="en-US" sz="1867" b="1" dirty="0">
                <a:solidFill>
                  <a:srgbClr val="648D00"/>
                </a:solidFill>
                <a:latin typeface="Open Sans"/>
                <a:cs typeface="Open Sans"/>
              </a:rPr>
            </a:br>
            <a:endParaRPr lang="en-US" sz="1867" dirty="0">
              <a:solidFill>
                <a:srgbClr val="648D00"/>
              </a:solidFill>
              <a:latin typeface="Open Sans"/>
              <a:cs typeface="Open Sans"/>
            </a:endParaRPr>
          </a:p>
        </p:txBody>
      </p:sp>
      <p:sp>
        <p:nvSpPr>
          <p:cNvPr id="10" name="Rectangle 9"/>
          <p:cNvSpPr/>
          <p:nvPr userDrawn="1"/>
        </p:nvSpPr>
        <p:spPr>
          <a:xfrm>
            <a:off x="155037" y="0"/>
            <a:ext cx="454564" cy="6858000"/>
          </a:xfrm>
          <a:prstGeom prst="rect">
            <a:avLst/>
          </a:prstGeom>
          <a:solidFill>
            <a:srgbClr val="648D00">
              <a:alpha val="2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Rectangle 14"/>
          <p:cNvSpPr/>
          <p:nvPr userDrawn="1"/>
        </p:nvSpPr>
        <p:spPr>
          <a:xfrm>
            <a:off x="1" y="0"/>
            <a:ext cx="164720" cy="6858000"/>
          </a:xfrm>
          <a:prstGeom prst="rect">
            <a:avLst/>
          </a:prstGeom>
          <a:solidFill>
            <a:srgbClr val="648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648D00"/>
              </a:solidFill>
            </a:endParaRPr>
          </a:p>
        </p:txBody>
      </p:sp>
      <p:sp>
        <p:nvSpPr>
          <p:cNvPr id="16" name="Oval 15"/>
          <p:cNvSpPr>
            <a:spLocks noChangeAspect="1"/>
          </p:cNvSpPr>
          <p:nvPr userDrawn="1"/>
        </p:nvSpPr>
        <p:spPr>
          <a:xfrm>
            <a:off x="356714" y="257037"/>
            <a:ext cx="487679" cy="487680"/>
          </a:xfrm>
          <a:prstGeom prst="ellipse">
            <a:avLst/>
          </a:prstGeom>
          <a:solidFill>
            <a:schemeClr val="bg1"/>
          </a:solidFill>
          <a:ln w="38100" cmpd="sng">
            <a:solidFill>
              <a:srgbClr val="7BAF04"/>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lvl="0" indent="0" algn="ctr" rtl="0">
              <a:spcBef>
                <a:spcPts val="0"/>
              </a:spcBef>
              <a:spcAft>
                <a:spcPts val="0"/>
              </a:spcAft>
              <a:buNone/>
            </a:pPr>
            <a:r>
              <a:rPr lang="en-US" sz="1867" b="1" dirty="0">
                <a:solidFill>
                  <a:srgbClr val="648D00"/>
                </a:solidFill>
                <a:latin typeface="Open Sans"/>
                <a:cs typeface="Open Sans"/>
              </a:rPr>
              <a:t>3</a:t>
            </a:r>
            <a:endParaRPr lang="en-US" sz="1867" baseline="30000" dirty="0">
              <a:solidFill>
                <a:srgbClr val="648D00"/>
              </a:solidFill>
              <a:latin typeface="Open Sans"/>
              <a:cs typeface="Open Sans"/>
            </a:endParaRPr>
          </a:p>
        </p:txBody>
      </p:sp>
    </p:spTree>
    <p:extLst>
      <p:ext uri="{BB962C8B-B14F-4D97-AF65-F5344CB8AC3E}">
        <p14:creationId xmlns:p14="http://schemas.microsoft.com/office/powerpoint/2010/main" val="339637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270562-A4A9-4E18-A790-6E6801564CE6}" type="datetimeFigureOut">
              <a:rPr lang="en-US" smtClean="0"/>
              <a:t>3/18/22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EA9C6-FA4B-403B-BF02-B6233EE91554}" type="slidenum">
              <a:rPr lang="en-US" smtClean="0"/>
              <a:t>‹#›</a:t>
            </a:fld>
            <a:endParaRPr lang="en-US"/>
          </a:p>
        </p:txBody>
      </p:sp>
    </p:spTree>
    <p:extLst>
      <p:ext uri="{BB962C8B-B14F-4D97-AF65-F5344CB8AC3E}">
        <p14:creationId xmlns:p14="http://schemas.microsoft.com/office/powerpoint/2010/main" val="18767873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613834"/>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a:xfrm>
            <a:off x="9408615" y="6329137"/>
            <a:ext cx="1645830" cy="366183"/>
          </a:xfrm>
        </p:spPr>
        <p:txBody>
          <a:bodyPr/>
          <a:lstStyle/>
          <a:p>
            <a:fld id="{5B9F9593-90F4-9E49-A578-D7F9853B242D}" type="slidenum">
              <a:rPr lang="en-US" smtClean="0"/>
              <a:pPr/>
              <a:t>‹#›</a:t>
            </a:fld>
            <a:endParaRPr lang="en-US"/>
          </a:p>
        </p:txBody>
      </p:sp>
      <p:sp>
        <p:nvSpPr>
          <p:cNvPr id="7" name="Text Placeholder 6"/>
          <p:cNvSpPr>
            <a:spLocks noGrp="1"/>
          </p:cNvSpPr>
          <p:nvPr>
            <p:ph type="body" sz="quarter" idx="11"/>
          </p:nvPr>
        </p:nvSpPr>
        <p:spPr>
          <a:xfrm>
            <a:off x="875516" y="1339614"/>
            <a:ext cx="10972800" cy="4593825"/>
          </a:xfrm>
        </p:spPr>
        <p:txBody>
          <a:bodyPr/>
          <a:lstStyle/>
          <a:p>
            <a:pPr lvl="0"/>
            <a:r>
              <a:rPr lang="en-US" dirty="0"/>
              <a:t>Click to edit Master text styles</a:t>
            </a:r>
          </a:p>
          <a:p>
            <a:pPr lvl="1"/>
            <a:r>
              <a:rPr lang="en-US" dirty="0"/>
              <a:t>Second level</a:t>
            </a:r>
          </a:p>
        </p:txBody>
      </p:sp>
      <p:sp>
        <p:nvSpPr>
          <p:cNvPr id="12" name="Rectangle 11"/>
          <p:cNvSpPr/>
          <p:nvPr userDrawn="1"/>
        </p:nvSpPr>
        <p:spPr>
          <a:xfrm>
            <a:off x="155037" y="0"/>
            <a:ext cx="454564" cy="6858000"/>
          </a:xfrm>
          <a:prstGeom prst="rect">
            <a:avLst/>
          </a:prstGeom>
          <a:solidFill>
            <a:srgbClr val="CED8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p:cNvSpPr/>
          <p:nvPr userDrawn="1"/>
        </p:nvSpPr>
        <p:spPr>
          <a:xfrm>
            <a:off x="1" y="0"/>
            <a:ext cx="16472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146887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613834"/>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a:p>
        </p:txBody>
      </p:sp>
      <p:sp>
        <p:nvSpPr>
          <p:cNvPr id="6" name="Google Shape;67;p16"/>
          <p:cNvSpPr txBox="1"/>
          <p:nvPr userDrawn="1"/>
        </p:nvSpPr>
        <p:spPr>
          <a:xfrm>
            <a:off x="875517" y="213483"/>
            <a:ext cx="5315311" cy="491445"/>
          </a:xfrm>
          <a:prstGeom prst="rect">
            <a:avLst/>
          </a:prstGeom>
          <a:noFill/>
          <a:ln>
            <a:noFill/>
          </a:ln>
        </p:spPr>
        <p:txBody>
          <a:bodyPr spcFirstLastPara="1" wrap="square" lIns="121900" tIns="121900" rIns="121900" bIns="121900" anchor="t" anchorCtr="0">
            <a:noAutofit/>
          </a:bodyPr>
          <a:lstStyle/>
          <a:p>
            <a:pPr algn="l"/>
            <a:r>
              <a:rPr lang="en-US" sz="1867" b="1" dirty="0">
                <a:solidFill>
                  <a:srgbClr val="1384B7"/>
                </a:solidFill>
                <a:latin typeface="Open Sans"/>
                <a:cs typeface="Open Sans"/>
              </a:rPr>
              <a:t>Equity + Justice</a:t>
            </a:r>
          </a:p>
        </p:txBody>
      </p:sp>
      <p:sp>
        <p:nvSpPr>
          <p:cNvPr id="9" name="Rectangle 8"/>
          <p:cNvSpPr/>
          <p:nvPr userDrawn="1"/>
        </p:nvSpPr>
        <p:spPr>
          <a:xfrm>
            <a:off x="155037" y="0"/>
            <a:ext cx="454564" cy="6858000"/>
          </a:xfrm>
          <a:prstGeom prst="rect">
            <a:avLst/>
          </a:prstGeom>
          <a:solidFill>
            <a:srgbClr val="ACD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p:cNvSpPr/>
          <p:nvPr userDrawn="1"/>
        </p:nvSpPr>
        <p:spPr>
          <a:xfrm>
            <a:off x="1" y="0"/>
            <a:ext cx="16472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Oval 3"/>
          <p:cNvSpPr>
            <a:spLocks noChangeAspect="1"/>
          </p:cNvSpPr>
          <p:nvPr userDrawn="1"/>
        </p:nvSpPr>
        <p:spPr>
          <a:xfrm>
            <a:off x="356714" y="257037"/>
            <a:ext cx="487679" cy="487680"/>
          </a:xfrm>
          <a:prstGeom prst="ellipse">
            <a:avLst/>
          </a:prstGeom>
          <a:solidFill>
            <a:schemeClr val="accent1"/>
          </a:solidFill>
          <a:ln w="38100" cmpd="sng">
            <a:solidFill>
              <a:srgbClr val="19A1DD"/>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lvl="0" indent="0" algn="ctr" rtl="0">
              <a:spcBef>
                <a:spcPts val="0"/>
              </a:spcBef>
              <a:spcAft>
                <a:spcPts val="0"/>
              </a:spcAft>
              <a:buNone/>
            </a:pPr>
            <a:endParaRPr lang="en-US" sz="1867" baseline="30000" dirty="0">
              <a:solidFill>
                <a:schemeClr val="accent6"/>
              </a:solidFill>
              <a:latin typeface="Open Sans"/>
              <a:cs typeface="Open Sans"/>
            </a:endParaRPr>
          </a:p>
        </p:txBody>
      </p:sp>
      <p:sp>
        <p:nvSpPr>
          <p:cNvPr id="7" name="Text Placeholder 6"/>
          <p:cNvSpPr>
            <a:spLocks noGrp="1"/>
          </p:cNvSpPr>
          <p:nvPr>
            <p:ph type="body" sz="quarter" idx="11"/>
          </p:nvPr>
        </p:nvSpPr>
        <p:spPr>
          <a:xfrm>
            <a:off x="875516" y="1339614"/>
            <a:ext cx="10972800" cy="4593825"/>
          </a:xfrm>
        </p:spPr>
        <p:txBody>
          <a:bodyPr/>
          <a:lstStyle/>
          <a:p>
            <a:pPr lvl="0"/>
            <a:r>
              <a:rPr lang="en-US" dirty="0"/>
              <a:t>Click to edit Master text styles</a:t>
            </a:r>
          </a:p>
          <a:p>
            <a:pPr lvl="1"/>
            <a:r>
              <a:rPr lang="en-US" dirty="0"/>
              <a:t>Second level</a:t>
            </a:r>
          </a:p>
        </p:txBody>
      </p:sp>
      <p:pic>
        <p:nvPicPr>
          <p:cNvPr id="5" name="Picture 4">
            <a:extLst>
              <a:ext uri="{FF2B5EF4-FFF2-40B4-BE49-F238E27FC236}">
                <a16:creationId xmlns:a16="http://schemas.microsoft.com/office/drawing/2014/main" id="{9D1C4514-4A0F-874D-A6A0-E61C0E462B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3034" y="363903"/>
            <a:ext cx="374381" cy="298493"/>
          </a:xfrm>
          <a:prstGeom prst="rect">
            <a:avLst/>
          </a:prstGeom>
        </p:spPr>
      </p:pic>
    </p:spTree>
    <p:extLst>
      <p:ext uri="{BB962C8B-B14F-4D97-AF65-F5344CB8AC3E}">
        <p14:creationId xmlns:p14="http://schemas.microsoft.com/office/powerpoint/2010/main" val="34000466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613834"/>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a:p>
        </p:txBody>
      </p:sp>
      <p:sp>
        <p:nvSpPr>
          <p:cNvPr id="7" name="Text Placeholder 6"/>
          <p:cNvSpPr>
            <a:spLocks noGrp="1"/>
          </p:cNvSpPr>
          <p:nvPr>
            <p:ph type="body" sz="quarter" idx="11"/>
          </p:nvPr>
        </p:nvSpPr>
        <p:spPr>
          <a:xfrm>
            <a:off x="875516" y="1339614"/>
            <a:ext cx="10972800" cy="4593825"/>
          </a:xfrm>
        </p:spPr>
        <p:txBody>
          <a:bodyPr/>
          <a:lstStyle/>
          <a:p>
            <a:pPr lvl="0"/>
            <a:r>
              <a:rPr lang="en-US" dirty="0"/>
              <a:t>Click to edit Master text styles</a:t>
            </a:r>
          </a:p>
          <a:p>
            <a:pPr lvl="1"/>
            <a:r>
              <a:rPr lang="en-US" dirty="0"/>
              <a:t>Second level</a:t>
            </a:r>
          </a:p>
        </p:txBody>
      </p:sp>
      <p:sp>
        <p:nvSpPr>
          <p:cNvPr id="11" name="Google Shape;67;p16"/>
          <p:cNvSpPr txBox="1"/>
          <p:nvPr userDrawn="1"/>
        </p:nvSpPr>
        <p:spPr>
          <a:xfrm>
            <a:off x="875517" y="213483"/>
            <a:ext cx="4326404" cy="491445"/>
          </a:xfrm>
          <a:prstGeom prst="rect">
            <a:avLst/>
          </a:prstGeom>
          <a:noFill/>
          <a:ln>
            <a:noFill/>
          </a:ln>
        </p:spPr>
        <p:txBody>
          <a:bodyPr spcFirstLastPara="1" wrap="square" lIns="121900" tIns="121900" rIns="121900" bIns="121900" anchor="t" anchorCtr="0">
            <a:noAutofit/>
          </a:bodyPr>
          <a:lstStyle/>
          <a:p>
            <a:pPr algn="l"/>
            <a:r>
              <a:rPr lang="en-US" sz="1867" b="1" dirty="0">
                <a:solidFill>
                  <a:schemeClr val="accent3">
                    <a:lumMod val="75000"/>
                  </a:schemeClr>
                </a:solidFill>
                <a:latin typeface="Open Sans"/>
                <a:cs typeface="Open Sans"/>
              </a:rPr>
              <a:t>Maximize Funding</a:t>
            </a:r>
          </a:p>
        </p:txBody>
      </p:sp>
      <p:sp>
        <p:nvSpPr>
          <p:cNvPr id="12" name="Rectangle 11"/>
          <p:cNvSpPr/>
          <p:nvPr userDrawn="1"/>
        </p:nvSpPr>
        <p:spPr>
          <a:xfrm>
            <a:off x="155037" y="0"/>
            <a:ext cx="454564" cy="6858000"/>
          </a:xfrm>
          <a:prstGeom prst="rect">
            <a:avLst/>
          </a:prstGeom>
          <a:solidFill>
            <a:srgbClr val="FED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Oval 12"/>
          <p:cNvSpPr>
            <a:spLocks noChangeAspect="1"/>
          </p:cNvSpPr>
          <p:nvPr userDrawn="1"/>
        </p:nvSpPr>
        <p:spPr>
          <a:xfrm>
            <a:off x="356714" y="257037"/>
            <a:ext cx="487679" cy="487680"/>
          </a:xfrm>
          <a:prstGeom prst="ellipse">
            <a:avLst/>
          </a:prstGeom>
          <a:solidFill>
            <a:schemeClr val="accent3"/>
          </a:solid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lvl="0" indent="0" algn="ctr" rtl="0">
              <a:spcBef>
                <a:spcPts val="0"/>
              </a:spcBef>
              <a:spcAft>
                <a:spcPts val="0"/>
              </a:spcAft>
              <a:buNone/>
            </a:pPr>
            <a:endParaRPr lang="en-US" sz="1867" baseline="30000" dirty="0">
              <a:solidFill>
                <a:schemeClr val="accent3">
                  <a:lumMod val="75000"/>
                </a:schemeClr>
              </a:solidFill>
              <a:latin typeface="Open Sans"/>
              <a:cs typeface="Open Sans"/>
            </a:endParaRPr>
          </a:p>
        </p:txBody>
      </p:sp>
      <p:sp>
        <p:nvSpPr>
          <p:cNvPr id="14" name="Rectangle 13"/>
          <p:cNvSpPr/>
          <p:nvPr userDrawn="1"/>
        </p:nvSpPr>
        <p:spPr>
          <a:xfrm>
            <a:off x="1" y="0"/>
            <a:ext cx="16472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5" name="Picture 4">
            <a:extLst>
              <a:ext uri="{FF2B5EF4-FFF2-40B4-BE49-F238E27FC236}">
                <a16:creationId xmlns:a16="http://schemas.microsoft.com/office/drawing/2014/main" id="{FD6B21B0-7060-1D42-AF55-3A35BF4A4C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6063" y="276544"/>
            <a:ext cx="266496" cy="428385"/>
          </a:xfrm>
          <a:prstGeom prst="rect">
            <a:avLst/>
          </a:prstGeom>
        </p:spPr>
      </p:pic>
    </p:spTree>
    <p:extLst>
      <p:ext uri="{BB962C8B-B14F-4D97-AF65-F5344CB8AC3E}">
        <p14:creationId xmlns:p14="http://schemas.microsoft.com/office/powerpoint/2010/main" val="6735571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613834"/>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a:p>
        </p:txBody>
      </p:sp>
      <p:sp>
        <p:nvSpPr>
          <p:cNvPr id="7" name="Text Placeholder 6"/>
          <p:cNvSpPr>
            <a:spLocks noGrp="1"/>
          </p:cNvSpPr>
          <p:nvPr>
            <p:ph type="body" sz="quarter" idx="11"/>
          </p:nvPr>
        </p:nvSpPr>
        <p:spPr>
          <a:xfrm>
            <a:off x="875516" y="1339614"/>
            <a:ext cx="10972800" cy="4593825"/>
          </a:xfrm>
        </p:spPr>
        <p:txBody>
          <a:bodyPr/>
          <a:lstStyle/>
          <a:p>
            <a:pPr lvl="0"/>
            <a:r>
              <a:rPr lang="en-US" dirty="0"/>
              <a:t>Click to edit Master text styles</a:t>
            </a:r>
          </a:p>
          <a:p>
            <a:pPr lvl="1"/>
            <a:r>
              <a:rPr lang="en-US" dirty="0"/>
              <a:t>Second level</a:t>
            </a:r>
          </a:p>
        </p:txBody>
      </p:sp>
      <p:sp>
        <p:nvSpPr>
          <p:cNvPr id="9" name="Google Shape;67;p16"/>
          <p:cNvSpPr txBox="1"/>
          <p:nvPr userDrawn="1"/>
        </p:nvSpPr>
        <p:spPr>
          <a:xfrm>
            <a:off x="875516" y="213483"/>
            <a:ext cx="8643763" cy="491445"/>
          </a:xfrm>
          <a:prstGeom prst="rect">
            <a:avLst/>
          </a:prstGeom>
          <a:noFill/>
          <a:ln>
            <a:noFill/>
          </a:ln>
        </p:spPr>
        <p:txBody>
          <a:bodyPr spcFirstLastPara="1" wrap="square" lIns="121900" tIns="121900" rIns="121900" bIns="121900" anchor="t" anchorCtr="0">
            <a:noAutofit/>
          </a:bodyPr>
          <a:lstStyle/>
          <a:p>
            <a:pPr algn="l"/>
            <a:r>
              <a:rPr lang="en-US" sz="1867" b="1" dirty="0">
                <a:solidFill>
                  <a:srgbClr val="648D00"/>
                </a:solidFill>
                <a:latin typeface="Open Sans"/>
                <a:cs typeface="Open Sans"/>
              </a:rPr>
              <a:t>Reinvent Systems</a:t>
            </a:r>
          </a:p>
        </p:txBody>
      </p:sp>
      <p:sp>
        <p:nvSpPr>
          <p:cNvPr id="10" name="Rectangle 9"/>
          <p:cNvSpPr/>
          <p:nvPr userDrawn="1"/>
        </p:nvSpPr>
        <p:spPr>
          <a:xfrm>
            <a:off x="155037" y="0"/>
            <a:ext cx="454564" cy="6858000"/>
          </a:xfrm>
          <a:prstGeom prst="rect">
            <a:avLst/>
          </a:prstGeom>
          <a:solidFill>
            <a:srgbClr val="648D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Rectangle 14"/>
          <p:cNvSpPr/>
          <p:nvPr userDrawn="1"/>
        </p:nvSpPr>
        <p:spPr>
          <a:xfrm>
            <a:off x="1" y="0"/>
            <a:ext cx="164720" cy="6858000"/>
          </a:xfrm>
          <a:prstGeom prst="rect">
            <a:avLst/>
          </a:prstGeom>
          <a:solidFill>
            <a:srgbClr val="648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Oval 15"/>
          <p:cNvSpPr>
            <a:spLocks noChangeAspect="1"/>
          </p:cNvSpPr>
          <p:nvPr userDrawn="1"/>
        </p:nvSpPr>
        <p:spPr>
          <a:xfrm>
            <a:off x="356714" y="257037"/>
            <a:ext cx="487679" cy="487680"/>
          </a:xfrm>
          <a:prstGeom prst="ellipse">
            <a:avLst/>
          </a:prstGeom>
          <a:solidFill>
            <a:srgbClr val="648D00"/>
          </a:solidFill>
          <a:ln w="38100" cmpd="sng">
            <a:solidFill>
              <a:srgbClr val="648D00"/>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lvl="0" indent="0" algn="ctr" rtl="0">
              <a:spcBef>
                <a:spcPts val="0"/>
              </a:spcBef>
              <a:spcAft>
                <a:spcPts val="0"/>
              </a:spcAft>
              <a:buNone/>
            </a:pPr>
            <a:endParaRPr lang="en-US" sz="1867" baseline="30000" dirty="0">
              <a:solidFill>
                <a:schemeClr val="accent4">
                  <a:lumMod val="50000"/>
                </a:schemeClr>
              </a:solidFill>
              <a:latin typeface="Open Sans"/>
              <a:cs typeface="Open Sans"/>
            </a:endParaRPr>
          </a:p>
        </p:txBody>
      </p:sp>
      <p:pic>
        <p:nvPicPr>
          <p:cNvPr id="4" name="Picture 3">
            <a:extLst>
              <a:ext uri="{FF2B5EF4-FFF2-40B4-BE49-F238E27FC236}">
                <a16:creationId xmlns:a16="http://schemas.microsoft.com/office/drawing/2014/main" id="{9840B736-2502-9443-B488-75F9A9A6BE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7701" y="324903"/>
            <a:ext cx="353892" cy="351948"/>
          </a:xfrm>
          <a:prstGeom prst="rect">
            <a:avLst/>
          </a:prstGeom>
        </p:spPr>
      </p:pic>
    </p:spTree>
    <p:extLst>
      <p:ext uri="{BB962C8B-B14F-4D97-AF65-F5344CB8AC3E}">
        <p14:creationId xmlns:p14="http://schemas.microsoft.com/office/powerpoint/2010/main" val="8332064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613834"/>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a:p>
        </p:txBody>
      </p:sp>
      <p:sp>
        <p:nvSpPr>
          <p:cNvPr id="7" name="Text Placeholder 6"/>
          <p:cNvSpPr>
            <a:spLocks noGrp="1"/>
          </p:cNvSpPr>
          <p:nvPr>
            <p:ph type="body" sz="quarter" idx="11"/>
          </p:nvPr>
        </p:nvSpPr>
        <p:spPr>
          <a:xfrm>
            <a:off x="875516" y="1339614"/>
            <a:ext cx="10972800" cy="4593825"/>
          </a:xfrm>
        </p:spPr>
        <p:txBody>
          <a:bodyPr/>
          <a:lstStyle/>
          <a:p>
            <a:pPr lvl="0"/>
            <a:r>
              <a:rPr lang="en-US" dirty="0"/>
              <a:t>Click to edit Master text styles</a:t>
            </a:r>
          </a:p>
          <a:p>
            <a:pPr lvl="1"/>
            <a:r>
              <a:rPr lang="en-US" dirty="0"/>
              <a:t>Second level</a:t>
            </a:r>
          </a:p>
        </p:txBody>
      </p:sp>
      <p:sp>
        <p:nvSpPr>
          <p:cNvPr id="11" name="Google Shape;67;p16"/>
          <p:cNvSpPr txBox="1"/>
          <p:nvPr userDrawn="1"/>
        </p:nvSpPr>
        <p:spPr>
          <a:xfrm>
            <a:off x="875517" y="213483"/>
            <a:ext cx="5085017" cy="491445"/>
          </a:xfrm>
          <a:prstGeom prst="rect">
            <a:avLst/>
          </a:prstGeom>
          <a:noFill/>
          <a:ln>
            <a:noFill/>
          </a:ln>
        </p:spPr>
        <p:txBody>
          <a:bodyPr spcFirstLastPara="1" wrap="square" lIns="121900" tIns="121900" rIns="121900" bIns="121900" anchor="t" anchorCtr="0">
            <a:noAutofit/>
          </a:bodyPr>
          <a:lstStyle/>
          <a:p>
            <a:pPr algn="l"/>
            <a:r>
              <a:rPr lang="en-US" sz="1867" b="1" dirty="0">
                <a:solidFill>
                  <a:srgbClr val="0B406D"/>
                </a:solidFill>
                <a:latin typeface="Open Sans"/>
                <a:cs typeface="Open Sans"/>
              </a:rPr>
              <a:t>Expand Access and Participation</a:t>
            </a:r>
          </a:p>
        </p:txBody>
      </p:sp>
      <p:sp>
        <p:nvSpPr>
          <p:cNvPr id="12" name="Rectangle 11"/>
          <p:cNvSpPr/>
          <p:nvPr userDrawn="1"/>
        </p:nvSpPr>
        <p:spPr>
          <a:xfrm>
            <a:off x="155037" y="0"/>
            <a:ext cx="454564" cy="6858000"/>
          </a:xfrm>
          <a:prstGeom prst="rect">
            <a:avLst/>
          </a:prstGeom>
          <a:solidFill>
            <a:srgbClr val="CED8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p:cNvSpPr/>
          <p:nvPr userDrawn="1"/>
        </p:nvSpPr>
        <p:spPr>
          <a:xfrm>
            <a:off x="1" y="0"/>
            <a:ext cx="16472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Oval 13"/>
          <p:cNvSpPr>
            <a:spLocks noChangeAspect="1"/>
          </p:cNvSpPr>
          <p:nvPr userDrawn="1"/>
        </p:nvSpPr>
        <p:spPr>
          <a:xfrm>
            <a:off x="356714" y="257037"/>
            <a:ext cx="487679" cy="487680"/>
          </a:xfrm>
          <a:prstGeom prst="ellipse">
            <a:avLst/>
          </a:prstGeom>
          <a:solidFill>
            <a:schemeClr val="accent5"/>
          </a:solidFill>
          <a:ln w="38100"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lvl="0" indent="0" algn="ctr" rtl="0">
              <a:spcBef>
                <a:spcPts val="0"/>
              </a:spcBef>
              <a:spcAft>
                <a:spcPts val="0"/>
              </a:spcAft>
              <a:buNone/>
            </a:pPr>
            <a:endParaRPr lang="en-US" sz="1867" baseline="30000" dirty="0">
              <a:solidFill>
                <a:schemeClr val="accent5">
                  <a:lumMod val="75000"/>
                </a:schemeClr>
              </a:solidFill>
              <a:latin typeface="Open Sans"/>
              <a:cs typeface="Open Sans"/>
            </a:endParaRPr>
          </a:p>
        </p:txBody>
      </p:sp>
      <p:pic>
        <p:nvPicPr>
          <p:cNvPr id="5" name="Picture 4">
            <a:extLst>
              <a:ext uri="{FF2B5EF4-FFF2-40B4-BE49-F238E27FC236}">
                <a16:creationId xmlns:a16="http://schemas.microsoft.com/office/drawing/2014/main" id="{87E6F323-6CA4-4D4A-B399-5CE0E5BC3F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0638" y="301735"/>
            <a:ext cx="311484" cy="477383"/>
          </a:xfrm>
          <a:prstGeom prst="rect">
            <a:avLst/>
          </a:prstGeom>
        </p:spPr>
      </p:pic>
    </p:spTree>
    <p:extLst>
      <p:ext uri="{BB962C8B-B14F-4D97-AF65-F5344CB8AC3E}">
        <p14:creationId xmlns:p14="http://schemas.microsoft.com/office/powerpoint/2010/main" val="11008300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2214284"/>
            <a:ext cx="6815233" cy="3304549"/>
          </a:xfrm>
        </p:spPr>
        <p:txBody>
          <a:bodyPr anchor="t"/>
          <a:lstStyle>
            <a:lvl1pPr algn="l">
              <a:defRPr sz="5333" b="1" cap="all"/>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5B9F9593-90F4-9E49-A578-D7F9853B242D}" type="slidenum">
              <a:rPr lang="en-US" smtClean="0"/>
              <a:t>‹#›</a:t>
            </a:fld>
            <a:endParaRPr lang="en-US"/>
          </a:p>
        </p:txBody>
      </p:sp>
    </p:spTree>
    <p:extLst>
      <p:ext uri="{BB962C8B-B14F-4D97-AF65-F5344CB8AC3E}">
        <p14:creationId xmlns:p14="http://schemas.microsoft.com/office/powerpoint/2010/main" val="15083549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6183"/>
          </a:xfrm>
          <a:prstGeom prst="rect">
            <a:avLst/>
          </a:prstGeom>
        </p:spPr>
        <p:txBody>
          <a:bodyPr/>
          <a:lstStyle/>
          <a:p>
            <a:endParaRPr lang="en-US"/>
          </a:p>
        </p:txBody>
      </p:sp>
      <p:sp>
        <p:nvSpPr>
          <p:cNvPr id="6" name="Footer Placeholder 5"/>
          <p:cNvSpPr>
            <a:spLocks noGrp="1"/>
          </p:cNvSpPr>
          <p:nvPr>
            <p:ph type="ftr" sz="quarter" idx="11"/>
          </p:nvPr>
        </p:nvSpPr>
        <p:spPr>
          <a:xfrm>
            <a:off x="4165600" y="6356351"/>
            <a:ext cx="3860800" cy="366183"/>
          </a:xfrm>
          <a:prstGeom prst="rect">
            <a:avLst/>
          </a:prstGeom>
        </p:spPr>
        <p:txBody>
          <a:bodyPr/>
          <a:lstStyle/>
          <a:p>
            <a:r>
              <a:rPr lang="en-US"/>
              <a:t>1</a:t>
            </a:r>
          </a:p>
        </p:txBody>
      </p:sp>
      <p:sp>
        <p:nvSpPr>
          <p:cNvPr id="7" name="Slide Number Placeholder 6"/>
          <p:cNvSpPr>
            <a:spLocks noGrp="1"/>
          </p:cNvSpPr>
          <p:nvPr>
            <p:ph type="sldNum" sz="quarter" idx="12"/>
          </p:nvPr>
        </p:nvSpPr>
        <p:spPr/>
        <p:txBody>
          <a:bodyPr/>
          <a:lstStyle/>
          <a:p>
            <a:fld id="{5B9F9593-90F4-9E49-A578-D7F9853B242D}" type="slidenum">
              <a:rPr lang="en-US" smtClean="0"/>
              <a:t>‹#›</a:t>
            </a:fld>
            <a:endParaRPr lang="en-US"/>
          </a:p>
        </p:txBody>
      </p:sp>
    </p:spTree>
    <p:extLst>
      <p:ext uri="{BB962C8B-B14F-4D97-AF65-F5344CB8AC3E}">
        <p14:creationId xmlns:p14="http://schemas.microsoft.com/office/powerpoint/2010/main" val="36762913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B9F9593-90F4-9E49-A578-D7F9853B242D}" type="slidenum">
              <a:rPr lang="en-US" smtClean="0"/>
              <a:t>‹#›</a:t>
            </a:fld>
            <a:endParaRPr lang="en-US"/>
          </a:p>
        </p:txBody>
      </p:sp>
    </p:spTree>
    <p:extLst>
      <p:ext uri="{BB962C8B-B14F-4D97-AF65-F5344CB8AC3E}">
        <p14:creationId xmlns:p14="http://schemas.microsoft.com/office/powerpoint/2010/main" val="37131318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9F9593-90F4-9E49-A578-D7F9853B242D}" type="slidenum">
              <a:rPr lang="en-US" smtClean="0"/>
              <a:t>‹#›</a:t>
            </a:fld>
            <a:endParaRPr lang="en-US"/>
          </a:p>
        </p:txBody>
      </p:sp>
    </p:spTree>
    <p:extLst>
      <p:ext uri="{BB962C8B-B14F-4D97-AF65-F5344CB8AC3E}">
        <p14:creationId xmlns:p14="http://schemas.microsoft.com/office/powerpoint/2010/main" val="869562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6183"/>
          </a:xfrm>
          <a:prstGeom prst="rect">
            <a:avLst/>
          </a:prstGeom>
        </p:spPr>
        <p:txBody>
          <a:bodyPr/>
          <a:lstStyle/>
          <a:p>
            <a:endParaRPr lang="en-US"/>
          </a:p>
        </p:txBody>
      </p:sp>
      <p:sp>
        <p:nvSpPr>
          <p:cNvPr id="6" name="Footer Placeholder 5"/>
          <p:cNvSpPr>
            <a:spLocks noGrp="1"/>
          </p:cNvSpPr>
          <p:nvPr>
            <p:ph type="ftr" sz="quarter" idx="11"/>
          </p:nvPr>
        </p:nvSpPr>
        <p:spPr>
          <a:xfrm>
            <a:off x="4165600" y="6356351"/>
            <a:ext cx="3860800" cy="366183"/>
          </a:xfrm>
          <a:prstGeom prst="rect">
            <a:avLst/>
          </a:prstGeom>
        </p:spPr>
        <p:txBody>
          <a:bodyPr/>
          <a:lstStyle/>
          <a:p>
            <a:r>
              <a:rPr lang="en-US"/>
              <a:t>1</a:t>
            </a:r>
          </a:p>
        </p:txBody>
      </p:sp>
      <p:sp>
        <p:nvSpPr>
          <p:cNvPr id="7" name="Slide Number Placeholder 6"/>
          <p:cNvSpPr>
            <a:spLocks noGrp="1"/>
          </p:cNvSpPr>
          <p:nvPr>
            <p:ph type="sldNum" sz="quarter" idx="12"/>
          </p:nvPr>
        </p:nvSpPr>
        <p:spPr/>
        <p:txBody>
          <a:bodyPr/>
          <a:lstStyle/>
          <a:p>
            <a:fld id="{5B9F9593-90F4-9E49-A578-D7F9853B242D}" type="slidenum">
              <a:rPr lang="en-US" smtClean="0"/>
              <a:t>‹#›</a:t>
            </a:fld>
            <a:endParaRPr lang="en-US"/>
          </a:p>
        </p:txBody>
      </p:sp>
    </p:spTree>
    <p:extLst>
      <p:ext uri="{BB962C8B-B14F-4D97-AF65-F5344CB8AC3E}">
        <p14:creationId xmlns:p14="http://schemas.microsoft.com/office/powerpoint/2010/main" val="3914457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270562-A4A9-4E18-A790-6E6801564CE6}" type="datetimeFigureOut">
              <a:rPr lang="en-US" smtClean="0"/>
              <a:t>3/18/22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0EA9C6-FA4B-403B-BF02-B6233EE91554}" type="slidenum">
              <a:rPr lang="en-US" smtClean="0"/>
              <a:t>‹#›</a:t>
            </a:fld>
            <a:endParaRPr lang="en-US"/>
          </a:p>
        </p:txBody>
      </p:sp>
    </p:spTree>
    <p:extLst>
      <p:ext uri="{BB962C8B-B14F-4D97-AF65-F5344CB8AC3E}">
        <p14:creationId xmlns:p14="http://schemas.microsoft.com/office/powerpoint/2010/main" val="23777456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360773"/>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667">
                <a:solidFill>
                  <a:srgbClr val="595959"/>
                </a:solidFill>
                <a:latin typeface="Raleway Regular"/>
                <a:cs typeface="Raleway Regular"/>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en-US" dirty="0"/>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152396" lvl="0" indent="0">
              <a:spcBef>
                <a:spcPts val="0"/>
              </a:spcBef>
              <a:spcAft>
                <a:spcPts val="0"/>
              </a:spcAft>
              <a:buSzPts val="1800"/>
              <a:buNone/>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dirty="0"/>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417313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42815"/>
            <a:ext cx="10972800" cy="4582819"/>
          </a:xfrm>
        </p:spPr>
        <p:txBody>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5B9F9593-90F4-9E49-A578-D7F9853B242D}" type="slidenum">
              <a:rPr lang="en-US" smtClean="0"/>
              <a:t>‹#›</a:t>
            </a:fld>
            <a:endParaRPr lang="en-US"/>
          </a:p>
        </p:txBody>
      </p:sp>
    </p:spTree>
    <p:extLst>
      <p:ext uri="{BB962C8B-B14F-4D97-AF65-F5344CB8AC3E}">
        <p14:creationId xmlns:p14="http://schemas.microsoft.com/office/powerpoint/2010/main" val="36601944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613834"/>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a:p>
        </p:txBody>
      </p:sp>
      <p:sp>
        <p:nvSpPr>
          <p:cNvPr id="6" name="Google Shape;67;p16"/>
          <p:cNvSpPr txBox="1"/>
          <p:nvPr userDrawn="1"/>
        </p:nvSpPr>
        <p:spPr>
          <a:xfrm>
            <a:off x="875517" y="213483"/>
            <a:ext cx="2132273" cy="491445"/>
          </a:xfrm>
          <a:prstGeom prst="rect">
            <a:avLst/>
          </a:prstGeom>
          <a:noFill/>
          <a:ln>
            <a:noFill/>
          </a:ln>
        </p:spPr>
        <p:txBody>
          <a:bodyPr spcFirstLastPara="1" wrap="square" lIns="121900" tIns="121900" rIns="121900" bIns="121900" anchor="t" anchorCtr="0">
            <a:noAutofit/>
          </a:bodyPr>
          <a:lstStyle/>
          <a:p>
            <a:pPr algn="l"/>
            <a:r>
              <a:rPr lang="en-US" sz="1867" b="1">
                <a:solidFill>
                  <a:srgbClr val="1384B7"/>
                </a:solidFill>
                <a:latin typeface="Open Sans"/>
                <a:cs typeface="Open Sans"/>
              </a:rPr>
              <a:t>Root Causes</a:t>
            </a:r>
            <a:endParaRPr lang="en-US" sz="1867">
              <a:solidFill>
                <a:srgbClr val="1384B7"/>
              </a:solidFill>
              <a:latin typeface="Open Sans"/>
              <a:cs typeface="Open Sans"/>
            </a:endParaRPr>
          </a:p>
        </p:txBody>
      </p:sp>
      <p:sp>
        <p:nvSpPr>
          <p:cNvPr id="9" name="Rectangle 8"/>
          <p:cNvSpPr/>
          <p:nvPr userDrawn="1"/>
        </p:nvSpPr>
        <p:spPr>
          <a:xfrm>
            <a:off x="155037" y="0"/>
            <a:ext cx="454564" cy="6858000"/>
          </a:xfrm>
          <a:prstGeom prst="rect">
            <a:avLst/>
          </a:prstGeom>
          <a:solidFill>
            <a:srgbClr val="ACD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p:cNvSpPr/>
          <p:nvPr userDrawn="1"/>
        </p:nvSpPr>
        <p:spPr>
          <a:xfrm>
            <a:off x="1" y="0"/>
            <a:ext cx="16472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 Placeholder 6"/>
          <p:cNvSpPr>
            <a:spLocks noGrp="1"/>
          </p:cNvSpPr>
          <p:nvPr>
            <p:ph type="body" sz="quarter" idx="11"/>
          </p:nvPr>
        </p:nvSpPr>
        <p:spPr>
          <a:xfrm>
            <a:off x="875516" y="1339614"/>
            <a:ext cx="10972800" cy="4593825"/>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317994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549666"/>
            <a:ext cx="10989945" cy="506345"/>
          </a:xfrm>
        </p:spPr>
        <p:txBody>
          <a:bodyPr>
            <a:noAutofit/>
          </a:bodyPr>
          <a:lstStyle/>
          <a:p>
            <a:r>
              <a:rPr lang="en-US" dirty="0"/>
              <a:t>Click to edit Master title style</a:t>
            </a:r>
          </a:p>
        </p:txBody>
      </p:sp>
      <p:sp>
        <p:nvSpPr>
          <p:cNvPr id="3" name="Slide Number Placeholder 2"/>
          <p:cNvSpPr>
            <a:spLocks noGrp="1"/>
          </p:cNvSpPr>
          <p:nvPr>
            <p:ph type="sldNum" sz="quarter" idx="10"/>
          </p:nvPr>
        </p:nvSpPr>
        <p:spPr/>
        <p:txBody>
          <a:bodyPr>
            <a:noAutofit/>
          </a:bodyPr>
          <a:lstStyle/>
          <a:p>
            <a:fld id="{5B9F9593-90F4-9E49-A578-D7F9853B242D}" type="slidenum">
              <a:rPr lang="en-US" smtClean="0"/>
              <a:pPr/>
              <a:t>‹#›</a:t>
            </a:fld>
            <a:endParaRPr lang="en-US"/>
          </a:p>
        </p:txBody>
      </p:sp>
      <p:sp>
        <p:nvSpPr>
          <p:cNvPr id="7" name="Text Placeholder 6"/>
          <p:cNvSpPr>
            <a:spLocks noGrp="1"/>
          </p:cNvSpPr>
          <p:nvPr>
            <p:ph type="body" sz="quarter" idx="11"/>
          </p:nvPr>
        </p:nvSpPr>
        <p:spPr>
          <a:xfrm>
            <a:off x="875516" y="1167412"/>
            <a:ext cx="10972800" cy="4863965"/>
          </a:xfrm>
        </p:spPr>
        <p:txBody>
          <a:bodyPr>
            <a:noAutofit/>
          </a:bodyPr>
          <a:lstStyle/>
          <a:p>
            <a:pPr lvl="0"/>
            <a:r>
              <a:rPr lang="en-US" dirty="0"/>
              <a:t>Click to edit Master text styles</a:t>
            </a:r>
          </a:p>
          <a:p>
            <a:pPr lvl="1"/>
            <a:r>
              <a:rPr lang="en-US" dirty="0"/>
              <a:t>Second level</a:t>
            </a:r>
          </a:p>
        </p:txBody>
      </p:sp>
      <p:sp>
        <p:nvSpPr>
          <p:cNvPr id="12" name="Rectangle 11"/>
          <p:cNvSpPr/>
          <p:nvPr userDrawn="1"/>
        </p:nvSpPr>
        <p:spPr>
          <a:xfrm>
            <a:off x="155037" y="0"/>
            <a:ext cx="454564" cy="6858000"/>
          </a:xfrm>
          <a:prstGeom prst="rect">
            <a:avLst/>
          </a:prstGeom>
          <a:solidFill>
            <a:srgbClr val="FED29E"/>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2400"/>
          </a:p>
        </p:txBody>
      </p:sp>
      <p:sp>
        <p:nvSpPr>
          <p:cNvPr id="14" name="Rectangle 13"/>
          <p:cNvSpPr/>
          <p:nvPr userDrawn="1"/>
        </p:nvSpPr>
        <p:spPr>
          <a:xfrm>
            <a:off x="1" y="0"/>
            <a:ext cx="16472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2400"/>
          </a:p>
        </p:txBody>
      </p:sp>
      <p:sp>
        <p:nvSpPr>
          <p:cNvPr id="18" name="Google Shape;67;p16">
            <a:extLst>
              <a:ext uri="{FF2B5EF4-FFF2-40B4-BE49-F238E27FC236}">
                <a16:creationId xmlns:a16="http://schemas.microsoft.com/office/drawing/2014/main" id="{F45685AC-2E2B-9844-BBD0-69D4C0B040C9}"/>
              </a:ext>
            </a:extLst>
          </p:cNvPr>
          <p:cNvSpPr txBox="1"/>
          <p:nvPr userDrawn="1"/>
        </p:nvSpPr>
        <p:spPr>
          <a:xfrm>
            <a:off x="875517" y="149315"/>
            <a:ext cx="2132273" cy="491445"/>
          </a:xfrm>
          <a:prstGeom prst="rect">
            <a:avLst/>
          </a:prstGeom>
          <a:noFill/>
          <a:ln>
            <a:noFill/>
          </a:ln>
        </p:spPr>
        <p:txBody>
          <a:bodyPr spcFirstLastPara="1" wrap="square" lIns="121900" tIns="121900" rIns="121900" bIns="121900" anchor="t" anchorCtr="0">
            <a:noAutofit/>
          </a:bodyPr>
          <a:lstStyle/>
          <a:p>
            <a:pPr algn="l"/>
            <a:r>
              <a:rPr lang="en-US" sz="1867" b="1">
                <a:solidFill>
                  <a:schemeClr val="accent3"/>
                </a:solidFill>
                <a:latin typeface="Open Sans"/>
                <a:cs typeface="Open Sans"/>
              </a:rPr>
              <a:t>THE SYSTEMS</a:t>
            </a:r>
            <a:endParaRPr lang="en-US" sz="1867">
              <a:solidFill>
                <a:schemeClr val="accent3"/>
              </a:solidFill>
              <a:latin typeface="Open Sans"/>
              <a:cs typeface="Open Sans"/>
            </a:endParaRPr>
          </a:p>
        </p:txBody>
      </p:sp>
    </p:spTree>
    <p:extLst>
      <p:ext uri="{BB962C8B-B14F-4D97-AF65-F5344CB8AC3E}">
        <p14:creationId xmlns:p14="http://schemas.microsoft.com/office/powerpoint/2010/main" val="36584162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549666"/>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a:p>
        </p:txBody>
      </p:sp>
      <p:sp>
        <p:nvSpPr>
          <p:cNvPr id="7" name="Text Placeholder 6"/>
          <p:cNvSpPr>
            <a:spLocks noGrp="1"/>
          </p:cNvSpPr>
          <p:nvPr>
            <p:ph type="body" sz="quarter" idx="11"/>
          </p:nvPr>
        </p:nvSpPr>
        <p:spPr>
          <a:xfrm>
            <a:off x="875516" y="1167412"/>
            <a:ext cx="10972800" cy="4863965"/>
          </a:xfrm>
        </p:spPr>
        <p:txBody>
          <a:bodyPr/>
          <a:lstStyle/>
          <a:p>
            <a:pPr lvl="0"/>
            <a:r>
              <a:rPr lang="en-US" dirty="0"/>
              <a:t>Click to edit Master text styles</a:t>
            </a:r>
          </a:p>
          <a:p>
            <a:pPr lvl="1"/>
            <a:r>
              <a:rPr lang="en-US" dirty="0"/>
              <a:t>Second level</a:t>
            </a:r>
          </a:p>
        </p:txBody>
      </p:sp>
      <p:sp>
        <p:nvSpPr>
          <p:cNvPr id="10" name="Rectangle 9"/>
          <p:cNvSpPr/>
          <p:nvPr userDrawn="1"/>
        </p:nvSpPr>
        <p:spPr>
          <a:xfrm>
            <a:off x="155037" y="0"/>
            <a:ext cx="454564" cy="6858000"/>
          </a:xfrm>
          <a:prstGeom prst="rect">
            <a:avLst/>
          </a:prstGeom>
          <a:solidFill>
            <a:srgbClr val="648D00">
              <a:alpha val="2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Rectangle 14"/>
          <p:cNvSpPr/>
          <p:nvPr userDrawn="1"/>
        </p:nvSpPr>
        <p:spPr>
          <a:xfrm>
            <a:off x="1" y="0"/>
            <a:ext cx="164720" cy="6858000"/>
          </a:xfrm>
          <a:prstGeom prst="rect">
            <a:avLst/>
          </a:prstGeom>
          <a:solidFill>
            <a:srgbClr val="648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648D00"/>
              </a:solidFill>
            </a:endParaRPr>
          </a:p>
        </p:txBody>
      </p:sp>
      <p:sp>
        <p:nvSpPr>
          <p:cNvPr id="19" name="Google Shape;67;p16">
            <a:extLst>
              <a:ext uri="{FF2B5EF4-FFF2-40B4-BE49-F238E27FC236}">
                <a16:creationId xmlns:a16="http://schemas.microsoft.com/office/drawing/2014/main" id="{941575E4-68F3-D741-BC8B-C01D8870DC70}"/>
              </a:ext>
            </a:extLst>
          </p:cNvPr>
          <p:cNvSpPr txBox="1"/>
          <p:nvPr userDrawn="1"/>
        </p:nvSpPr>
        <p:spPr>
          <a:xfrm>
            <a:off x="875517" y="149315"/>
            <a:ext cx="2132273" cy="491445"/>
          </a:xfrm>
          <a:prstGeom prst="rect">
            <a:avLst/>
          </a:prstGeom>
          <a:noFill/>
          <a:ln>
            <a:noFill/>
          </a:ln>
        </p:spPr>
        <p:txBody>
          <a:bodyPr spcFirstLastPara="1" wrap="square" lIns="121900" tIns="121900" rIns="121900" bIns="121900" anchor="t" anchorCtr="0">
            <a:noAutofit/>
          </a:bodyPr>
          <a:lstStyle/>
          <a:p>
            <a:pPr algn="l"/>
            <a:r>
              <a:rPr lang="en-US" sz="1867" b="1">
                <a:solidFill>
                  <a:srgbClr val="6C9905"/>
                </a:solidFill>
                <a:latin typeface="Open Sans"/>
                <a:cs typeface="Open Sans"/>
              </a:rPr>
              <a:t>THE PROBLEMS</a:t>
            </a:r>
            <a:endParaRPr lang="en-US" sz="1867">
              <a:solidFill>
                <a:srgbClr val="6C9905"/>
              </a:solidFill>
              <a:latin typeface="Open Sans"/>
              <a:cs typeface="Open Sans"/>
            </a:endParaRPr>
          </a:p>
        </p:txBody>
      </p:sp>
    </p:spTree>
    <p:extLst>
      <p:ext uri="{BB962C8B-B14F-4D97-AF65-F5344CB8AC3E}">
        <p14:creationId xmlns:p14="http://schemas.microsoft.com/office/powerpoint/2010/main" val="768950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549666"/>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a:p>
        </p:txBody>
      </p:sp>
      <p:sp>
        <p:nvSpPr>
          <p:cNvPr id="7" name="Text Placeholder 6"/>
          <p:cNvSpPr>
            <a:spLocks noGrp="1"/>
          </p:cNvSpPr>
          <p:nvPr>
            <p:ph type="body" sz="quarter" idx="11"/>
          </p:nvPr>
        </p:nvSpPr>
        <p:spPr>
          <a:xfrm>
            <a:off x="875516" y="1167413"/>
            <a:ext cx="10972800" cy="4882289"/>
          </a:xfrm>
        </p:spPr>
        <p:txBody>
          <a:bodyPr/>
          <a:lstStyle/>
          <a:p>
            <a:pPr lvl="0"/>
            <a:r>
              <a:rPr lang="en-US" dirty="0"/>
              <a:t>Click to edit Master text styles</a:t>
            </a:r>
          </a:p>
          <a:p>
            <a:pPr lvl="1"/>
            <a:r>
              <a:rPr lang="en-US" dirty="0"/>
              <a:t>Second level</a:t>
            </a:r>
          </a:p>
        </p:txBody>
      </p:sp>
      <p:sp>
        <p:nvSpPr>
          <p:cNvPr id="11" name="Google Shape;67;p16"/>
          <p:cNvSpPr txBox="1"/>
          <p:nvPr userDrawn="1"/>
        </p:nvSpPr>
        <p:spPr>
          <a:xfrm>
            <a:off x="875517" y="149315"/>
            <a:ext cx="5085017" cy="491445"/>
          </a:xfrm>
          <a:prstGeom prst="rect">
            <a:avLst/>
          </a:prstGeom>
          <a:noFill/>
          <a:ln>
            <a:noFill/>
          </a:ln>
        </p:spPr>
        <p:txBody>
          <a:bodyPr spcFirstLastPara="1" wrap="square" lIns="121900" tIns="121900" rIns="121900" bIns="121900" anchor="t" anchorCtr="0">
            <a:noAutofit/>
          </a:bodyPr>
          <a:lstStyle/>
          <a:p>
            <a:pPr algn="l"/>
            <a:r>
              <a:rPr lang="en-US" sz="1867" b="1">
                <a:solidFill>
                  <a:srgbClr val="0B406D"/>
                </a:solidFill>
                <a:latin typeface="Open Sans"/>
                <a:cs typeface="Open Sans"/>
              </a:rPr>
              <a:t>THE SOLUTION</a:t>
            </a:r>
            <a:endParaRPr lang="en-US" sz="1867">
              <a:solidFill>
                <a:srgbClr val="0B406D"/>
              </a:solidFill>
              <a:latin typeface="Open Sans"/>
              <a:cs typeface="Open Sans"/>
            </a:endParaRPr>
          </a:p>
        </p:txBody>
      </p:sp>
      <p:sp>
        <p:nvSpPr>
          <p:cNvPr id="12" name="Rectangle 11"/>
          <p:cNvSpPr/>
          <p:nvPr userDrawn="1"/>
        </p:nvSpPr>
        <p:spPr>
          <a:xfrm>
            <a:off x="155037" y="0"/>
            <a:ext cx="454564" cy="6858000"/>
          </a:xfrm>
          <a:prstGeom prst="rect">
            <a:avLst/>
          </a:prstGeom>
          <a:solidFill>
            <a:srgbClr val="CED8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p:cNvSpPr/>
          <p:nvPr userDrawn="1"/>
        </p:nvSpPr>
        <p:spPr>
          <a:xfrm>
            <a:off x="1" y="0"/>
            <a:ext cx="16472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825192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288714"/>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a:p>
        </p:txBody>
      </p:sp>
      <p:sp>
        <p:nvSpPr>
          <p:cNvPr id="9" name="Rectangle 8"/>
          <p:cNvSpPr/>
          <p:nvPr userDrawn="1"/>
        </p:nvSpPr>
        <p:spPr>
          <a:xfrm>
            <a:off x="155037" y="0"/>
            <a:ext cx="454564" cy="6858000"/>
          </a:xfrm>
          <a:prstGeom prst="rect">
            <a:avLst/>
          </a:prstGeom>
          <a:solidFill>
            <a:srgbClr val="ACD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p:cNvSpPr/>
          <p:nvPr userDrawn="1"/>
        </p:nvSpPr>
        <p:spPr>
          <a:xfrm>
            <a:off x="1" y="0"/>
            <a:ext cx="16472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 Placeholder 6"/>
          <p:cNvSpPr>
            <a:spLocks noGrp="1"/>
          </p:cNvSpPr>
          <p:nvPr>
            <p:ph type="body" sz="quarter" idx="11"/>
          </p:nvPr>
        </p:nvSpPr>
        <p:spPr>
          <a:xfrm>
            <a:off x="875516" y="1542815"/>
            <a:ext cx="10972800" cy="4390624"/>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644115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613834"/>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a:p>
        </p:txBody>
      </p:sp>
      <p:sp>
        <p:nvSpPr>
          <p:cNvPr id="7" name="Text Placeholder 6"/>
          <p:cNvSpPr>
            <a:spLocks noGrp="1"/>
          </p:cNvSpPr>
          <p:nvPr>
            <p:ph type="body" sz="quarter" idx="11"/>
          </p:nvPr>
        </p:nvSpPr>
        <p:spPr>
          <a:xfrm>
            <a:off x="875516" y="1339614"/>
            <a:ext cx="10972800" cy="4593825"/>
          </a:xfrm>
        </p:spPr>
        <p:txBody>
          <a:bodyPr/>
          <a:lstStyle/>
          <a:p>
            <a:pPr lvl="0"/>
            <a:r>
              <a:rPr lang="en-US" dirty="0"/>
              <a:t>Click to edit Master text styles</a:t>
            </a:r>
          </a:p>
          <a:p>
            <a:pPr lvl="1"/>
            <a:r>
              <a:rPr lang="en-US" dirty="0"/>
              <a:t>Second level</a:t>
            </a:r>
          </a:p>
        </p:txBody>
      </p:sp>
      <p:sp>
        <p:nvSpPr>
          <p:cNvPr id="12" name="Rectangle 11"/>
          <p:cNvSpPr/>
          <p:nvPr userDrawn="1"/>
        </p:nvSpPr>
        <p:spPr>
          <a:xfrm>
            <a:off x="155037" y="0"/>
            <a:ext cx="454564" cy="6858000"/>
          </a:xfrm>
          <a:prstGeom prst="rect">
            <a:avLst/>
          </a:prstGeom>
          <a:solidFill>
            <a:srgbClr val="FED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Rectangle 13"/>
          <p:cNvSpPr/>
          <p:nvPr userDrawn="1"/>
        </p:nvSpPr>
        <p:spPr>
          <a:xfrm>
            <a:off x="1" y="0"/>
            <a:ext cx="16472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481464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613834"/>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a:p>
        </p:txBody>
      </p:sp>
      <p:sp>
        <p:nvSpPr>
          <p:cNvPr id="7" name="Text Placeholder 6"/>
          <p:cNvSpPr>
            <a:spLocks noGrp="1"/>
          </p:cNvSpPr>
          <p:nvPr>
            <p:ph type="body" sz="quarter" idx="11"/>
          </p:nvPr>
        </p:nvSpPr>
        <p:spPr>
          <a:xfrm>
            <a:off x="875516" y="1339614"/>
            <a:ext cx="10972800" cy="4593825"/>
          </a:xfrm>
        </p:spPr>
        <p:txBody>
          <a:bodyPr/>
          <a:lstStyle/>
          <a:p>
            <a:pPr lvl="0"/>
            <a:r>
              <a:rPr lang="en-US" dirty="0"/>
              <a:t>Click to edit Master text styles</a:t>
            </a:r>
          </a:p>
          <a:p>
            <a:pPr lvl="1"/>
            <a:r>
              <a:rPr lang="en-US" dirty="0"/>
              <a:t>Second level</a:t>
            </a:r>
          </a:p>
        </p:txBody>
      </p:sp>
      <p:sp>
        <p:nvSpPr>
          <p:cNvPr id="9" name="Google Shape;67;p16"/>
          <p:cNvSpPr txBox="1"/>
          <p:nvPr userDrawn="1"/>
        </p:nvSpPr>
        <p:spPr>
          <a:xfrm>
            <a:off x="875516" y="213483"/>
            <a:ext cx="8643763" cy="491445"/>
          </a:xfrm>
          <a:prstGeom prst="rect">
            <a:avLst/>
          </a:prstGeom>
          <a:noFill/>
          <a:ln>
            <a:noFill/>
          </a:ln>
        </p:spPr>
        <p:txBody>
          <a:bodyPr spcFirstLastPara="1" wrap="square" lIns="121900" tIns="121900" rIns="121900" bIns="121900" anchor="t" anchorCtr="0">
            <a:noAutofit/>
          </a:bodyPr>
          <a:lstStyle/>
          <a:p>
            <a:pPr algn="l"/>
            <a:r>
              <a:rPr lang="en-US" sz="1867" b="1">
                <a:solidFill>
                  <a:srgbClr val="648D00"/>
                </a:solidFill>
                <a:latin typeface="Open Sans"/>
                <a:cs typeface="Open Sans"/>
              </a:rPr>
              <a:t>Reinvent Systems</a:t>
            </a:r>
          </a:p>
        </p:txBody>
      </p:sp>
      <p:sp>
        <p:nvSpPr>
          <p:cNvPr id="10" name="Rectangle 9"/>
          <p:cNvSpPr/>
          <p:nvPr userDrawn="1"/>
        </p:nvSpPr>
        <p:spPr>
          <a:xfrm>
            <a:off x="155037" y="0"/>
            <a:ext cx="454564" cy="6858000"/>
          </a:xfrm>
          <a:prstGeom prst="rect">
            <a:avLst/>
          </a:prstGeom>
          <a:solidFill>
            <a:srgbClr val="648D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Rectangle 14"/>
          <p:cNvSpPr/>
          <p:nvPr userDrawn="1"/>
        </p:nvSpPr>
        <p:spPr>
          <a:xfrm>
            <a:off x="1" y="0"/>
            <a:ext cx="164720" cy="6858000"/>
          </a:xfrm>
          <a:prstGeom prst="rect">
            <a:avLst/>
          </a:prstGeom>
          <a:solidFill>
            <a:srgbClr val="648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Oval 15"/>
          <p:cNvSpPr>
            <a:spLocks noChangeAspect="1"/>
          </p:cNvSpPr>
          <p:nvPr userDrawn="1"/>
        </p:nvSpPr>
        <p:spPr>
          <a:xfrm>
            <a:off x="356714" y="257037"/>
            <a:ext cx="487679" cy="487680"/>
          </a:xfrm>
          <a:prstGeom prst="ellipse">
            <a:avLst/>
          </a:prstGeom>
          <a:solidFill>
            <a:srgbClr val="648D00"/>
          </a:solidFill>
          <a:ln w="38100" cmpd="sng">
            <a:solidFill>
              <a:srgbClr val="648D00"/>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lvl="0" indent="0" algn="ctr" rtl="0">
              <a:spcBef>
                <a:spcPts val="0"/>
              </a:spcBef>
              <a:spcAft>
                <a:spcPts val="0"/>
              </a:spcAft>
              <a:buNone/>
            </a:pPr>
            <a:endParaRPr lang="en-US" sz="1867" baseline="30000">
              <a:solidFill>
                <a:schemeClr val="accent4">
                  <a:lumMod val="50000"/>
                </a:schemeClr>
              </a:solidFill>
              <a:latin typeface="Open Sans"/>
              <a:cs typeface="Open Sans"/>
            </a:endParaRPr>
          </a:p>
        </p:txBody>
      </p:sp>
      <p:pic>
        <p:nvPicPr>
          <p:cNvPr id="4" name="Picture 3">
            <a:extLst>
              <a:ext uri="{FF2B5EF4-FFF2-40B4-BE49-F238E27FC236}">
                <a16:creationId xmlns:a16="http://schemas.microsoft.com/office/drawing/2014/main" id="{9840B736-2502-9443-B488-75F9A9A6BE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7701" y="324903"/>
            <a:ext cx="353892" cy="351948"/>
          </a:xfrm>
          <a:prstGeom prst="rect">
            <a:avLst/>
          </a:prstGeom>
        </p:spPr>
      </p:pic>
    </p:spTree>
    <p:extLst>
      <p:ext uri="{BB962C8B-B14F-4D97-AF65-F5344CB8AC3E}">
        <p14:creationId xmlns:p14="http://schemas.microsoft.com/office/powerpoint/2010/main" val="18519881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7" y="613834"/>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a:p>
        </p:txBody>
      </p:sp>
      <p:sp>
        <p:nvSpPr>
          <p:cNvPr id="7" name="Text Placeholder 6"/>
          <p:cNvSpPr>
            <a:spLocks noGrp="1"/>
          </p:cNvSpPr>
          <p:nvPr>
            <p:ph type="body" sz="quarter" idx="11"/>
          </p:nvPr>
        </p:nvSpPr>
        <p:spPr>
          <a:xfrm>
            <a:off x="875516" y="1339614"/>
            <a:ext cx="10972800" cy="4593825"/>
          </a:xfrm>
        </p:spPr>
        <p:txBody>
          <a:bodyPr/>
          <a:lstStyle/>
          <a:p>
            <a:pPr lvl="0"/>
            <a:r>
              <a:rPr lang="en-US" dirty="0"/>
              <a:t>Click to edit Master text styles</a:t>
            </a:r>
          </a:p>
          <a:p>
            <a:pPr lvl="1"/>
            <a:r>
              <a:rPr lang="en-US" dirty="0"/>
              <a:t>Second level</a:t>
            </a:r>
          </a:p>
        </p:txBody>
      </p:sp>
      <p:sp>
        <p:nvSpPr>
          <p:cNvPr id="11" name="Google Shape;67;p16"/>
          <p:cNvSpPr txBox="1"/>
          <p:nvPr userDrawn="1"/>
        </p:nvSpPr>
        <p:spPr>
          <a:xfrm>
            <a:off x="875517" y="213483"/>
            <a:ext cx="5085017" cy="491445"/>
          </a:xfrm>
          <a:prstGeom prst="rect">
            <a:avLst/>
          </a:prstGeom>
          <a:noFill/>
          <a:ln>
            <a:noFill/>
          </a:ln>
        </p:spPr>
        <p:txBody>
          <a:bodyPr spcFirstLastPara="1" wrap="square" lIns="121900" tIns="121900" rIns="121900" bIns="121900" anchor="t" anchorCtr="0">
            <a:noAutofit/>
          </a:bodyPr>
          <a:lstStyle/>
          <a:p>
            <a:pPr algn="l"/>
            <a:r>
              <a:rPr lang="en-US" sz="1867" b="1">
                <a:solidFill>
                  <a:srgbClr val="0B406D"/>
                </a:solidFill>
                <a:latin typeface="Open Sans"/>
                <a:cs typeface="Open Sans"/>
              </a:rPr>
              <a:t>Expand Access and Participation</a:t>
            </a:r>
          </a:p>
        </p:txBody>
      </p:sp>
      <p:sp>
        <p:nvSpPr>
          <p:cNvPr id="12" name="Rectangle 11"/>
          <p:cNvSpPr/>
          <p:nvPr userDrawn="1"/>
        </p:nvSpPr>
        <p:spPr>
          <a:xfrm>
            <a:off x="155037" y="0"/>
            <a:ext cx="454564" cy="6858000"/>
          </a:xfrm>
          <a:prstGeom prst="rect">
            <a:avLst/>
          </a:prstGeom>
          <a:solidFill>
            <a:srgbClr val="CED8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p:cNvSpPr/>
          <p:nvPr userDrawn="1"/>
        </p:nvSpPr>
        <p:spPr>
          <a:xfrm>
            <a:off x="1" y="0"/>
            <a:ext cx="16472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Oval 13"/>
          <p:cNvSpPr>
            <a:spLocks noChangeAspect="1"/>
          </p:cNvSpPr>
          <p:nvPr userDrawn="1"/>
        </p:nvSpPr>
        <p:spPr>
          <a:xfrm>
            <a:off x="356714" y="257037"/>
            <a:ext cx="487679" cy="487680"/>
          </a:xfrm>
          <a:prstGeom prst="ellipse">
            <a:avLst/>
          </a:prstGeom>
          <a:solidFill>
            <a:schemeClr val="accent5"/>
          </a:solidFill>
          <a:ln w="38100"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marL="0" lvl="0" indent="0" algn="ctr" rtl="0">
              <a:spcBef>
                <a:spcPts val="0"/>
              </a:spcBef>
              <a:spcAft>
                <a:spcPts val="0"/>
              </a:spcAft>
              <a:buNone/>
            </a:pPr>
            <a:endParaRPr lang="en-US" sz="1867" baseline="30000">
              <a:solidFill>
                <a:schemeClr val="accent5">
                  <a:lumMod val="75000"/>
                </a:schemeClr>
              </a:solidFill>
              <a:latin typeface="Open Sans"/>
              <a:cs typeface="Open Sans"/>
            </a:endParaRPr>
          </a:p>
        </p:txBody>
      </p:sp>
      <p:pic>
        <p:nvPicPr>
          <p:cNvPr id="5" name="Picture 4">
            <a:extLst>
              <a:ext uri="{FF2B5EF4-FFF2-40B4-BE49-F238E27FC236}">
                <a16:creationId xmlns:a16="http://schemas.microsoft.com/office/drawing/2014/main" id="{87E6F323-6CA4-4D4A-B399-5CE0E5BC3F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0638" y="301735"/>
            <a:ext cx="311484" cy="477383"/>
          </a:xfrm>
          <a:prstGeom prst="rect">
            <a:avLst/>
          </a:prstGeom>
        </p:spPr>
      </p:pic>
    </p:spTree>
    <p:extLst>
      <p:ext uri="{BB962C8B-B14F-4D97-AF65-F5344CB8AC3E}">
        <p14:creationId xmlns:p14="http://schemas.microsoft.com/office/powerpoint/2010/main" val="2527768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270562-A4A9-4E18-A790-6E6801564CE6}" type="datetimeFigureOut">
              <a:rPr lang="en-US" smtClean="0"/>
              <a:t>3/18/22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EA9C6-FA4B-403B-BF02-B6233EE91554}" type="slidenum">
              <a:rPr lang="en-US" smtClean="0"/>
              <a:t>‹#›</a:t>
            </a:fld>
            <a:endParaRPr lang="en-US"/>
          </a:p>
        </p:txBody>
      </p:sp>
    </p:spTree>
    <p:extLst>
      <p:ext uri="{BB962C8B-B14F-4D97-AF65-F5344CB8AC3E}">
        <p14:creationId xmlns:p14="http://schemas.microsoft.com/office/powerpoint/2010/main" val="4685512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2214284"/>
            <a:ext cx="6815233" cy="3304549"/>
          </a:xfrm>
        </p:spPr>
        <p:txBody>
          <a:bodyPr anchor="t"/>
          <a:lstStyle>
            <a:lvl1pPr algn="l">
              <a:defRPr sz="5333" b="1" cap="all"/>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5B9F9593-90F4-9E49-A578-D7F9853B242D}" type="slidenum">
              <a:rPr lang="en-US" smtClean="0"/>
              <a:t>‹#›</a:t>
            </a:fld>
            <a:endParaRPr lang="en-US"/>
          </a:p>
        </p:txBody>
      </p:sp>
    </p:spTree>
    <p:extLst>
      <p:ext uri="{BB962C8B-B14F-4D97-AF65-F5344CB8AC3E}">
        <p14:creationId xmlns:p14="http://schemas.microsoft.com/office/powerpoint/2010/main" val="3953893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6183"/>
          </a:xfrm>
          <a:prstGeom prst="rect">
            <a:avLst/>
          </a:prstGeom>
        </p:spPr>
        <p:txBody>
          <a:bodyPr/>
          <a:lstStyle/>
          <a:p>
            <a:endParaRPr lang="en-US"/>
          </a:p>
        </p:txBody>
      </p:sp>
      <p:sp>
        <p:nvSpPr>
          <p:cNvPr id="6" name="Footer Placeholder 5"/>
          <p:cNvSpPr>
            <a:spLocks noGrp="1"/>
          </p:cNvSpPr>
          <p:nvPr>
            <p:ph type="ftr" sz="quarter" idx="11"/>
          </p:nvPr>
        </p:nvSpPr>
        <p:spPr>
          <a:xfrm>
            <a:off x="4165600" y="6356351"/>
            <a:ext cx="3860800" cy="366183"/>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9F9593-90F4-9E49-A578-D7F9853B242D}" type="slidenum">
              <a:rPr lang="en-US" smtClean="0"/>
              <a:t>‹#›</a:t>
            </a:fld>
            <a:endParaRPr lang="en-US"/>
          </a:p>
        </p:txBody>
      </p:sp>
    </p:spTree>
    <p:extLst>
      <p:ext uri="{BB962C8B-B14F-4D97-AF65-F5344CB8AC3E}">
        <p14:creationId xmlns:p14="http://schemas.microsoft.com/office/powerpoint/2010/main" val="274171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B9F9593-90F4-9E49-A578-D7F9853B242D}" type="slidenum">
              <a:rPr lang="en-US" smtClean="0"/>
              <a:t>‹#›</a:t>
            </a:fld>
            <a:endParaRPr lang="en-US"/>
          </a:p>
        </p:txBody>
      </p:sp>
    </p:spTree>
    <p:extLst>
      <p:ext uri="{BB962C8B-B14F-4D97-AF65-F5344CB8AC3E}">
        <p14:creationId xmlns:p14="http://schemas.microsoft.com/office/powerpoint/2010/main" val="14685226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9F9593-90F4-9E49-A578-D7F9853B242D}" type="slidenum">
              <a:rPr lang="en-US" smtClean="0"/>
              <a:t>‹#›</a:t>
            </a:fld>
            <a:endParaRPr lang="en-US"/>
          </a:p>
        </p:txBody>
      </p:sp>
    </p:spTree>
    <p:extLst>
      <p:ext uri="{BB962C8B-B14F-4D97-AF65-F5344CB8AC3E}">
        <p14:creationId xmlns:p14="http://schemas.microsoft.com/office/powerpoint/2010/main" val="31007944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6183"/>
          </a:xfrm>
          <a:prstGeom prst="rect">
            <a:avLst/>
          </a:prstGeom>
        </p:spPr>
        <p:txBody>
          <a:bodyPr/>
          <a:lstStyle/>
          <a:p>
            <a:endParaRPr lang="en-US"/>
          </a:p>
        </p:txBody>
      </p:sp>
      <p:sp>
        <p:nvSpPr>
          <p:cNvPr id="6" name="Footer Placeholder 5"/>
          <p:cNvSpPr>
            <a:spLocks noGrp="1"/>
          </p:cNvSpPr>
          <p:nvPr>
            <p:ph type="ftr" sz="quarter" idx="11"/>
          </p:nvPr>
        </p:nvSpPr>
        <p:spPr>
          <a:xfrm>
            <a:off x="4165600" y="6356351"/>
            <a:ext cx="3860800" cy="366183"/>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9F9593-90F4-9E49-A578-D7F9853B242D}" type="slidenum">
              <a:rPr lang="en-US" smtClean="0"/>
              <a:t>‹#›</a:t>
            </a:fld>
            <a:endParaRPr lang="en-US"/>
          </a:p>
        </p:txBody>
      </p:sp>
    </p:spTree>
    <p:extLst>
      <p:ext uri="{BB962C8B-B14F-4D97-AF65-F5344CB8AC3E}">
        <p14:creationId xmlns:p14="http://schemas.microsoft.com/office/powerpoint/2010/main" val="37658153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360773"/>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667">
                <a:solidFill>
                  <a:srgbClr val="595959"/>
                </a:solidFill>
                <a:latin typeface="Raleway Regular"/>
                <a:cs typeface="Raleway Regular"/>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en-US" dirty="0"/>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152396" lvl="0" indent="0">
              <a:spcBef>
                <a:spcPts val="0"/>
              </a:spcBef>
              <a:spcAft>
                <a:spcPts val="0"/>
              </a:spcAft>
              <a:buSzPts val="1800"/>
              <a:buNone/>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dirty="0"/>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784108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One Chart">
    <p:spTree>
      <p:nvGrpSpPr>
        <p:cNvPr id="1" name=""/>
        <p:cNvGrpSpPr/>
        <p:nvPr/>
      </p:nvGrpSpPr>
      <p:grpSpPr>
        <a:xfrm>
          <a:off x="0" y="0"/>
          <a:ext cx="0" cy="0"/>
          <a:chOff x="0" y="0"/>
          <a:chExt cx="0" cy="0"/>
        </a:xfrm>
      </p:grpSpPr>
      <p:sp>
        <p:nvSpPr>
          <p:cNvPr id="2" name="Title 1"/>
          <p:cNvSpPr>
            <a:spLocks noGrp="1"/>
          </p:cNvSpPr>
          <p:nvPr>
            <p:ph type="title"/>
          </p:nvPr>
        </p:nvSpPr>
        <p:spPr>
          <a:xfrm>
            <a:off x="469459" y="410253"/>
            <a:ext cx="10591663" cy="506049"/>
          </a:xfrm>
        </p:spPr>
        <p:txBody>
          <a:bodyPr/>
          <a:lstStyle/>
          <a:p>
            <a:r>
              <a:rPr lang="en-US"/>
              <a:t>Click to edit Master title style</a:t>
            </a:r>
            <a:endParaRPr lang="en-US" dirty="0"/>
          </a:p>
        </p:txBody>
      </p:sp>
      <p:sp>
        <p:nvSpPr>
          <p:cNvPr id="8" name="Text Placeholder 2"/>
          <p:cNvSpPr>
            <a:spLocks noGrp="1"/>
          </p:cNvSpPr>
          <p:nvPr>
            <p:ph type="body" idx="1"/>
          </p:nvPr>
        </p:nvSpPr>
        <p:spPr>
          <a:xfrm>
            <a:off x="469778" y="1265506"/>
            <a:ext cx="10686828" cy="421221"/>
          </a:xfrm>
          <a:prstGeom prst="rect">
            <a:avLst/>
          </a:prstGeom>
        </p:spPr>
        <p:txBody>
          <a:bodyPr lIns="0" tIns="91440" rIns="0" bIns="91440" anchor="b">
            <a:noAutofit/>
          </a:bodyPr>
          <a:lstStyle>
            <a:lvl1pPr marL="0" indent="0">
              <a:lnSpc>
                <a:spcPts val="1581"/>
              </a:lnSpc>
              <a:spcBef>
                <a:spcPts val="0"/>
              </a:spcBef>
              <a:spcAft>
                <a:spcPts val="495"/>
              </a:spcAft>
              <a:buNone/>
              <a:defRPr sz="1105" cap="all" baseline="0">
                <a:solidFill>
                  <a:schemeClr val="accent1"/>
                </a:solidFill>
                <a:latin typeface="Century Gothic"/>
              </a:defRPr>
            </a:lvl1pPr>
            <a:lvl2pPr marL="452057" indent="0">
              <a:buNone/>
              <a:defRPr sz="1751">
                <a:solidFill>
                  <a:schemeClr val="tx1">
                    <a:tint val="75000"/>
                  </a:schemeClr>
                </a:solidFill>
              </a:defRPr>
            </a:lvl2pPr>
            <a:lvl3pPr marL="904113" indent="0">
              <a:buNone/>
              <a:defRPr sz="1567">
                <a:solidFill>
                  <a:schemeClr val="tx1">
                    <a:tint val="75000"/>
                  </a:schemeClr>
                </a:solidFill>
              </a:defRPr>
            </a:lvl3pPr>
            <a:lvl4pPr marL="1356170" indent="0">
              <a:buNone/>
              <a:defRPr sz="1383">
                <a:solidFill>
                  <a:schemeClr val="tx1">
                    <a:tint val="75000"/>
                  </a:schemeClr>
                </a:solidFill>
              </a:defRPr>
            </a:lvl4pPr>
            <a:lvl5pPr marL="1808227" indent="0">
              <a:buNone/>
              <a:defRPr sz="1383">
                <a:solidFill>
                  <a:schemeClr val="tx1">
                    <a:tint val="75000"/>
                  </a:schemeClr>
                </a:solidFill>
              </a:defRPr>
            </a:lvl5pPr>
            <a:lvl6pPr marL="2260282" indent="0">
              <a:buNone/>
              <a:defRPr sz="1383">
                <a:solidFill>
                  <a:schemeClr val="tx1">
                    <a:tint val="75000"/>
                  </a:schemeClr>
                </a:solidFill>
              </a:defRPr>
            </a:lvl6pPr>
            <a:lvl7pPr marL="2712339" indent="0">
              <a:buNone/>
              <a:defRPr sz="1383">
                <a:solidFill>
                  <a:schemeClr val="tx1">
                    <a:tint val="75000"/>
                  </a:schemeClr>
                </a:solidFill>
              </a:defRPr>
            </a:lvl7pPr>
            <a:lvl8pPr marL="3164396" indent="0">
              <a:buNone/>
              <a:defRPr sz="1383">
                <a:solidFill>
                  <a:schemeClr val="tx1">
                    <a:tint val="75000"/>
                  </a:schemeClr>
                </a:solidFill>
              </a:defRPr>
            </a:lvl8pPr>
            <a:lvl9pPr marL="3616452" indent="0">
              <a:buNone/>
              <a:defRPr sz="1383">
                <a:solidFill>
                  <a:schemeClr val="tx1">
                    <a:tint val="75000"/>
                  </a:schemeClr>
                </a:solidFill>
              </a:defRPr>
            </a:lvl9pPr>
          </a:lstStyle>
          <a:p>
            <a:pPr lvl="0"/>
            <a:r>
              <a:rPr lang="en-US"/>
              <a:t>Click to edit Master text styles</a:t>
            </a:r>
          </a:p>
        </p:txBody>
      </p:sp>
      <p:sp>
        <p:nvSpPr>
          <p:cNvPr id="9" name="Picture Placeholder 7"/>
          <p:cNvSpPr>
            <a:spLocks noGrp="1"/>
          </p:cNvSpPr>
          <p:nvPr>
            <p:ph type="pic" sz="quarter" idx="13"/>
          </p:nvPr>
        </p:nvSpPr>
        <p:spPr>
          <a:xfrm>
            <a:off x="473191" y="1689958"/>
            <a:ext cx="10683415" cy="4380695"/>
          </a:xfrm>
          <a:prstGeom prst="rect">
            <a:avLst/>
          </a:prstGeom>
          <a:blipFill>
            <a:blip r:embed="rId2" cstate="print"/>
            <a:stretch>
              <a:fillRect/>
            </a:stretch>
          </a:blipFill>
        </p:spPr>
        <p:txBody>
          <a:bodyPr/>
          <a:lstStyle>
            <a:lvl1pPr>
              <a:buNone/>
              <a:defRPr sz="921" baseline="0">
                <a:solidFill>
                  <a:schemeClr val="tx1"/>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2772499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Blank Chart">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2190144" y="2639943"/>
            <a:ext cx="0" cy="14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defRPr>
                <a:solidFill>
                  <a:schemeClr val="tx1"/>
                </a:solidFill>
                <a:latin typeface="Century Gothic" charset="0"/>
                <a:ea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pPr>
              <a:buFont typeface="Arial" charset="0"/>
              <a:buNone/>
            </a:pPr>
            <a:endParaRPr lang="en-US" sz="921"/>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2"/>
          <p:cNvSpPr>
            <a:spLocks noGrp="1"/>
          </p:cNvSpPr>
          <p:nvPr>
            <p:ph type="body" idx="1"/>
          </p:nvPr>
        </p:nvSpPr>
        <p:spPr>
          <a:xfrm>
            <a:off x="469777" y="1265506"/>
            <a:ext cx="8872649" cy="421221"/>
          </a:xfrm>
          <a:prstGeom prst="rect">
            <a:avLst/>
          </a:prstGeom>
        </p:spPr>
        <p:txBody>
          <a:bodyPr lIns="0" tIns="91440" rIns="0" bIns="91440" anchor="b">
            <a:noAutofit/>
          </a:bodyPr>
          <a:lstStyle>
            <a:lvl1pPr marL="0" indent="0">
              <a:lnSpc>
                <a:spcPts val="1581"/>
              </a:lnSpc>
              <a:spcBef>
                <a:spcPts val="0"/>
              </a:spcBef>
              <a:spcAft>
                <a:spcPts val="495"/>
              </a:spcAft>
              <a:buNone/>
              <a:defRPr sz="1105" cap="all" baseline="0">
                <a:solidFill>
                  <a:schemeClr val="accent1"/>
                </a:solidFill>
                <a:latin typeface="Century Gothic"/>
              </a:defRPr>
            </a:lvl1pPr>
            <a:lvl2pPr marL="452057" indent="0">
              <a:buNone/>
              <a:defRPr sz="1751">
                <a:solidFill>
                  <a:schemeClr val="tx1">
                    <a:tint val="75000"/>
                  </a:schemeClr>
                </a:solidFill>
              </a:defRPr>
            </a:lvl2pPr>
            <a:lvl3pPr marL="904113" indent="0">
              <a:buNone/>
              <a:defRPr sz="1567">
                <a:solidFill>
                  <a:schemeClr val="tx1">
                    <a:tint val="75000"/>
                  </a:schemeClr>
                </a:solidFill>
              </a:defRPr>
            </a:lvl3pPr>
            <a:lvl4pPr marL="1356170" indent="0">
              <a:buNone/>
              <a:defRPr sz="1383">
                <a:solidFill>
                  <a:schemeClr val="tx1">
                    <a:tint val="75000"/>
                  </a:schemeClr>
                </a:solidFill>
              </a:defRPr>
            </a:lvl4pPr>
            <a:lvl5pPr marL="1808227" indent="0">
              <a:buNone/>
              <a:defRPr sz="1383">
                <a:solidFill>
                  <a:schemeClr val="tx1">
                    <a:tint val="75000"/>
                  </a:schemeClr>
                </a:solidFill>
              </a:defRPr>
            </a:lvl5pPr>
            <a:lvl6pPr marL="2260282" indent="0">
              <a:buNone/>
              <a:defRPr sz="1383">
                <a:solidFill>
                  <a:schemeClr val="tx1">
                    <a:tint val="75000"/>
                  </a:schemeClr>
                </a:solidFill>
              </a:defRPr>
            </a:lvl6pPr>
            <a:lvl7pPr marL="2712339" indent="0">
              <a:buNone/>
              <a:defRPr sz="1383">
                <a:solidFill>
                  <a:schemeClr val="tx1">
                    <a:tint val="75000"/>
                  </a:schemeClr>
                </a:solidFill>
              </a:defRPr>
            </a:lvl7pPr>
            <a:lvl8pPr marL="3164396" indent="0">
              <a:buNone/>
              <a:defRPr sz="1383">
                <a:solidFill>
                  <a:schemeClr val="tx1">
                    <a:tint val="75000"/>
                  </a:schemeClr>
                </a:solidFill>
              </a:defRPr>
            </a:lvl8pPr>
            <a:lvl9pPr marL="3616452" indent="0">
              <a:buNone/>
              <a:defRPr sz="1383">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691146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42817"/>
            <a:ext cx="10972800" cy="4582819"/>
          </a:xfrm>
        </p:spPr>
        <p:txBody>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5B9F9593-90F4-9E49-A578-D7F9853B242D}" type="slidenum">
              <a:rPr lang="en-US" smtClean="0"/>
              <a:t>‹#›</a:t>
            </a:fld>
            <a:endParaRPr lang="en-US" dirty="0"/>
          </a:p>
        </p:txBody>
      </p:sp>
    </p:spTree>
    <p:extLst>
      <p:ext uri="{BB962C8B-B14F-4D97-AF65-F5344CB8AC3E}">
        <p14:creationId xmlns:p14="http://schemas.microsoft.com/office/powerpoint/2010/main" val="18420383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8" y="613834"/>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dirty="0"/>
          </a:p>
        </p:txBody>
      </p:sp>
      <p:sp>
        <p:nvSpPr>
          <p:cNvPr id="6" name="Google Shape;67;p16"/>
          <p:cNvSpPr txBox="1"/>
          <p:nvPr userDrawn="1"/>
        </p:nvSpPr>
        <p:spPr>
          <a:xfrm>
            <a:off x="875518" y="213485"/>
            <a:ext cx="2132273" cy="491445"/>
          </a:xfrm>
          <a:prstGeom prst="rect">
            <a:avLst/>
          </a:prstGeom>
          <a:noFill/>
          <a:ln>
            <a:noFill/>
          </a:ln>
        </p:spPr>
        <p:txBody>
          <a:bodyPr spcFirstLastPara="1" wrap="square" lIns="91425" tIns="91425" rIns="91425" bIns="91425" anchor="t" anchorCtr="0">
            <a:noAutofit/>
          </a:bodyPr>
          <a:lstStyle/>
          <a:p>
            <a:pPr algn="l"/>
            <a:r>
              <a:rPr lang="en-US" sz="1400" b="1" dirty="0">
                <a:solidFill>
                  <a:srgbClr val="1384B7"/>
                </a:solidFill>
                <a:latin typeface="Open Sans"/>
                <a:cs typeface="Open Sans"/>
              </a:rPr>
              <a:t>Root Causes</a:t>
            </a:r>
            <a:endParaRPr lang="en-US" sz="1400" dirty="0">
              <a:solidFill>
                <a:srgbClr val="1384B7"/>
              </a:solidFill>
              <a:latin typeface="Open Sans"/>
              <a:cs typeface="Open Sans"/>
            </a:endParaRPr>
          </a:p>
        </p:txBody>
      </p:sp>
      <p:sp>
        <p:nvSpPr>
          <p:cNvPr id="9" name="Rectangle 8"/>
          <p:cNvSpPr/>
          <p:nvPr userDrawn="1"/>
        </p:nvSpPr>
        <p:spPr>
          <a:xfrm>
            <a:off x="155038" y="0"/>
            <a:ext cx="454564" cy="6858000"/>
          </a:xfrm>
          <a:prstGeom prst="rect">
            <a:avLst/>
          </a:prstGeom>
          <a:solidFill>
            <a:srgbClr val="ACD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1" y="0"/>
            <a:ext cx="16472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Text Placeholder 6"/>
          <p:cNvSpPr>
            <a:spLocks noGrp="1"/>
          </p:cNvSpPr>
          <p:nvPr>
            <p:ph type="body" sz="quarter" idx="11"/>
          </p:nvPr>
        </p:nvSpPr>
        <p:spPr>
          <a:xfrm>
            <a:off x="875516" y="1339614"/>
            <a:ext cx="10972800" cy="4593825"/>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9846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70562-A4A9-4E18-A790-6E6801564CE6}" type="datetimeFigureOut">
              <a:rPr lang="en-US" smtClean="0"/>
              <a:t>3/18/22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0EA9C6-FA4B-403B-BF02-B6233EE91554}" type="slidenum">
              <a:rPr lang="en-US" smtClean="0"/>
              <a:t>‹#›</a:t>
            </a:fld>
            <a:endParaRPr lang="en-US"/>
          </a:p>
        </p:txBody>
      </p:sp>
    </p:spTree>
    <p:extLst>
      <p:ext uri="{BB962C8B-B14F-4D97-AF65-F5344CB8AC3E}">
        <p14:creationId xmlns:p14="http://schemas.microsoft.com/office/powerpoint/2010/main" val="22413461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8" y="549668"/>
            <a:ext cx="10989945" cy="506345"/>
          </a:xfrm>
        </p:spPr>
        <p:txBody>
          <a:bodyPr>
            <a:noAutofit/>
          </a:bodyPr>
          <a:lstStyle/>
          <a:p>
            <a:r>
              <a:rPr lang="en-US" dirty="0"/>
              <a:t>Click to edit Master title style</a:t>
            </a:r>
          </a:p>
        </p:txBody>
      </p:sp>
      <p:sp>
        <p:nvSpPr>
          <p:cNvPr id="3" name="Slide Number Placeholder 2"/>
          <p:cNvSpPr>
            <a:spLocks noGrp="1"/>
          </p:cNvSpPr>
          <p:nvPr>
            <p:ph type="sldNum" sz="quarter" idx="10"/>
          </p:nvPr>
        </p:nvSpPr>
        <p:spPr/>
        <p:txBody>
          <a:bodyPr>
            <a:noAutofit/>
          </a:bodyPr>
          <a:lstStyle/>
          <a:p>
            <a:fld id="{5B9F9593-90F4-9E49-A578-D7F9853B242D}" type="slidenum">
              <a:rPr lang="en-US" smtClean="0"/>
              <a:pPr/>
              <a:t>‹#›</a:t>
            </a:fld>
            <a:endParaRPr lang="en-US" dirty="0"/>
          </a:p>
        </p:txBody>
      </p:sp>
      <p:sp>
        <p:nvSpPr>
          <p:cNvPr id="7" name="Text Placeholder 6"/>
          <p:cNvSpPr>
            <a:spLocks noGrp="1"/>
          </p:cNvSpPr>
          <p:nvPr>
            <p:ph type="body" sz="quarter" idx="11"/>
          </p:nvPr>
        </p:nvSpPr>
        <p:spPr>
          <a:xfrm>
            <a:off x="875516" y="1167414"/>
            <a:ext cx="10972800" cy="4863965"/>
          </a:xfrm>
        </p:spPr>
        <p:txBody>
          <a:bodyPr>
            <a:noAutofit/>
          </a:bodyPr>
          <a:lstStyle/>
          <a:p>
            <a:pPr lvl="0"/>
            <a:r>
              <a:rPr lang="en-US" dirty="0"/>
              <a:t>Click to edit Master text styles</a:t>
            </a:r>
          </a:p>
          <a:p>
            <a:pPr lvl="1"/>
            <a:r>
              <a:rPr lang="en-US" dirty="0"/>
              <a:t>Second level</a:t>
            </a:r>
          </a:p>
        </p:txBody>
      </p:sp>
      <p:sp>
        <p:nvSpPr>
          <p:cNvPr id="12" name="Rectangle 11"/>
          <p:cNvSpPr/>
          <p:nvPr userDrawn="1"/>
        </p:nvSpPr>
        <p:spPr>
          <a:xfrm>
            <a:off x="155038" y="0"/>
            <a:ext cx="454564" cy="6858000"/>
          </a:xfrm>
          <a:prstGeom prst="rect">
            <a:avLst/>
          </a:prstGeom>
          <a:solidFill>
            <a:srgbClr val="FED29E"/>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dirty="0"/>
          </a:p>
        </p:txBody>
      </p:sp>
      <p:sp>
        <p:nvSpPr>
          <p:cNvPr id="14" name="Rectangle 13"/>
          <p:cNvSpPr/>
          <p:nvPr userDrawn="1"/>
        </p:nvSpPr>
        <p:spPr>
          <a:xfrm>
            <a:off x="1" y="0"/>
            <a:ext cx="16472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dirty="0"/>
          </a:p>
        </p:txBody>
      </p:sp>
    </p:spTree>
    <p:extLst>
      <p:ext uri="{BB962C8B-B14F-4D97-AF65-F5344CB8AC3E}">
        <p14:creationId xmlns:p14="http://schemas.microsoft.com/office/powerpoint/2010/main" val="15626365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8" y="549668"/>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dirty="0"/>
          </a:p>
        </p:txBody>
      </p:sp>
      <p:sp>
        <p:nvSpPr>
          <p:cNvPr id="7" name="Text Placeholder 6"/>
          <p:cNvSpPr>
            <a:spLocks noGrp="1"/>
          </p:cNvSpPr>
          <p:nvPr>
            <p:ph type="body" sz="quarter" idx="11"/>
          </p:nvPr>
        </p:nvSpPr>
        <p:spPr>
          <a:xfrm>
            <a:off x="875516" y="1167414"/>
            <a:ext cx="10972800" cy="4863965"/>
          </a:xfrm>
        </p:spPr>
        <p:txBody>
          <a:bodyPr/>
          <a:lstStyle/>
          <a:p>
            <a:pPr lvl="0"/>
            <a:r>
              <a:rPr lang="en-US" dirty="0"/>
              <a:t>Click to edit Master text styles</a:t>
            </a:r>
          </a:p>
          <a:p>
            <a:pPr lvl="1"/>
            <a:r>
              <a:rPr lang="en-US" dirty="0"/>
              <a:t>Second level</a:t>
            </a:r>
          </a:p>
        </p:txBody>
      </p:sp>
      <p:sp>
        <p:nvSpPr>
          <p:cNvPr id="10" name="Rectangle 9"/>
          <p:cNvSpPr/>
          <p:nvPr userDrawn="1"/>
        </p:nvSpPr>
        <p:spPr>
          <a:xfrm>
            <a:off x="155038" y="0"/>
            <a:ext cx="454564" cy="6858000"/>
          </a:xfrm>
          <a:prstGeom prst="rect">
            <a:avLst/>
          </a:prstGeom>
          <a:solidFill>
            <a:srgbClr val="648D00">
              <a:alpha val="2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1" y="0"/>
            <a:ext cx="164720" cy="6858000"/>
          </a:xfrm>
          <a:prstGeom prst="rect">
            <a:avLst/>
          </a:prstGeom>
          <a:solidFill>
            <a:srgbClr val="648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648D00"/>
              </a:solidFill>
            </a:endParaRPr>
          </a:p>
        </p:txBody>
      </p:sp>
      <p:sp>
        <p:nvSpPr>
          <p:cNvPr id="19" name="Google Shape;67;p16">
            <a:extLst>
              <a:ext uri="{FF2B5EF4-FFF2-40B4-BE49-F238E27FC236}">
                <a16:creationId xmlns:a16="http://schemas.microsoft.com/office/drawing/2014/main" id="{941575E4-68F3-D741-BC8B-C01D8870DC70}"/>
              </a:ext>
            </a:extLst>
          </p:cNvPr>
          <p:cNvSpPr txBox="1"/>
          <p:nvPr userDrawn="1"/>
        </p:nvSpPr>
        <p:spPr>
          <a:xfrm>
            <a:off x="875518" y="149317"/>
            <a:ext cx="2132273" cy="491445"/>
          </a:xfrm>
          <a:prstGeom prst="rect">
            <a:avLst/>
          </a:prstGeom>
          <a:noFill/>
          <a:ln>
            <a:noFill/>
          </a:ln>
        </p:spPr>
        <p:txBody>
          <a:bodyPr spcFirstLastPara="1" wrap="square" lIns="91425" tIns="91425" rIns="91425" bIns="91425" anchor="t" anchorCtr="0">
            <a:noAutofit/>
          </a:bodyPr>
          <a:lstStyle/>
          <a:p>
            <a:pPr algn="l"/>
            <a:r>
              <a:rPr lang="en-US" sz="1400" b="1" dirty="0">
                <a:solidFill>
                  <a:srgbClr val="6C9905"/>
                </a:solidFill>
                <a:latin typeface="Open Sans"/>
                <a:cs typeface="Open Sans"/>
              </a:rPr>
              <a:t>THE PROBLEMS</a:t>
            </a:r>
            <a:endParaRPr lang="en-US" sz="1400" dirty="0">
              <a:solidFill>
                <a:srgbClr val="6C9905"/>
              </a:solidFill>
              <a:latin typeface="Open Sans"/>
              <a:cs typeface="Open Sans"/>
            </a:endParaRPr>
          </a:p>
        </p:txBody>
      </p:sp>
    </p:spTree>
    <p:extLst>
      <p:ext uri="{BB962C8B-B14F-4D97-AF65-F5344CB8AC3E}">
        <p14:creationId xmlns:p14="http://schemas.microsoft.com/office/powerpoint/2010/main" val="22988607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8" y="549668"/>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dirty="0"/>
          </a:p>
        </p:txBody>
      </p:sp>
      <p:sp>
        <p:nvSpPr>
          <p:cNvPr id="7" name="Text Placeholder 6"/>
          <p:cNvSpPr>
            <a:spLocks noGrp="1"/>
          </p:cNvSpPr>
          <p:nvPr>
            <p:ph type="body" sz="quarter" idx="11"/>
          </p:nvPr>
        </p:nvSpPr>
        <p:spPr>
          <a:xfrm>
            <a:off x="875516" y="1167415"/>
            <a:ext cx="10972800" cy="4882289"/>
          </a:xfrm>
        </p:spPr>
        <p:txBody>
          <a:bodyPr/>
          <a:lstStyle/>
          <a:p>
            <a:pPr lvl="0"/>
            <a:r>
              <a:rPr lang="en-US" dirty="0"/>
              <a:t>Click to edit Master text styles</a:t>
            </a:r>
          </a:p>
          <a:p>
            <a:pPr lvl="1"/>
            <a:r>
              <a:rPr lang="en-US" dirty="0"/>
              <a:t>Second level</a:t>
            </a:r>
          </a:p>
        </p:txBody>
      </p:sp>
      <p:sp>
        <p:nvSpPr>
          <p:cNvPr id="12" name="Rectangle 11"/>
          <p:cNvSpPr/>
          <p:nvPr userDrawn="1"/>
        </p:nvSpPr>
        <p:spPr>
          <a:xfrm>
            <a:off x="155038" y="0"/>
            <a:ext cx="454564" cy="6858000"/>
          </a:xfrm>
          <a:prstGeom prst="rect">
            <a:avLst/>
          </a:prstGeom>
          <a:solidFill>
            <a:srgbClr val="CED8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1" y="0"/>
            <a:ext cx="16472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89056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8" y="288716"/>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dirty="0"/>
          </a:p>
        </p:txBody>
      </p:sp>
      <p:sp>
        <p:nvSpPr>
          <p:cNvPr id="9" name="Rectangle 8"/>
          <p:cNvSpPr/>
          <p:nvPr userDrawn="1"/>
        </p:nvSpPr>
        <p:spPr>
          <a:xfrm>
            <a:off x="155038" y="0"/>
            <a:ext cx="454564" cy="6858000"/>
          </a:xfrm>
          <a:prstGeom prst="rect">
            <a:avLst/>
          </a:prstGeom>
          <a:solidFill>
            <a:srgbClr val="ACD9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1" y="0"/>
            <a:ext cx="16472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Text Placeholder 6"/>
          <p:cNvSpPr>
            <a:spLocks noGrp="1"/>
          </p:cNvSpPr>
          <p:nvPr>
            <p:ph type="body" sz="quarter" idx="11"/>
          </p:nvPr>
        </p:nvSpPr>
        <p:spPr>
          <a:xfrm>
            <a:off x="875516" y="1542815"/>
            <a:ext cx="10972800" cy="4390624"/>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465785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8" y="613834"/>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dirty="0"/>
          </a:p>
        </p:txBody>
      </p:sp>
      <p:sp>
        <p:nvSpPr>
          <p:cNvPr id="7" name="Text Placeholder 6"/>
          <p:cNvSpPr>
            <a:spLocks noGrp="1"/>
          </p:cNvSpPr>
          <p:nvPr>
            <p:ph type="body" sz="quarter" idx="11"/>
          </p:nvPr>
        </p:nvSpPr>
        <p:spPr>
          <a:xfrm>
            <a:off x="875516" y="1339614"/>
            <a:ext cx="10972800" cy="4593825"/>
          </a:xfrm>
        </p:spPr>
        <p:txBody>
          <a:bodyPr/>
          <a:lstStyle/>
          <a:p>
            <a:pPr lvl="0"/>
            <a:r>
              <a:rPr lang="en-US" dirty="0"/>
              <a:t>Click to edit Master text styles</a:t>
            </a:r>
          </a:p>
          <a:p>
            <a:pPr lvl="1"/>
            <a:r>
              <a:rPr lang="en-US" dirty="0"/>
              <a:t>Second level</a:t>
            </a:r>
          </a:p>
        </p:txBody>
      </p:sp>
      <p:sp>
        <p:nvSpPr>
          <p:cNvPr id="12" name="Rectangle 11"/>
          <p:cNvSpPr/>
          <p:nvPr userDrawn="1"/>
        </p:nvSpPr>
        <p:spPr>
          <a:xfrm>
            <a:off x="155038" y="0"/>
            <a:ext cx="454564" cy="6858000"/>
          </a:xfrm>
          <a:prstGeom prst="rect">
            <a:avLst/>
          </a:prstGeom>
          <a:solidFill>
            <a:srgbClr val="FED2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1" y="0"/>
            <a:ext cx="16472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171718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8" y="613834"/>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dirty="0"/>
          </a:p>
        </p:txBody>
      </p:sp>
      <p:sp>
        <p:nvSpPr>
          <p:cNvPr id="7" name="Text Placeholder 6"/>
          <p:cNvSpPr>
            <a:spLocks noGrp="1"/>
          </p:cNvSpPr>
          <p:nvPr>
            <p:ph type="body" sz="quarter" idx="11"/>
          </p:nvPr>
        </p:nvSpPr>
        <p:spPr>
          <a:xfrm>
            <a:off x="875516" y="1339614"/>
            <a:ext cx="10972800" cy="4593825"/>
          </a:xfrm>
        </p:spPr>
        <p:txBody>
          <a:bodyPr/>
          <a:lstStyle/>
          <a:p>
            <a:pPr lvl="0"/>
            <a:r>
              <a:rPr lang="en-US" dirty="0"/>
              <a:t>Click to edit Master text styles</a:t>
            </a:r>
          </a:p>
          <a:p>
            <a:pPr lvl="1"/>
            <a:r>
              <a:rPr lang="en-US" dirty="0"/>
              <a:t>Second level</a:t>
            </a:r>
          </a:p>
        </p:txBody>
      </p:sp>
      <p:sp>
        <p:nvSpPr>
          <p:cNvPr id="10" name="Rectangle 9"/>
          <p:cNvSpPr/>
          <p:nvPr userDrawn="1"/>
        </p:nvSpPr>
        <p:spPr>
          <a:xfrm>
            <a:off x="155038" y="0"/>
            <a:ext cx="454564" cy="6858000"/>
          </a:xfrm>
          <a:prstGeom prst="rect">
            <a:avLst/>
          </a:prstGeom>
          <a:solidFill>
            <a:srgbClr val="648D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1" y="0"/>
            <a:ext cx="164720" cy="6858000"/>
          </a:xfrm>
          <a:prstGeom prst="rect">
            <a:avLst/>
          </a:prstGeom>
          <a:solidFill>
            <a:srgbClr val="648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1579077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75518" y="613834"/>
            <a:ext cx="10989945" cy="506345"/>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5B9F9593-90F4-9E49-A578-D7F9853B242D}" type="slidenum">
              <a:rPr lang="en-US" smtClean="0"/>
              <a:pPr/>
              <a:t>‹#›</a:t>
            </a:fld>
            <a:endParaRPr lang="en-US" dirty="0"/>
          </a:p>
        </p:txBody>
      </p:sp>
      <p:sp>
        <p:nvSpPr>
          <p:cNvPr id="7" name="Text Placeholder 6"/>
          <p:cNvSpPr>
            <a:spLocks noGrp="1"/>
          </p:cNvSpPr>
          <p:nvPr>
            <p:ph type="body" sz="quarter" idx="11"/>
          </p:nvPr>
        </p:nvSpPr>
        <p:spPr>
          <a:xfrm>
            <a:off x="875516" y="1339614"/>
            <a:ext cx="10972800" cy="4593825"/>
          </a:xfrm>
        </p:spPr>
        <p:txBody>
          <a:bodyPr/>
          <a:lstStyle/>
          <a:p>
            <a:pPr lvl="0"/>
            <a:r>
              <a:rPr lang="en-US" dirty="0"/>
              <a:t>Click to edit Master text styles</a:t>
            </a:r>
          </a:p>
          <a:p>
            <a:pPr lvl="1"/>
            <a:r>
              <a:rPr lang="en-US" dirty="0"/>
              <a:t>Second level</a:t>
            </a:r>
          </a:p>
        </p:txBody>
      </p:sp>
      <p:sp>
        <p:nvSpPr>
          <p:cNvPr id="12" name="Rectangle 11"/>
          <p:cNvSpPr/>
          <p:nvPr userDrawn="1"/>
        </p:nvSpPr>
        <p:spPr>
          <a:xfrm>
            <a:off x="155038" y="0"/>
            <a:ext cx="454564" cy="6858000"/>
          </a:xfrm>
          <a:prstGeom prst="rect">
            <a:avLst/>
          </a:prstGeom>
          <a:solidFill>
            <a:srgbClr val="CED8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1" y="0"/>
            <a:ext cx="16472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6008075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2214286"/>
            <a:ext cx="6815233" cy="3304549"/>
          </a:xfrm>
        </p:spPr>
        <p:txBody>
          <a:bodyPr anchor="t"/>
          <a:lstStyle>
            <a:lvl1pPr algn="l">
              <a:defRPr sz="4000" b="1" cap="all"/>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5B9F9593-90F4-9E49-A578-D7F9853B242D}" type="slidenum">
              <a:rPr lang="en-US" smtClean="0"/>
              <a:t>‹#›</a:t>
            </a:fld>
            <a:endParaRPr lang="en-US" dirty="0"/>
          </a:p>
        </p:txBody>
      </p:sp>
    </p:spTree>
    <p:extLst>
      <p:ext uri="{BB962C8B-B14F-4D97-AF65-F5344CB8AC3E}">
        <p14:creationId xmlns:p14="http://schemas.microsoft.com/office/powerpoint/2010/main" val="9206616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3"/>
            <a:ext cx="2844800" cy="366183"/>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3"/>
            <a:ext cx="3860800" cy="366183"/>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9F9593-90F4-9E49-A578-D7F9853B242D}" type="slidenum">
              <a:rPr lang="en-US" smtClean="0"/>
              <a:t>‹#›</a:t>
            </a:fld>
            <a:endParaRPr lang="en-US" dirty="0"/>
          </a:p>
        </p:txBody>
      </p:sp>
    </p:spTree>
    <p:extLst>
      <p:ext uri="{BB962C8B-B14F-4D97-AF65-F5344CB8AC3E}">
        <p14:creationId xmlns:p14="http://schemas.microsoft.com/office/powerpoint/2010/main" val="26726989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5B9F9593-90F4-9E49-A578-D7F9853B242D}" type="slidenum">
              <a:rPr lang="en-US" smtClean="0"/>
              <a:t>‹#›</a:t>
            </a:fld>
            <a:endParaRPr lang="en-US" dirty="0"/>
          </a:p>
        </p:txBody>
      </p:sp>
    </p:spTree>
    <p:extLst>
      <p:ext uri="{BB962C8B-B14F-4D97-AF65-F5344CB8AC3E}">
        <p14:creationId xmlns:p14="http://schemas.microsoft.com/office/powerpoint/2010/main" val="3150042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270562-A4A9-4E18-A790-6E6801564CE6}" type="datetimeFigureOut">
              <a:rPr lang="en-US" smtClean="0"/>
              <a:t>3/18/22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EA9C6-FA4B-403B-BF02-B6233EE91554}" type="slidenum">
              <a:rPr lang="en-US" smtClean="0"/>
              <a:t>‹#›</a:t>
            </a:fld>
            <a:endParaRPr lang="en-US"/>
          </a:p>
        </p:txBody>
      </p:sp>
    </p:spTree>
    <p:extLst>
      <p:ext uri="{BB962C8B-B14F-4D97-AF65-F5344CB8AC3E}">
        <p14:creationId xmlns:p14="http://schemas.microsoft.com/office/powerpoint/2010/main" val="2282580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9F9593-90F4-9E49-A578-D7F9853B242D}" type="slidenum">
              <a:rPr lang="en-US" smtClean="0"/>
              <a:t>‹#›</a:t>
            </a:fld>
            <a:endParaRPr lang="en-US" dirty="0"/>
          </a:p>
        </p:txBody>
      </p:sp>
    </p:spTree>
    <p:extLst>
      <p:ext uri="{BB962C8B-B14F-4D97-AF65-F5344CB8AC3E}">
        <p14:creationId xmlns:p14="http://schemas.microsoft.com/office/powerpoint/2010/main" val="20990460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4"/>
            <a:ext cx="4011084" cy="116204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053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6183"/>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3"/>
            <a:ext cx="3860800" cy="366183"/>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9F9593-90F4-9E49-A578-D7F9853B242D}" type="slidenum">
              <a:rPr lang="en-US" smtClean="0"/>
              <a:t>‹#›</a:t>
            </a:fld>
            <a:endParaRPr lang="en-US" dirty="0"/>
          </a:p>
        </p:txBody>
      </p:sp>
    </p:spTree>
    <p:extLst>
      <p:ext uri="{BB962C8B-B14F-4D97-AF65-F5344CB8AC3E}">
        <p14:creationId xmlns:p14="http://schemas.microsoft.com/office/powerpoint/2010/main" val="21438657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360773"/>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000">
                <a:solidFill>
                  <a:srgbClr val="595959"/>
                </a:solidFill>
                <a:latin typeface="Raleway Regular"/>
                <a:cs typeface="Raleway Regular"/>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en-US" dirty="0"/>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114297" lvl="0" indent="0">
              <a:spcBef>
                <a:spcPts val="0"/>
              </a:spcBef>
              <a:spcAft>
                <a:spcPts val="0"/>
              </a:spcAft>
              <a:buSzPts val="1800"/>
              <a:buNone/>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dirty="0"/>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5495647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One Chart">
    <p:spTree>
      <p:nvGrpSpPr>
        <p:cNvPr id="1" name=""/>
        <p:cNvGrpSpPr/>
        <p:nvPr/>
      </p:nvGrpSpPr>
      <p:grpSpPr>
        <a:xfrm>
          <a:off x="0" y="0"/>
          <a:ext cx="0" cy="0"/>
          <a:chOff x="0" y="0"/>
          <a:chExt cx="0" cy="0"/>
        </a:xfrm>
      </p:grpSpPr>
      <p:sp>
        <p:nvSpPr>
          <p:cNvPr id="2" name="Title 1"/>
          <p:cNvSpPr>
            <a:spLocks noGrp="1"/>
          </p:cNvSpPr>
          <p:nvPr>
            <p:ph type="title"/>
          </p:nvPr>
        </p:nvSpPr>
        <p:spPr>
          <a:xfrm>
            <a:off x="469461" y="410255"/>
            <a:ext cx="10591663" cy="506049"/>
          </a:xfrm>
        </p:spPr>
        <p:txBody>
          <a:bodyPr/>
          <a:lstStyle/>
          <a:p>
            <a:r>
              <a:rPr lang="en-US"/>
              <a:t>Click to edit Master title style</a:t>
            </a:r>
            <a:endParaRPr lang="en-US" dirty="0"/>
          </a:p>
        </p:txBody>
      </p:sp>
      <p:sp>
        <p:nvSpPr>
          <p:cNvPr id="8" name="Text Placeholder 2"/>
          <p:cNvSpPr>
            <a:spLocks noGrp="1"/>
          </p:cNvSpPr>
          <p:nvPr>
            <p:ph type="body" idx="1"/>
          </p:nvPr>
        </p:nvSpPr>
        <p:spPr>
          <a:xfrm>
            <a:off x="469779" y="1265508"/>
            <a:ext cx="10686828" cy="421221"/>
          </a:xfrm>
          <a:prstGeom prst="rect">
            <a:avLst/>
          </a:prstGeom>
        </p:spPr>
        <p:txBody>
          <a:bodyPr lIns="0" tIns="91440" rIns="0" bIns="91440" anchor="b">
            <a:noAutofit/>
          </a:bodyPr>
          <a:lstStyle>
            <a:lvl1pPr marL="0" indent="0">
              <a:lnSpc>
                <a:spcPts val="1186"/>
              </a:lnSpc>
              <a:spcBef>
                <a:spcPts val="0"/>
              </a:spcBef>
              <a:spcAft>
                <a:spcPts val="371"/>
              </a:spcAft>
              <a:buNone/>
              <a:defRPr sz="829" cap="all" baseline="0">
                <a:solidFill>
                  <a:schemeClr val="accent1"/>
                </a:solidFill>
                <a:latin typeface="Century Gothic"/>
              </a:defRPr>
            </a:lvl1pPr>
            <a:lvl2pPr marL="339043" indent="0">
              <a:buNone/>
              <a:defRPr sz="1313">
                <a:solidFill>
                  <a:schemeClr val="tx1">
                    <a:tint val="75000"/>
                  </a:schemeClr>
                </a:solidFill>
              </a:defRPr>
            </a:lvl2pPr>
            <a:lvl3pPr marL="678085" indent="0">
              <a:buNone/>
              <a:defRPr sz="1175">
                <a:solidFill>
                  <a:schemeClr val="tx1">
                    <a:tint val="75000"/>
                  </a:schemeClr>
                </a:solidFill>
              </a:defRPr>
            </a:lvl3pPr>
            <a:lvl4pPr marL="1017128" indent="0">
              <a:buNone/>
              <a:defRPr sz="1037">
                <a:solidFill>
                  <a:schemeClr val="tx1">
                    <a:tint val="75000"/>
                  </a:schemeClr>
                </a:solidFill>
              </a:defRPr>
            </a:lvl4pPr>
            <a:lvl5pPr marL="1356170" indent="0">
              <a:buNone/>
              <a:defRPr sz="1037">
                <a:solidFill>
                  <a:schemeClr val="tx1">
                    <a:tint val="75000"/>
                  </a:schemeClr>
                </a:solidFill>
              </a:defRPr>
            </a:lvl5pPr>
            <a:lvl6pPr marL="1695212" indent="0">
              <a:buNone/>
              <a:defRPr sz="1037">
                <a:solidFill>
                  <a:schemeClr val="tx1">
                    <a:tint val="75000"/>
                  </a:schemeClr>
                </a:solidFill>
              </a:defRPr>
            </a:lvl6pPr>
            <a:lvl7pPr marL="2034254" indent="0">
              <a:buNone/>
              <a:defRPr sz="1037">
                <a:solidFill>
                  <a:schemeClr val="tx1">
                    <a:tint val="75000"/>
                  </a:schemeClr>
                </a:solidFill>
              </a:defRPr>
            </a:lvl7pPr>
            <a:lvl8pPr marL="2373297" indent="0">
              <a:buNone/>
              <a:defRPr sz="1037">
                <a:solidFill>
                  <a:schemeClr val="tx1">
                    <a:tint val="75000"/>
                  </a:schemeClr>
                </a:solidFill>
              </a:defRPr>
            </a:lvl8pPr>
            <a:lvl9pPr marL="2712339" indent="0">
              <a:buNone/>
              <a:defRPr sz="1037">
                <a:solidFill>
                  <a:schemeClr val="tx1">
                    <a:tint val="75000"/>
                  </a:schemeClr>
                </a:solidFill>
              </a:defRPr>
            </a:lvl9pPr>
          </a:lstStyle>
          <a:p>
            <a:pPr lvl="0"/>
            <a:r>
              <a:rPr lang="en-US"/>
              <a:t>Click to edit Master text styles</a:t>
            </a:r>
          </a:p>
        </p:txBody>
      </p:sp>
      <p:sp>
        <p:nvSpPr>
          <p:cNvPr id="9" name="Picture Placeholder 7"/>
          <p:cNvSpPr>
            <a:spLocks noGrp="1"/>
          </p:cNvSpPr>
          <p:nvPr>
            <p:ph type="pic" sz="quarter" idx="13"/>
          </p:nvPr>
        </p:nvSpPr>
        <p:spPr>
          <a:xfrm>
            <a:off x="473193" y="1689960"/>
            <a:ext cx="10683415" cy="4380695"/>
          </a:xfrm>
          <a:prstGeom prst="rect">
            <a:avLst/>
          </a:prstGeom>
          <a:blipFill>
            <a:blip r:embed="rId2" cstate="print"/>
            <a:stretch>
              <a:fillRect/>
            </a:stretch>
          </a:blipFill>
        </p:spPr>
        <p:txBody>
          <a:bodyPr/>
          <a:lstStyle>
            <a:lvl1pPr>
              <a:buNone/>
              <a:defRPr sz="691" baseline="0">
                <a:solidFill>
                  <a:schemeClr val="tx1"/>
                </a:solidFill>
              </a:defRPr>
            </a:lvl1pPr>
          </a:lstStyle>
          <a:p>
            <a:pPr lvl="0"/>
            <a:r>
              <a:rPr lang="en-US" noProof="0" dirty="0"/>
              <a:t>Click icon to add picture</a:t>
            </a:r>
          </a:p>
        </p:txBody>
      </p:sp>
    </p:spTree>
    <p:extLst>
      <p:ext uri="{BB962C8B-B14F-4D97-AF65-F5344CB8AC3E}">
        <p14:creationId xmlns:p14="http://schemas.microsoft.com/office/powerpoint/2010/main" val="7872624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Blank Chart">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2190144" y="2639945"/>
            <a:ext cx="0" cy="10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defRPr>
                <a:solidFill>
                  <a:schemeClr val="tx1"/>
                </a:solidFill>
                <a:latin typeface="Century Gothic" charset="0"/>
                <a:ea typeface="ＭＳ Ｐゴシック" charset="0"/>
              </a:defRPr>
            </a:lvl1pPr>
            <a:lvl2pPr marL="742950" indent="-285750">
              <a:defRPr>
                <a:solidFill>
                  <a:schemeClr val="tx1"/>
                </a:solidFill>
                <a:latin typeface="Century Gothic" charset="0"/>
                <a:ea typeface="ＭＳ Ｐゴシック" charset="0"/>
              </a:defRPr>
            </a:lvl2pPr>
            <a:lvl3pPr marL="1143000" indent="-228600">
              <a:defRPr>
                <a:solidFill>
                  <a:schemeClr val="tx1"/>
                </a:solidFill>
                <a:latin typeface="Century Gothic" charset="0"/>
                <a:ea typeface="ＭＳ Ｐゴシック" charset="0"/>
              </a:defRPr>
            </a:lvl3pPr>
            <a:lvl4pPr marL="1600200" indent="-228600">
              <a:defRPr>
                <a:solidFill>
                  <a:schemeClr val="tx1"/>
                </a:solidFill>
                <a:latin typeface="Century Gothic" charset="0"/>
                <a:ea typeface="ＭＳ Ｐゴシック" charset="0"/>
              </a:defRPr>
            </a:lvl4pPr>
            <a:lvl5pPr marL="2057400" indent="-228600">
              <a:defRPr>
                <a:solidFill>
                  <a:schemeClr val="tx1"/>
                </a:solidFill>
                <a:latin typeface="Century Gothic" charset="0"/>
                <a:ea typeface="ＭＳ Ｐゴシック" charset="0"/>
              </a:defRPr>
            </a:lvl5pPr>
            <a:lvl6pPr marL="2514600" indent="-228600" fontAlgn="base">
              <a:spcBef>
                <a:spcPct val="0"/>
              </a:spcBef>
              <a:spcAft>
                <a:spcPct val="0"/>
              </a:spcAft>
              <a:defRPr>
                <a:solidFill>
                  <a:schemeClr val="tx1"/>
                </a:solidFill>
                <a:latin typeface="Century Gothic" charset="0"/>
                <a:ea typeface="ＭＳ Ｐゴシック" charset="0"/>
              </a:defRPr>
            </a:lvl6pPr>
            <a:lvl7pPr marL="2971800" indent="-228600" fontAlgn="base">
              <a:spcBef>
                <a:spcPct val="0"/>
              </a:spcBef>
              <a:spcAft>
                <a:spcPct val="0"/>
              </a:spcAft>
              <a:defRPr>
                <a:solidFill>
                  <a:schemeClr val="tx1"/>
                </a:solidFill>
                <a:latin typeface="Century Gothic" charset="0"/>
                <a:ea typeface="ＭＳ Ｐゴシック" charset="0"/>
              </a:defRPr>
            </a:lvl7pPr>
            <a:lvl8pPr marL="3429000" indent="-228600" fontAlgn="base">
              <a:spcBef>
                <a:spcPct val="0"/>
              </a:spcBef>
              <a:spcAft>
                <a:spcPct val="0"/>
              </a:spcAft>
              <a:defRPr>
                <a:solidFill>
                  <a:schemeClr val="tx1"/>
                </a:solidFill>
                <a:latin typeface="Century Gothic" charset="0"/>
                <a:ea typeface="ＭＳ Ｐゴシック" charset="0"/>
              </a:defRPr>
            </a:lvl8pPr>
            <a:lvl9pPr marL="3886200" indent="-228600" fontAlgn="base">
              <a:spcBef>
                <a:spcPct val="0"/>
              </a:spcBef>
              <a:spcAft>
                <a:spcPct val="0"/>
              </a:spcAft>
              <a:defRPr>
                <a:solidFill>
                  <a:schemeClr val="tx1"/>
                </a:solidFill>
                <a:latin typeface="Century Gothic" charset="0"/>
                <a:ea typeface="ＭＳ Ｐゴシック" charset="0"/>
              </a:defRPr>
            </a:lvl9pPr>
          </a:lstStyle>
          <a:p>
            <a:pPr>
              <a:buFont typeface="Arial" charset="0"/>
              <a:buNone/>
            </a:pPr>
            <a:endParaRPr lang="en-US" sz="691"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2"/>
          <p:cNvSpPr>
            <a:spLocks noGrp="1"/>
          </p:cNvSpPr>
          <p:nvPr>
            <p:ph type="body" idx="1"/>
          </p:nvPr>
        </p:nvSpPr>
        <p:spPr>
          <a:xfrm>
            <a:off x="469778" y="1265508"/>
            <a:ext cx="8872649" cy="421221"/>
          </a:xfrm>
          <a:prstGeom prst="rect">
            <a:avLst/>
          </a:prstGeom>
        </p:spPr>
        <p:txBody>
          <a:bodyPr lIns="0" tIns="91440" rIns="0" bIns="91440" anchor="b">
            <a:noAutofit/>
          </a:bodyPr>
          <a:lstStyle>
            <a:lvl1pPr marL="0" indent="0">
              <a:lnSpc>
                <a:spcPts val="1186"/>
              </a:lnSpc>
              <a:spcBef>
                <a:spcPts val="0"/>
              </a:spcBef>
              <a:spcAft>
                <a:spcPts val="371"/>
              </a:spcAft>
              <a:buNone/>
              <a:defRPr sz="829" cap="all" baseline="0">
                <a:solidFill>
                  <a:schemeClr val="accent1"/>
                </a:solidFill>
                <a:latin typeface="Century Gothic"/>
              </a:defRPr>
            </a:lvl1pPr>
            <a:lvl2pPr marL="339043" indent="0">
              <a:buNone/>
              <a:defRPr sz="1313">
                <a:solidFill>
                  <a:schemeClr val="tx1">
                    <a:tint val="75000"/>
                  </a:schemeClr>
                </a:solidFill>
              </a:defRPr>
            </a:lvl2pPr>
            <a:lvl3pPr marL="678085" indent="0">
              <a:buNone/>
              <a:defRPr sz="1175">
                <a:solidFill>
                  <a:schemeClr val="tx1">
                    <a:tint val="75000"/>
                  </a:schemeClr>
                </a:solidFill>
              </a:defRPr>
            </a:lvl3pPr>
            <a:lvl4pPr marL="1017128" indent="0">
              <a:buNone/>
              <a:defRPr sz="1037">
                <a:solidFill>
                  <a:schemeClr val="tx1">
                    <a:tint val="75000"/>
                  </a:schemeClr>
                </a:solidFill>
              </a:defRPr>
            </a:lvl4pPr>
            <a:lvl5pPr marL="1356170" indent="0">
              <a:buNone/>
              <a:defRPr sz="1037">
                <a:solidFill>
                  <a:schemeClr val="tx1">
                    <a:tint val="75000"/>
                  </a:schemeClr>
                </a:solidFill>
              </a:defRPr>
            </a:lvl5pPr>
            <a:lvl6pPr marL="1695212" indent="0">
              <a:buNone/>
              <a:defRPr sz="1037">
                <a:solidFill>
                  <a:schemeClr val="tx1">
                    <a:tint val="75000"/>
                  </a:schemeClr>
                </a:solidFill>
              </a:defRPr>
            </a:lvl6pPr>
            <a:lvl7pPr marL="2034254" indent="0">
              <a:buNone/>
              <a:defRPr sz="1037">
                <a:solidFill>
                  <a:schemeClr val="tx1">
                    <a:tint val="75000"/>
                  </a:schemeClr>
                </a:solidFill>
              </a:defRPr>
            </a:lvl7pPr>
            <a:lvl8pPr marL="2373297" indent="0">
              <a:buNone/>
              <a:defRPr sz="1037">
                <a:solidFill>
                  <a:schemeClr val="tx1">
                    <a:tint val="75000"/>
                  </a:schemeClr>
                </a:solidFill>
              </a:defRPr>
            </a:lvl8pPr>
            <a:lvl9pPr marL="2712339" indent="0">
              <a:buNone/>
              <a:defRPr sz="103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589270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E2DD20-01A8-41DE-B12C-BCA61B2791E9}"/>
              </a:ext>
            </a:extLst>
          </p:cNvPr>
          <p:cNvSpPr>
            <a:spLocks noGrp="1"/>
          </p:cNvSpPr>
          <p:nvPr>
            <p:ph type="sldNum" sz="quarter" idx="10"/>
          </p:nvPr>
        </p:nvSpPr>
        <p:spPr/>
        <p:txBody>
          <a:bodyPr/>
          <a:lstStyle>
            <a:lvl1pPr>
              <a:defRPr>
                <a:solidFill>
                  <a:srgbClr val="5F5F5F"/>
                </a:solidFill>
              </a:defRPr>
            </a:lvl1pPr>
          </a:lstStyle>
          <a:p>
            <a:fld id="{BA20DEDD-8672-4700-94D7-F1774E2F89B8}" type="slidenum">
              <a:rPr lang="en-US" altLang="en-US"/>
              <a:pPr/>
              <a:t>‹#›</a:t>
            </a:fld>
            <a:endParaRPr lang="en-US" altLang="en-US"/>
          </a:p>
        </p:txBody>
      </p:sp>
    </p:spTree>
    <p:extLst>
      <p:ext uri="{BB962C8B-B14F-4D97-AF65-F5344CB8AC3E}">
        <p14:creationId xmlns:p14="http://schemas.microsoft.com/office/powerpoint/2010/main" val="12973777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5EFE6F-FFB3-4660-A263-241D3048EF52}"/>
              </a:ext>
            </a:extLst>
          </p:cNvPr>
          <p:cNvSpPr>
            <a:spLocks noGrp="1"/>
          </p:cNvSpPr>
          <p:nvPr>
            <p:ph type="sldNum" sz="quarter" idx="10"/>
          </p:nvPr>
        </p:nvSpPr>
        <p:spPr/>
        <p:txBody>
          <a:bodyPr/>
          <a:lstStyle>
            <a:lvl1pPr>
              <a:defRPr>
                <a:solidFill>
                  <a:srgbClr val="5F5F5F"/>
                </a:solidFill>
              </a:defRPr>
            </a:lvl1pPr>
          </a:lstStyle>
          <a:p>
            <a:fld id="{D9758425-87BE-400A-B8D6-3C477D657BB0}" type="slidenum">
              <a:rPr lang="en-US" altLang="en-US"/>
              <a:pPr/>
              <a:t>‹#›</a:t>
            </a:fld>
            <a:endParaRPr lang="en-US" altLang="en-US"/>
          </a:p>
        </p:txBody>
      </p:sp>
    </p:spTree>
    <p:extLst>
      <p:ext uri="{BB962C8B-B14F-4D97-AF65-F5344CB8AC3E}">
        <p14:creationId xmlns:p14="http://schemas.microsoft.com/office/powerpoint/2010/main" val="21484222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DAA1D47-1775-44C2-9734-C97416814877}"/>
              </a:ext>
            </a:extLst>
          </p:cNvPr>
          <p:cNvSpPr>
            <a:spLocks noGrp="1"/>
          </p:cNvSpPr>
          <p:nvPr>
            <p:ph type="body" sz="quarter" idx="21"/>
          </p:nvPr>
        </p:nvSpPr>
        <p:spPr>
          <a:xfrm>
            <a:off x="-11018" y="54166"/>
            <a:ext cx="12203017" cy="838200"/>
          </a:xfrm>
          <a:prstGeom prst="rect">
            <a:avLst/>
          </a:prstGeom>
        </p:spPr>
        <p:txBody>
          <a:bodyPr anchor="ctr"/>
          <a:lstStyle>
            <a:lvl1pPr marL="109538" indent="0">
              <a:buNone/>
              <a:defRPr sz="2400" b="0">
                <a:solidFill>
                  <a:schemeClr val="bg1"/>
                </a:solidFill>
                <a:latin typeface="Trebuchet MS" panose="020B0603020202020204" pitchFamily="34" charset="0"/>
              </a:defRPr>
            </a:lvl1pPr>
            <a:lvl2pPr marL="178594" indent="0">
              <a:buNone/>
              <a:defRPr sz="2800" b="0">
                <a:latin typeface="Trebuchet MS" panose="020B0603020202020204" pitchFamily="34" charset="0"/>
              </a:defRPr>
            </a:lvl2pPr>
            <a:lvl3pPr marL="340519" indent="0">
              <a:buNone/>
              <a:defRPr sz="2400" b="0">
                <a:latin typeface="Trebuchet MS" panose="020B0603020202020204" pitchFamily="34" charset="0"/>
              </a:defRPr>
            </a:lvl3pPr>
            <a:lvl4pPr marL="514350" indent="0">
              <a:buNone/>
              <a:defRPr sz="2000" b="0">
                <a:latin typeface="Trebuchet MS" panose="020B0603020202020204" pitchFamily="34" charset="0"/>
              </a:defRPr>
            </a:lvl4pPr>
            <a:lvl5pPr marL="1371600" indent="0">
              <a:buNone/>
              <a:defRPr sz="2400" b="0">
                <a:latin typeface="Trebuchet MS" panose="020B0603020202020204" pitchFamily="34" charset="0"/>
              </a:defRPr>
            </a:lvl5pPr>
          </a:lstStyle>
          <a:p>
            <a:pPr lvl="0"/>
            <a:r>
              <a:rPr lang="en-US"/>
              <a:t>Edit Master text styles</a:t>
            </a:r>
          </a:p>
        </p:txBody>
      </p:sp>
      <p:sp>
        <p:nvSpPr>
          <p:cNvPr id="3" name="Slide Number Placeholder 1">
            <a:extLst>
              <a:ext uri="{FF2B5EF4-FFF2-40B4-BE49-F238E27FC236}">
                <a16:creationId xmlns:a16="http://schemas.microsoft.com/office/drawing/2014/main" id="{784A5E2A-A060-485D-9F25-1D83C146CB09}"/>
              </a:ext>
            </a:extLst>
          </p:cNvPr>
          <p:cNvSpPr>
            <a:spLocks noGrp="1"/>
          </p:cNvSpPr>
          <p:nvPr>
            <p:ph type="sldNum" sz="quarter" idx="22"/>
          </p:nvPr>
        </p:nvSpPr>
        <p:spPr/>
        <p:txBody>
          <a:bodyPr/>
          <a:lstStyle>
            <a:lvl1pPr>
              <a:defRPr>
                <a:solidFill>
                  <a:srgbClr val="5F5F5F"/>
                </a:solidFill>
              </a:defRPr>
            </a:lvl1pPr>
          </a:lstStyle>
          <a:p>
            <a:fld id="{109F75BD-692D-4E92-B53F-E9890FEB714C}" type="slidenum">
              <a:rPr lang="en-US" altLang="en-US"/>
              <a:pPr/>
              <a:t>‹#›</a:t>
            </a:fld>
            <a:endParaRPr lang="en-US" altLang="en-US"/>
          </a:p>
        </p:txBody>
      </p:sp>
    </p:spTree>
    <p:extLst>
      <p:ext uri="{BB962C8B-B14F-4D97-AF65-F5344CB8AC3E}">
        <p14:creationId xmlns:p14="http://schemas.microsoft.com/office/powerpoint/2010/main" val="5705831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270562-A4A9-4E18-A790-6E6801564CE6}" type="datetimeFigureOut">
              <a:rPr lang="en-US" smtClean="0"/>
              <a:t>3/18/22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00EA9C6-FA4B-403B-BF02-B6233EE91554}" type="slidenum">
              <a:rPr lang="en-US" smtClean="0"/>
              <a:t>‹#›</a:t>
            </a:fld>
            <a:endParaRPr lang="en-US"/>
          </a:p>
        </p:txBody>
      </p:sp>
    </p:spTree>
    <p:extLst>
      <p:ext uri="{BB962C8B-B14F-4D97-AF65-F5344CB8AC3E}">
        <p14:creationId xmlns:p14="http://schemas.microsoft.com/office/powerpoint/2010/main" val="3309730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270562-A4A9-4E18-A790-6E6801564CE6}" type="datetimeFigureOut">
              <a:rPr lang="en-US" smtClean="0"/>
              <a:t>3/18/22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00EA9C6-FA4B-403B-BF02-B6233EE91554}" type="slidenum">
              <a:rPr lang="en-US" smtClean="0"/>
              <a:t>‹#›</a:t>
            </a:fld>
            <a:endParaRPr lang="en-US"/>
          </a:p>
        </p:txBody>
      </p:sp>
    </p:spTree>
    <p:extLst>
      <p:ext uri="{BB962C8B-B14F-4D97-AF65-F5344CB8AC3E}">
        <p14:creationId xmlns:p14="http://schemas.microsoft.com/office/powerpoint/2010/main" val="207390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270562-A4A9-4E18-A790-6E6801564CE6}" type="datetimeFigureOut">
              <a:rPr lang="en-US" smtClean="0"/>
              <a:t>3/18/22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EA9C6-FA4B-403B-BF02-B6233EE91554}" type="slidenum">
              <a:rPr lang="en-US" smtClean="0"/>
              <a:t>‹#›</a:t>
            </a:fld>
            <a:endParaRPr lang="en-US"/>
          </a:p>
        </p:txBody>
      </p:sp>
    </p:spTree>
    <p:extLst>
      <p:ext uri="{BB962C8B-B14F-4D97-AF65-F5344CB8AC3E}">
        <p14:creationId xmlns:p14="http://schemas.microsoft.com/office/powerpoint/2010/main" val="9355390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270562-A4A9-4E18-A790-6E6801564CE6}" type="datetimeFigureOut">
              <a:rPr lang="en-US" smtClean="0"/>
              <a:t>3/18/22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00EA9C6-FA4B-403B-BF02-B6233EE91554}" type="slidenum">
              <a:rPr lang="en-US" smtClean="0"/>
              <a:t>‹#›</a:t>
            </a:fld>
            <a:endParaRPr lang="en-US"/>
          </a:p>
        </p:txBody>
      </p:sp>
    </p:spTree>
    <p:extLst>
      <p:ext uri="{BB962C8B-B14F-4D97-AF65-F5344CB8AC3E}">
        <p14:creationId xmlns:p14="http://schemas.microsoft.com/office/powerpoint/2010/main" val="39050148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7270562-A4A9-4E18-A790-6E6801564CE6}" type="datetimeFigureOut">
              <a:rPr lang="en-US" smtClean="0"/>
              <a:t>3/18/22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00EA9C6-FA4B-403B-BF02-B6233EE91554}" type="slidenum">
              <a:rPr lang="en-US" smtClean="0"/>
              <a:t>‹#›</a:t>
            </a:fld>
            <a:endParaRPr lang="en-US"/>
          </a:p>
        </p:txBody>
      </p:sp>
    </p:spTree>
    <p:extLst>
      <p:ext uri="{BB962C8B-B14F-4D97-AF65-F5344CB8AC3E}">
        <p14:creationId xmlns:p14="http://schemas.microsoft.com/office/powerpoint/2010/main" val="26873007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7270562-A4A9-4E18-A790-6E6801564CE6}" type="datetimeFigureOut">
              <a:rPr lang="en-US" smtClean="0"/>
              <a:t>3/18/22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00EA9C6-FA4B-403B-BF02-B6233EE91554}" type="slidenum">
              <a:rPr lang="en-US" smtClean="0"/>
              <a:t>‹#›</a:t>
            </a:fld>
            <a:endParaRPr lang="en-US"/>
          </a:p>
        </p:txBody>
      </p:sp>
    </p:spTree>
    <p:extLst>
      <p:ext uri="{BB962C8B-B14F-4D97-AF65-F5344CB8AC3E}">
        <p14:creationId xmlns:p14="http://schemas.microsoft.com/office/powerpoint/2010/main" val="8002732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7270562-A4A9-4E18-A790-6E6801564CE6}" type="datetimeFigureOut">
              <a:rPr lang="en-US" smtClean="0"/>
              <a:t>3/18/22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00EA9C6-FA4B-403B-BF02-B6233EE91554}" type="slidenum">
              <a:rPr lang="en-US" smtClean="0"/>
              <a:t>‹#›</a:t>
            </a:fld>
            <a:endParaRPr lang="en-US"/>
          </a:p>
        </p:txBody>
      </p:sp>
    </p:spTree>
    <p:extLst>
      <p:ext uri="{BB962C8B-B14F-4D97-AF65-F5344CB8AC3E}">
        <p14:creationId xmlns:p14="http://schemas.microsoft.com/office/powerpoint/2010/main" val="34404249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7270562-A4A9-4E18-A790-6E6801564CE6}" type="datetimeFigureOut">
              <a:rPr lang="en-US" smtClean="0"/>
              <a:t>3/18/22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00EA9C6-FA4B-403B-BF02-B6233EE91554}" type="slidenum">
              <a:rPr lang="en-US" smtClean="0"/>
              <a:t>‹#›</a:t>
            </a:fld>
            <a:endParaRPr lang="en-US"/>
          </a:p>
        </p:txBody>
      </p:sp>
    </p:spTree>
    <p:extLst>
      <p:ext uri="{BB962C8B-B14F-4D97-AF65-F5344CB8AC3E}">
        <p14:creationId xmlns:p14="http://schemas.microsoft.com/office/powerpoint/2010/main" val="14093306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7270562-A4A9-4E18-A790-6E6801564CE6}" type="datetimeFigureOut">
              <a:rPr lang="en-US" smtClean="0"/>
              <a:t>3/18/22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00EA9C6-FA4B-403B-BF02-B6233EE91554}" type="slidenum">
              <a:rPr lang="en-US" smtClean="0"/>
              <a:t>‹#›</a:t>
            </a:fld>
            <a:endParaRPr lang="en-US"/>
          </a:p>
        </p:txBody>
      </p:sp>
    </p:spTree>
    <p:extLst>
      <p:ext uri="{BB962C8B-B14F-4D97-AF65-F5344CB8AC3E}">
        <p14:creationId xmlns:p14="http://schemas.microsoft.com/office/powerpoint/2010/main" val="27512889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7270562-A4A9-4E18-A790-6E6801564CE6}" type="datetimeFigureOut">
              <a:rPr lang="en-US" smtClean="0"/>
              <a:t>3/18/22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00EA9C6-FA4B-403B-BF02-B6233EE91554}" type="slidenum">
              <a:rPr lang="en-US" smtClean="0"/>
              <a:t>‹#›</a:t>
            </a:fld>
            <a:endParaRPr lang="en-US"/>
          </a:p>
        </p:txBody>
      </p:sp>
    </p:spTree>
    <p:extLst>
      <p:ext uri="{BB962C8B-B14F-4D97-AF65-F5344CB8AC3E}">
        <p14:creationId xmlns:p14="http://schemas.microsoft.com/office/powerpoint/2010/main" val="14621494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270562-A4A9-4E18-A790-6E6801564CE6}" type="datetimeFigureOut">
              <a:rPr lang="en-US" smtClean="0"/>
              <a:t>3/18/22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00EA9C6-FA4B-403B-BF02-B6233EE91554}" type="slidenum">
              <a:rPr lang="en-US" smtClean="0"/>
              <a:t>‹#›</a:t>
            </a:fld>
            <a:endParaRPr lang="en-US"/>
          </a:p>
        </p:txBody>
      </p:sp>
    </p:spTree>
    <p:extLst>
      <p:ext uri="{BB962C8B-B14F-4D97-AF65-F5344CB8AC3E}">
        <p14:creationId xmlns:p14="http://schemas.microsoft.com/office/powerpoint/2010/main" val="8312396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7270562-A4A9-4E18-A790-6E6801564CE6}" type="datetimeFigureOut">
              <a:rPr lang="en-US" smtClean="0"/>
              <a:t>3/18/22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00EA9C6-FA4B-403B-BF02-B6233EE91554}" type="slidenum">
              <a:rPr lang="en-US" smtClean="0"/>
              <a:t>‹#›</a:t>
            </a:fld>
            <a:endParaRPr lang="en-US"/>
          </a:p>
        </p:txBody>
      </p:sp>
    </p:spTree>
    <p:extLst>
      <p:ext uri="{BB962C8B-B14F-4D97-AF65-F5344CB8AC3E}">
        <p14:creationId xmlns:p14="http://schemas.microsoft.com/office/powerpoint/2010/main" val="1389932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10600" y="6356350"/>
            <a:ext cx="2743200" cy="365125"/>
          </a:xfrm>
          <a:prstGeom prst="rect">
            <a:avLst/>
          </a:prstGeom>
        </p:spPr>
        <p:txBody>
          <a:bodyPr>
            <a:noAutofit/>
          </a:bodyPr>
          <a:lstStyle/>
          <a:p>
            <a:fld id="{5B9F9593-90F4-9E49-A578-D7F9853B242D}" type="slidenum">
              <a:rPr lang="en-US" smtClean="0"/>
              <a:pPr/>
              <a:t>‹#›</a:t>
            </a:fld>
            <a:endParaRPr lang="en-US"/>
          </a:p>
        </p:txBody>
      </p:sp>
      <p:sp>
        <p:nvSpPr>
          <p:cNvPr id="5" name="object 2">
            <a:extLst>
              <a:ext uri="{FF2B5EF4-FFF2-40B4-BE49-F238E27FC236}">
                <a16:creationId xmlns:a16="http://schemas.microsoft.com/office/drawing/2014/main" id="{22825199-B2D3-894D-8A0C-AD9AF384F48F}"/>
              </a:ext>
            </a:extLst>
          </p:cNvPr>
          <p:cNvSpPr/>
          <p:nvPr userDrawn="1"/>
        </p:nvSpPr>
        <p:spPr>
          <a:xfrm>
            <a:off x="1" y="0"/>
            <a:ext cx="165100" cy="6858000"/>
          </a:xfrm>
          <a:custGeom>
            <a:avLst/>
            <a:gdLst/>
            <a:ahLst/>
            <a:cxnLst/>
            <a:rect l="l" t="t" r="r" b="b"/>
            <a:pathLst>
              <a:path w="123825" h="5143500">
                <a:moveTo>
                  <a:pt x="0" y="5143500"/>
                </a:moveTo>
                <a:lnTo>
                  <a:pt x="123444" y="5143500"/>
                </a:lnTo>
                <a:lnTo>
                  <a:pt x="123444" y="0"/>
                </a:lnTo>
                <a:lnTo>
                  <a:pt x="0" y="0"/>
                </a:lnTo>
                <a:lnTo>
                  <a:pt x="0" y="5143500"/>
                </a:lnTo>
                <a:close/>
              </a:path>
            </a:pathLst>
          </a:custGeom>
          <a:solidFill>
            <a:srgbClr val="18A0DD"/>
          </a:solidFill>
        </p:spPr>
        <p:txBody>
          <a:bodyPr wrap="square" lIns="0" tIns="0" rIns="0" bIns="0" rtlCol="0"/>
          <a:lstStyle/>
          <a:p>
            <a:pPr marL="0" marR="0" lvl="0" indent="0" defTabSz="121917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04738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6" Type="http://schemas.openxmlformats.org/officeDocument/2006/relationships/image" Target="../media/image12.emf"/><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3.png"/><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1.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2.xml"/><Relationship Id="rId1" Type="http://schemas.openxmlformats.org/officeDocument/2006/relationships/slideLayout" Target="../slideLayouts/slideLayout11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3.xml"/><Relationship Id="rId1" Type="http://schemas.openxmlformats.org/officeDocument/2006/relationships/slideLayout" Target="../slideLayouts/slideLayout114.xml"/><Relationship Id="rId4" Type="http://schemas.openxmlformats.org/officeDocument/2006/relationships/image" Target="../media/image10.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4.xml"/><Relationship Id="rId1" Type="http://schemas.openxmlformats.org/officeDocument/2006/relationships/slideLayout" Target="../slideLayouts/slideLayout115.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26" Type="http://schemas.openxmlformats.org/officeDocument/2006/relationships/slideLayout" Target="../slideLayouts/slideLayout141.xml"/><Relationship Id="rId3" Type="http://schemas.openxmlformats.org/officeDocument/2006/relationships/slideLayout" Target="../slideLayouts/slideLayout118.xml"/><Relationship Id="rId21" Type="http://schemas.openxmlformats.org/officeDocument/2006/relationships/slideLayout" Target="../slideLayouts/slideLayout136.xml"/><Relationship Id="rId34" Type="http://schemas.openxmlformats.org/officeDocument/2006/relationships/slideLayout" Target="../slideLayouts/slideLayout149.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slideLayout" Target="../slideLayouts/slideLayout140.xml"/><Relationship Id="rId33" Type="http://schemas.openxmlformats.org/officeDocument/2006/relationships/slideLayout" Target="../slideLayouts/slideLayout148.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29" Type="http://schemas.openxmlformats.org/officeDocument/2006/relationships/slideLayout" Target="../slideLayouts/slideLayout144.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slideLayout" Target="../slideLayouts/slideLayout139.xml"/><Relationship Id="rId32" Type="http://schemas.openxmlformats.org/officeDocument/2006/relationships/slideLayout" Target="../slideLayouts/slideLayout147.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slideLayout" Target="../slideLayouts/slideLayout138.xml"/><Relationship Id="rId28" Type="http://schemas.openxmlformats.org/officeDocument/2006/relationships/slideLayout" Target="../slideLayouts/slideLayout143.x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31" Type="http://schemas.openxmlformats.org/officeDocument/2006/relationships/slideLayout" Target="../slideLayouts/slideLayout146.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slideLayout" Target="../slideLayouts/slideLayout137.xml"/><Relationship Id="rId27" Type="http://schemas.openxmlformats.org/officeDocument/2006/relationships/slideLayout" Target="../slideLayouts/slideLayout142.xml"/><Relationship Id="rId30" Type="http://schemas.openxmlformats.org/officeDocument/2006/relationships/slideLayout" Target="../slideLayouts/slideLayout145.xml"/><Relationship Id="rId35" Type="http://schemas.openxmlformats.org/officeDocument/2006/relationships/theme" Target="../theme/theme15.xml"/><Relationship Id="rId8" Type="http://schemas.openxmlformats.org/officeDocument/2006/relationships/slideLayout" Target="../slideLayouts/slideLayout12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6.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7.xml.rels><?xml version="1.0" encoding="UTF-8" standalone="yes"?>
<Relationships xmlns="http://schemas.openxmlformats.org/package/2006/relationships"><Relationship Id="rId13" Type="http://schemas.openxmlformats.org/officeDocument/2006/relationships/slideLayout" Target="../slideLayouts/slideLayout173.xml"/><Relationship Id="rId18" Type="http://schemas.openxmlformats.org/officeDocument/2006/relationships/slideLayout" Target="../slideLayouts/slideLayout178.xml"/><Relationship Id="rId26" Type="http://schemas.openxmlformats.org/officeDocument/2006/relationships/slideLayout" Target="../slideLayouts/slideLayout186.xml"/><Relationship Id="rId3" Type="http://schemas.openxmlformats.org/officeDocument/2006/relationships/slideLayout" Target="../slideLayouts/slideLayout163.xml"/><Relationship Id="rId21" Type="http://schemas.openxmlformats.org/officeDocument/2006/relationships/slideLayout" Target="../slideLayouts/slideLayout181.xml"/><Relationship Id="rId34" Type="http://schemas.openxmlformats.org/officeDocument/2006/relationships/theme" Target="../theme/theme17.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slideLayout" Target="../slideLayouts/slideLayout177.xml"/><Relationship Id="rId25" Type="http://schemas.openxmlformats.org/officeDocument/2006/relationships/slideLayout" Target="../slideLayouts/slideLayout185.xml"/><Relationship Id="rId33" Type="http://schemas.openxmlformats.org/officeDocument/2006/relationships/slideLayout" Target="../slideLayouts/slideLayout193.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20" Type="http://schemas.openxmlformats.org/officeDocument/2006/relationships/slideLayout" Target="../slideLayouts/slideLayout180.xml"/><Relationship Id="rId29" Type="http://schemas.openxmlformats.org/officeDocument/2006/relationships/slideLayout" Target="../slideLayouts/slideLayout189.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24" Type="http://schemas.openxmlformats.org/officeDocument/2006/relationships/slideLayout" Target="../slideLayouts/slideLayout184.xml"/><Relationship Id="rId32" Type="http://schemas.openxmlformats.org/officeDocument/2006/relationships/slideLayout" Target="../slideLayouts/slideLayout192.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23" Type="http://schemas.openxmlformats.org/officeDocument/2006/relationships/slideLayout" Target="../slideLayouts/slideLayout183.xml"/><Relationship Id="rId28" Type="http://schemas.openxmlformats.org/officeDocument/2006/relationships/slideLayout" Target="../slideLayouts/slideLayout188.xml"/><Relationship Id="rId10" Type="http://schemas.openxmlformats.org/officeDocument/2006/relationships/slideLayout" Target="../slideLayouts/slideLayout170.xml"/><Relationship Id="rId19" Type="http://schemas.openxmlformats.org/officeDocument/2006/relationships/slideLayout" Target="../slideLayouts/slideLayout179.xml"/><Relationship Id="rId31" Type="http://schemas.openxmlformats.org/officeDocument/2006/relationships/slideLayout" Target="../slideLayouts/slideLayout191.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 Id="rId22" Type="http://schemas.openxmlformats.org/officeDocument/2006/relationships/slideLayout" Target="../slideLayouts/slideLayout182.xml"/><Relationship Id="rId27" Type="http://schemas.openxmlformats.org/officeDocument/2006/relationships/slideLayout" Target="../slideLayouts/slideLayout187.xml"/><Relationship Id="rId30" Type="http://schemas.openxmlformats.org/officeDocument/2006/relationships/slideLayout" Target="../slideLayouts/slideLayout190.xml"/><Relationship Id="rId8" Type="http://schemas.openxmlformats.org/officeDocument/2006/relationships/slideLayout" Target="../slideLayouts/slideLayout1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3.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3.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5.png"/><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image" Target="../media/image1.pn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image" Target="../media/image1.pn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7.xml"/><Relationship Id="rId1"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8.xml"/><Relationship Id="rId1"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9.xml"/><Relationship Id="rId1" Type="http://schemas.openxmlformats.org/officeDocument/2006/relationships/slideLayout" Target="../slideLayouts/slideLayout87.xml"/><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70562-A4A9-4E18-A790-6E6801564CE6}" type="datetimeFigureOut">
              <a:rPr lang="en-US" smtClean="0"/>
              <a:t>3/18/22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EA9C6-FA4B-403B-BF02-B6233EE91554}" type="slidenum">
              <a:rPr lang="en-US" smtClean="0"/>
              <a:t>‹#›</a:t>
            </a:fld>
            <a:endParaRPr lang="en-US"/>
          </a:p>
        </p:txBody>
      </p:sp>
    </p:spTree>
    <p:extLst>
      <p:ext uri="{BB962C8B-B14F-4D97-AF65-F5344CB8AC3E}">
        <p14:creationId xmlns:p14="http://schemas.microsoft.com/office/powerpoint/2010/main" val="2911135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bk object 16">
            <a:extLst>
              <a:ext uri="{FF2B5EF4-FFF2-40B4-BE49-F238E27FC236}">
                <a16:creationId xmlns:a16="http://schemas.microsoft.com/office/drawing/2014/main" id="{26254823-B827-3843-8AC6-6D82C9B31D2F}"/>
              </a:ext>
            </a:extLst>
          </p:cNvPr>
          <p:cNvSpPr/>
          <p:nvPr userDrawn="1"/>
        </p:nvSpPr>
        <p:spPr>
          <a:xfrm>
            <a:off x="5900929" y="124628"/>
            <a:ext cx="390143" cy="390143"/>
          </a:xfrm>
          <a:prstGeom prst="rect">
            <a:avLst/>
          </a:prstGeom>
          <a:blipFill>
            <a:blip r:embed="rId15" cstate="print"/>
            <a:stretch>
              <a:fillRect/>
            </a:stretch>
          </a:blipFill>
        </p:spPr>
        <p:txBody>
          <a:bodyPr wrap="square" lIns="0" tIns="0" rIns="0" bIns="0" rtlCol="0"/>
          <a:lstStyle/>
          <a:p>
            <a:endParaRPr sz="2400"/>
          </a:p>
        </p:txBody>
      </p:sp>
      <p:grpSp>
        <p:nvGrpSpPr>
          <p:cNvPr id="14" name="Group 13">
            <a:extLst>
              <a:ext uri="{FF2B5EF4-FFF2-40B4-BE49-F238E27FC236}">
                <a16:creationId xmlns:a16="http://schemas.microsoft.com/office/drawing/2014/main" id="{810F0942-BED9-CF46-8F16-B148F257F67F}"/>
              </a:ext>
            </a:extLst>
          </p:cNvPr>
          <p:cNvGrpSpPr/>
          <p:nvPr userDrawn="1"/>
        </p:nvGrpSpPr>
        <p:grpSpPr>
          <a:xfrm>
            <a:off x="303640" y="281082"/>
            <a:ext cx="11584720" cy="6177592"/>
            <a:chOff x="303640" y="281081"/>
            <a:chExt cx="11584720" cy="6257219"/>
          </a:xfrm>
        </p:grpSpPr>
        <p:sp>
          <p:nvSpPr>
            <p:cNvPr id="7" name="Google Shape;34;p7">
              <a:extLst>
                <a:ext uri="{FF2B5EF4-FFF2-40B4-BE49-F238E27FC236}">
                  <a16:creationId xmlns:a16="http://schemas.microsoft.com/office/drawing/2014/main" id="{0876020C-437F-C041-8623-93C76D9AD84E}"/>
                </a:ext>
              </a:extLst>
            </p:cNvPr>
            <p:cNvSpPr/>
            <p:nvPr userDrawn="1"/>
          </p:nvSpPr>
          <p:spPr>
            <a:xfrm>
              <a:off x="303640" y="319700"/>
              <a:ext cx="11584720" cy="621860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rgbClr val="18B8F7"/>
              </a:solidFill>
              <a:prstDash val="solid"/>
              <a:miter lim="8000"/>
              <a:headEnd type="none" w="med" len="med"/>
              <a:tailEnd type="none" w="med" len="med"/>
            </a:ln>
          </p:spPr>
        </p:sp>
        <p:pic>
          <p:nvPicPr>
            <p:cNvPr id="12" name="Picture 11">
              <a:extLst>
                <a:ext uri="{FF2B5EF4-FFF2-40B4-BE49-F238E27FC236}">
                  <a16:creationId xmlns:a16="http://schemas.microsoft.com/office/drawing/2014/main" id="{BD0C37C1-680A-9642-AAE0-B4AADB3011D6}"/>
                </a:ext>
              </a:extLst>
            </p:cNvPr>
            <p:cNvPicPr>
              <a:picLocks noChangeAspect="1"/>
            </p:cNvPicPr>
            <p:nvPr userDrawn="1"/>
          </p:nvPicPr>
          <p:blipFill rotWithShape="1">
            <a:blip r:embed="rId16"/>
            <a:srcRect l="4856" r="78823" b="98774"/>
            <a:stretch/>
          </p:blipFill>
          <p:spPr>
            <a:xfrm>
              <a:off x="3933233" y="283225"/>
              <a:ext cx="1902792" cy="77235"/>
            </a:xfrm>
            <a:prstGeom prst="rect">
              <a:avLst/>
            </a:prstGeom>
          </p:spPr>
        </p:pic>
        <p:pic>
          <p:nvPicPr>
            <p:cNvPr id="13" name="Picture 12">
              <a:extLst>
                <a:ext uri="{FF2B5EF4-FFF2-40B4-BE49-F238E27FC236}">
                  <a16:creationId xmlns:a16="http://schemas.microsoft.com/office/drawing/2014/main" id="{7A9F85C2-42A0-5B42-911B-A7997713C456}"/>
                </a:ext>
              </a:extLst>
            </p:cNvPr>
            <p:cNvPicPr>
              <a:picLocks noChangeAspect="1"/>
            </p:cNvPicPr>
            <p:nvPr userDrawn="1"/>
          </p:nvPicPr>
          <p:blipFill rotWithShape="1">
            <a:blip r:embed="rId16"/>
            <a:srcRect l="4856" r="78823" b="98774"/>
            <a:stretch/>
          </p:blipFill>
          <p:spPr>
            <a:xfrm>
              <a:off x="6355976" y="281081"/>
              <a:ext cx="1902792" cy="77235"/>
            </a:xfrm>
            <a:prstGeom prst="rect">
              <a:avLst/>
            </a:prstGeom>
          </p:spPr>
        </p:pic>
      </p:grpSp>
      <p:sp>
        <p:nvSpPr>
          <p:cNvPr id="17" name="Holder 6">
            <a:extLst>
              <a:ext uri="{FF2B5EF4-FFF2-40B4-BE49-F238E27FC236}">
                <a16:creationId xmlns:a16="http://schemas.microsoft.com/office/drawing/2014/main" id="{96818B8B-1630-C54C-880F-3658E97E3D71}"/>
              </a:ext>
            </a:extLst>
          </p:cNvPr>
          <p:cNvSpPr>
            <a:spLocks noGrp="1"/>
          </p:cNvSpPr>
          <p:nvPr>
            <p:ph type="sldNum" sz="quarter" idx="4"/>
          </p:nvPr>
        </p:nvSpPr>
        <p:spPr>
          <a:xfrm>
            <a:off x="11552047" y="6538790"/>
            <a:ext cx="248920" cy="164212"/>
          </a:xfrm>
          <a:prstGeom prst="rect">
            <a:avLst/>
          </a:prstGeom>
        </p:spPr>
        <p:txBody>
          <a:bodyPr lIns="0" tIns="0" rIns="0" bIns="0"/>
          <a:lstStyle>
            <a:lvl1pPr>
              <a:defRPr sz="1067" b="0" i="0">
                <a:solidFill>
                  <a:srgbClr val="888888"/>
                </a:solidFill>
                <a:latin typeface="Segoe UI"/>
                <a:cs typeface="Segoe UI"/>
              </a:defRPr>
            </a:lvl1pPr>
          </a:lstStyle>
          <a:p>
            <a:pPr marL="50799">
              <a:spcBef>
                <a:spcPts val="220"/>
              </a:spcBef>
            </a:pPr>
            <a:fld id="{81D60167-4931-47E6-BA6A-407CBD079E47}" type="slidenum">
              <a:rPr lang="en-US" smtClean="0"/>
              <a:pPr marL="50799">
                <a:spcBef>
                  <a:spcPts val="220"/>
                </a:spcBef>
              </a:pPr>
              <a:t>‹#›</a:t>
            </a:fld>
            <a:endParaRPr lang="en-US" dirty="0"/>
          </a:p>
        </p:txBody>
      </p:sp>
    </p:spTree>
    <p:extLst>
      <p:ext uri="{BB962C8B-B14F-4D97-AF65-F5344CB8AC3E}">
        <p14:creationId xmlns:p14="http://schemas.microsoft.com/office/powerpoint/2010/main" val="175358465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92969" y="178594"/>
            <a:ext cx="10406063" cy="1518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92969" y="1821656"/>
            <a:ext cx="10406063" cy="44201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33329" y="6536531"/>
            <a:ext cx="282129" cy="275717"/>
          </a:xfrm>
          <a:prstGeom prst="rect">
            <a:avLst/>
          </a:prstGeom>
          <a:ln w="12700">
            <a:miter lim="400000"/>
          </a:ln>
        </p:spPr>
        <p:txBody>
          <a:bodyPr wrap="none" lIns="50800" tIns="50800" rIns="50800" bIns="50800">
            <a:spAutoFit/>
          </a:bodyPr>
          <a:lstStyle>
            <a:lvl1pPr>
              <a:defRPr sz="1125">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28979488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mn-lt"/>
          <a:ea typeface="+mn-ea"/>
          <a:cs typeface="+mn-cs"/>
          <a:sym typeface="Helvetica Neue Medium"/>
        </a:defRPr>
      </a:lvl9pPr>
    </p:titleStyle>
    <p:bodyStyle>
      <a:lvl1pPr marL="31252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1pPr>
      <a:lvl2pPr marL="62505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2pPr>
      <a:lvl3pPr marL="93758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3pPr>
      <a:lvl4pPr marL="125011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4pPr>
      <a:lvl5pPr marL="1562640"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5pPr>
      <a:lvl6pPr marL="1875168"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6pPr>
      <a:lvl7pPr marL="2187696"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7pPr>
      <a:lvl8pPr marL="2500224"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8pPr>
      <a:lvl9pPr marL="2812752" marR="0" indent="-312528" algn="l" defTabSz="410751" rtl="0" latinLnBrk="0">
        <a:lnSpc>
          <a:spcPct val="100000"/>
        </a:lnSpc>
        <a:spcBef>
          <a:spcPts val="2953"/>
        </a:spcBef>
        <a:spcAft>
          <a:spcPts val="0"/>
        </a:spcAft>
        <a:buClrTx/>
        <a:buSzPct val="145000"/>
        <a:buFontTx/>
        <a:buChar char="•"/>
        <a:tabLst/>
        <a:defRPr sz="225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1pPr>
      <a:lvl2pPr marL="0" marR="0" indent="1607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2pPr>
      <a:lvl3pPr marL="0" marR="0" indent="321457"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3pPr>
      <a:lvl4pPr marL="0" marR="0" indent="482186"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4pPr>
      <a:lvl5pPr marL="0" marR="0" indent="642915"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5pPr>
      <a:lvl6pPr marL="0" marR="0" indent="803643"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6pPr>
      <a:lvl7pPr marL="0" marR="0" indent="964372"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7pPr>
      <a:lvl8pPr marL="0" marR="0" indent="1125101"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8pPr>
      <a:lvl9pPr marL="0" marR="0" indent="1285829" algn="ctr" defTabSz="410751"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044D7F71-1839-477D-BBA5-0F91A76D2056}"/>
              </a:ext>
            </a:extLst>
          </p:cNvPr>
          <p:cNvSpPr>
            <a:spLocks noGrp="1"/>
          </p:cNvSpPr>
          <p:nvPr>
            <p:ph type="sldNum" sz="quarter" idx="4"/>
          </p:nvPr>
        </p:nvSpPr>
        <p:spPr>
          <a:xfrm>
            <a:off x="10972800" y="6472238"/>
            <a:ext cx="10731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lvl1pPr>
          </a:lstStyle>
          <a:p>
            <a:fld id="{3AF71B7A-29A4-4B3D-A584-4C65385DDFF7}" type="slidenum">
              <a:rPr lang="en-US" altLang="en-US"/>
              <a:pPr/>
              <a:t>‹#›</a:t>
            </a:fld>
            <a:endParaRPr lang="en-US" altLang="en-US"/>
          </a:p>
        </p:txBody>
      </p:sp>
      <p:sp>
        <p:nvSpPr>
          <p:cNvPr id="6" name="Footer Placeholder 4">
            <a:extLst>
              <a:ext uri="{FF2B5EF4-FFF2-40B4-BE49-F238E27FC236}">
                <a16:creationId xmlns:a16="http://schemas.microsoft.com/office/drawing/2014/main" id="{1C0D1428-B4EF-45D5-84A6-AC037098EAE1}"/>
              </a:ext>
            </a:extLst>
          </p:cNvPr>
          <p:cNvSpPr txBox="1">
            <a:spLocks/>
          </p:cNvSpPr>
          <p:nvPr userDrawn="1"/>
        </p:nvSpPr>
        <p:spPr>
          <a:xfrm>
            <a:off x="428625" y="6443663"/>
            <a:ext cx="2774950" cy="365125"/>
          </a:xfrm>
          <a:prstGeom prst="rect">
            <a:avLst/>
          </a:prstGeom>
        </p:spPr>
        <p:txBody>
          <a:bodyPr anchor="ctr"/>
          <a:lstStyle>
            <a:defPPr>
              <a:defRPr lang="en-US"/>
            </a:defPPr>
            <a:lvl1pPr marL="0" algn="ctr" defTabSz="914400" rtl="0" eaLnBrk="1" latinLnBrk="0" hangingPunct="1">
              <a:defRPr sz="900" b="0" kern="1200">
                <a:solidFill>
                  <a:srgbClr val="5F5F5F"/>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dirty="0">
                <a:solidFill>
                  <a:schemeClr val="tx2"/>
                </a:solidFill>
              </a:rPr>
              <a:t>Youth Mental Health </a:t>
            </a:r>
          </a:p>
          <a:p>
            <a:pPr algn="l" fontAlgn="auto">
              <a:spcBef>
                <a:spcPts val="0"/>
              </a:spcBef>
              <a:spcAft>
                <a:spcPts val="0"/>
              </a:spcAft>
              <a:defRPr/>
            </a:pPr>
            <a:r>
              <a:rPr lang="en-US" dirty="0">
                <a:solidFill>
                  <a:schemeClr val="tx2"/>
                </a:solidFill>
              </a:rPr>
              <a:t>Privileged and Confidential  |  September 2018</a:t>
            </a:r>
          </a:p>
        </p:txBody>
      </p:sp>
      <p:pic>
        <p:nvPicPr>
          <p:cNvPr id="1028" name="Picture 9">
            <a:extLst>
              <a:ext uri="{FF2B5EF4-FFF2-40B4-BE49-F238E27FC236}">
                <a16:creationId xmlns:a16="http://schemas.microsoft.com/office/drawing/2014/main" id="{F817D033-EF3C-43A5-9E34-7F678F6919F6}"/>
              </a:ext>
            </a:extLst>
          </p:cNvPr>
          <p:cNvPicPr>
            <a:picLocks noChangeAspect="1" noChangeArrowheads="1"/>
          </p:cNvPicPr>
          <p:nvPr userDrawn="1"/>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333375" y="6462713"/>
            <a:ext cx="118586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994308"/>
      </p:ext>
    </p:extLst>
  </p:cSld>
  <p:clrMap bg1="lt1" tx1="dk1" bg2="lt2" tx2="dk2" accent1="accent1" accent2="accent2" accent3="accent3" accent4="accent4" accent5="accent5" accent6="accent6" hlink="hlink" folHlink="folHlink"/>
  <p:sldLayoutIdLst>
    <p:sldLayoutId id="2147483798" r:id="rId1"/>
  </p:sldLayoutIdLst>
  <p:hf hdr="0" ftr="0" dt="0"/>
  <p:txStyles>
    <p:titleStyle>
      <a:lvl1pPr algn="l" defTabSz="685800" rtl="0" eaLnBrk="0" fontAlgn="base" hangingPunct="0">
        <a:spcBef>
          <a:spcPct val="0"/>
        </a:spcBef>
        <a:spcAft>
          <a:spcPct val="0"/>
        </a:spcAft>
        <a:defRPr sz="3200" b="1" kern="1200">
          <a:solidFill>
            <a:schemeClr val="tx1"/>
          </a:solidFill>
          <a:latin typeface="+mj-lt"/>
          <a:ea typeface="+mj-ea"/>
          <a:cs typeface="+mj-cs"/>
        </a:defRPr>
      </a:lvl1pPr>
      <a:lvl2pPr algn="l" defTabSz="685800" rtl="0" eaLnBrk="0" fontAlgn="base" hangingPunct="0">
        <a:spcBef>
          <a:spcPct val="0"/>
        </a:spcBef>
        <a:spcAft>
          <a:spcPct val="0"/>
        </a:spcAft>
        <a:defRPr sz="3200" b="1">
          <a:solidFill>
            <a:schemeClr val="tx1"/>
          </a:solidFill>
          <a:latin typeface="Trebuchet MS" panose="020B0603020202020204" pitchFamily="34" charset="0"/>
        </a:defRPr>
      </a:lvl2pPr>
      <a:lvl3pPr algn="l" defTabSz="685800" rtl="0" eaLnBrk="0" fontAlgn="base" hangingPunct="0">
        <a:spcBef>
          <a:spcPct val="0"/>
        </a:spcBef>
        <a:spcAft>
          <a:spcPct val="0"/>
        </a:spcAft>
        <a:defRPr sz="3200" b="1">
          <a:solidFill>
            <a:schemeClr val="tx1"/>
          </a:solidFill>
          <a:latin typeface="Trebuchet MS" panose="020B0603020202020204" pitchFamily="34" charset="0"/>
        </a:defRPr>
      </a:lvl3pPr>
      <a:lvl4pPr algn="l" defTabSz="685800" rtl="0" eaLnBrk="0" fontAlgn="base" hangingPunct="0">
        <a:spcBef>
          <a:spcPct val="0"/>
        </a:spcBef>
        <a:spcAft>
          <a:spcPct val="0"/>
        </a:spcAft>
        <a:defRPr sz="3200" b="1">
          <a:solidFill>
            <a:schemeClr val="tx1"/>
          </a:solidFill>
          <a:latin typeface="Trebuchet MS" panose="020B0603020202020204" pitchFamily="34" charset="0"/>
        </a:defRPr>
      </a:lvl4pPr>
      <a:lvl5pPr algn="l" defTabSz="685800" rtl="0" eaLnBrk="0" fontAlgn="base" hangingPunct="0">
        <a:spcBef>
          <a:spcPct val="0"/>
        </a:spcBef>
        <a:spcAft>
          <a:spcPct val="0"/>
        </a:spcAft>
        <a:defRPr sz="3200" b="1">
          <a:solidFill>
            <a:schemeClr val="tx1"/>
          </a:solidFill>
          <a:latin typeface="Trebuchet MS" panose="020B0603020202020204" pitchFamily="34" charset="0"/>
        </a:defRPr>
      </a:lvl5pPr>
      <a:lvl6pPr marL="457200" algn="l" defTabSz="685800" rtl="0" fontAlgn="base">
        <a:spcBef>
          <a:spcPct val="0"/>
        </a:spcBef>
        <a:spcAft>
          <a:spcPct val="0"/>
        </a:spcAft>
        <a:defRPr sz="3200" b="1">
          <a:solidFill>
            <a:schemeClr val="tx1"/>
          </a:solidFill>
          <a:latin typeface="Trebuchet MS" panose="020B0603020202020204" pitchFamily="34" charset="0"/>
        </a:defRPr>
      </a:lvl6pPr>
      <a:lvl7pPr marL="914400" algn="l" defTabSz="685800" rtl="0" fontAlgn="base">
        <a:spcBef>
          <a:spcPct val="0"/>
        </a:spcBef>
        <a:spcAft>
          <a:spcPct val="0"/>
        </a:spcAft>
        <a:defRPr sz="3200" b="1">
          <a:solidFill>
            <a:schemeClr val="tx1"/>
          </a:solidFill>
          <a:latin typeface="Trebuchet MS" panose="020B0603020202020204" pitchFamily="34" charset="0"/>
        </a:defRPr>
      </a:lvl7pPr>
      <a:lvl8pPr marL="1371600" algn="l" defTabSz="685800" rtl="0" fontAlgn="base">
        <a:spcBef>
          <a:spcPct val="0"/>
        </a:spcBef>
        <a:spcAft>
          <a:spcPct val="0"/>
        </a:spcAft>
        <a:defRPr sz="3200" b="1">
          <a:solidFill>
            <a:schemeClr val="tx1"/>
          </a:solidFill>
          <a:latin typeface="Trebuchet MS" panose="020B0603020202020204" pitchFamily="34" charset="0"/>
        </a:defRPr>
      </a:lvl8pPr>
      <a:lvl9pPr marL="1828800" algn="l" defTabSz="685800" rtl="0" fontAlgn="base">
        <a:spcBef>
          <a:spcPct val="0"/>
        </a:spcBef>
        <a:spcAft>
          <a:spcPct val="0"/>
        </a:spcAft>
        <a:defRPr sz="3200" b="1">
          <a:solidFill>
            <a:schemeClr val="tx1"/>
          </a:solidFill>
          <a:latin typeface="Trebuchet MS" panose="020B0603020202020204" pitchFamily="34" charset="0"/>
        </a:defRPr>
      </a:lvl9pPr>
    </p:titleStyle>
    <p:bodyStyle>
      <a:lvl1pPr marL="173038" indent="-173038" algn="l" defTabSz="6858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47663" indent="-168275" algn="l" defTabSz="685800" rtl="0" eaLnBrk="0" fontAlgn="base" hangingPunct="0">
        <a:spcBef>
          <a:spcPct val="20000"/>
        </a:spcBef>
        <a:spcAft>
          <a:spcPct val="0"/>
        </a:spcAft>
        <a:buSzPct val="75000"/>
        <a:buFont typeface="Courier New" panose="02070309020205020404" pitchFamily="49" charset="0"/>
        <a:buChar char="o"/>
        <a:defRPr sz="1600" kern="1200">
          <a:solidFill>
            <a:schemeClr val="tx1"/>
          </a:solidFill>
          <a:latin typeface="+mn-lt"/>
          <a:ea typeface="+mn-ea"/>
          <a:cs typeface="+mn-cs"/>
        </a:defRPr>
      </a:lvl2pPr>
      <a:lvl3pPr marL="511175" indent="-171450" algn="l" defTabSz="6858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3pPr>
      <a:lvl4pPr marL="685800" indent="-171450" algn="l" defTabSz="685800" rtl="0" eaLnBrk="0" fontAlgn="base" hangingPunct="0">
        <a:spcBef>
          <a:spcPct val="20000"/>
        </a:spcBef>
        <a:spcAft>
          <a:spcPct val="0"/>
        </a:spcAft>
        <a:buSzPct val="75000"/>
        <a:buFont typeface="Courier New" panose="02070309020205020404" pitchFamily="49" charset="0"/>
        <a:buChar char="o"/>
        <a:defRPr sz="12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 descr="Related image">
            <a:extLst>
              <a:ext uri="{FF2B5EF4-FFF2-40B4-BE49-F238E27FC236}">
                <a16:creationId xmlns:a16="http://schemas.microsoft.com/office/drawing/2014/main" id="{DB6E6D12-FA05-452C-AE5E-7E7BAFE6A53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6096000" cy="68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1">
            <a:extLst>
              <a:ext uri="{FF2B5EF4-FFF2-40B4-BE49-F238E27FC236}">
                <a16:creationId xmlns:a16="http://schemas.microsoft.com/office/drawing/2014/main" id="{BA14B33A-04FB-4E90-A85F-CCA8619C74AC}"/>
              </a:ext>
            </a:extLst>
          </p:cNvPr>
          <p:cNvSpPr>
            <a:spLocks noGrp="1"/>
          </p:cNvSpPr>
          <p:nvPr>
            <p:ph type="sldNum" sz="quarter" idx="4"/>
          </p:nvPr>
        </p:nvSpPr>
        <p:spPr>
          <a:xfrm>
            <a:off x="10972800" y="6472238"/>
            <a:ext cx="10731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lvl1pPr>
          </a:lstStyle>
          <a:p>
            <a:fld id="{7D39C53A-71E4-4CC5-B4A9-37DC6BF5395C}" type="slidenum">
              <a:rPr lang="en-US" altLang="en-US"/>
              <a:pPr/>
              <a:t>‹#›</a:t>
            </a:fld>
            <a:endParaRPr lang="en-US" altLang="en-US"/>
          </a:p>
        </p:txBody>
      </p:sp>
      <p:sp>
        <p:nvSpPr>
          <p:cNvPr id="6" name="Footer Placeholder 4">
            <a:extLst>
              <a:ext uri="{FF2B5EF4-FFF2-40B4-BE49-F238E27FC236}">
                <a16:creationId xmlns:a16="http://schemas.microsoft.com/office/drawing/2014/main" id="{1C0D1428-B4EF-45D5-84A6-AC037098EAE1}"/>
              </a:ext>
            </a:extLst>
          </p:cNvPr>
          <p:cNvSpPr txBox="1">
            <a:spLocks/>
          </p:cNvSpPr>
          <p:nvPr userDrawn="1"/>
        </p:nvSpPr>
        <p:spPr>
          <a:xfrm>
            <a:off x="428625" y="6443663"/>
            <a:ext cx="2774950" cy="365125"/>
          </a:xfrm>
          <a:prstGeom prst="rect">
            <a:avLst/>
          </a:prstGeom>
        </p:spPr>
        <p:txBody>
          <a:bodyPr anchor="ctr"/>
          <a:lstStyle>
            <a:defPPr>
              <a:defRPr lang="en-US"/>
            </a:defPPr>
            <a:lvl1pPr marL="0" algn="ctr" defTabSz="914400" rtl="0" eaLnBrk="1" latinLnBrk="0" hangingPunct="1">
              <a:defRPr sz="900" b="0" kern="1200">
                <a:solidFill>
                  <a:srgbClr val="5F5F5F"/>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dirty="0">
                <a:solidFill>
                  <a:schemeClr val="bg1"/>
                </a:solidFill>
              </a:rPr>
              <a:t>Children’s Mental Health Project </a:t>
            </a:r>
          </a:p>
          <a:p>
            <a:pPr algn="l" fontAlgn="auto">
              <a:spcBef>
                <a:spcPts val="0"/>
              </a:spcBef>
              <a:spcAft>
                <a:spcPts val="0"/>
              </a:spcAft>
              <a:defRPr/>
            </a:pPr>
            <a:r>
              <a:rPr lang="en-US" dirty="0">
                <a:solidFill>
                  <a:schemeClr val="bg1"/>
                </a:solidFill>
              </a:rPr>
              <a:t>Privileged and Confidential  |  September 2018</a:t>
            </a:r>
          </a:p>
        </p:txBody>
      </p:sp>
      <p:pic>
        <p:nvPicPr>
          <p:cNvPr id="5125" name="Picture 9">
            <a:extLst>
              <a:ext uri="{FF2B5EF4-FFF2-40B4-BE49-F238E27FC236}">
                <a16:creationId xmlns:a16="http://schemas.microsoft.com/office/drawing/2014/main" id="{919D7537-1358-49D9-B63D-98B51F0830AA}"/>
              </a:ext>
            </a:extLst>
          </p:cNvPr>
          <p:cNvPicPr>
            <a:picLocks noChangeAspect="1" noChangeArrowheads="1"/>
          </p:cNvPicPr>
          <p:nvPr userDrawn="1"/>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333375" y="6462713"/>
            <a:ext cx="118586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47999"/>
      </p:ext>
    </p:extLst>
  </p:cSld>
  <p:clrMap bg1="lt1" tx1="dk1" bg2="lt2" tx2="dk2" accent1="accent1" accent2="accent2" accent3="accent3" accent4="accent4" accent5="accent5" accent6="accent6" hlink="hlink" folHlink="folHlink"/>
  <p:sldLayoutIdLst>
    <p:sldLayoutId id="2147483800" r:id="rId1"/>
  </p:sldLayoutIdLst>
  <p:hf hdr="0" ftr="0" dt="0"/>
  <p:txStyles>
    <p:titleStyle>
      <a:lvl1pPr algn="l" defTabSz="685800" rtl="0" eaLnBrk="0" fontAlgn="base" hangingPunct="0">
        <a:spcBef>
          <a:spcPct val="0"/>
        </a:spcBef>
        <a:spcAft>
          <a:spcPct val="0"/>
        </a:spcAft>
        <a:defRPr sz="3200" b="1" kern="1200">
          <a:solidFill>
            <a:schemeClr val="tx1"/>
          </a:solidFill>
          <a:latin typeface="+mj-lt"/>
          <a:ea typeface="+mj-ea"/>
          <a:cs typeface="+mj-cs"/>
        </a:defRPr>
      </a:lvl1pPr>
      <a:lvl2pPr algn="l" defTabSz="685800" rtl="0" eaLnBrk="0" fontAlgn="base" hangingPunct="0">
        <a:spcBef>
          <a:spcPct val="0"/>
        </a:spcBef>
        <a:spcAft>
          <a:spcPct val="0"/>
        </a:spcAft>
        <a:defRPr sz="3200" b="1">
          <a:solidFill>
            <a:schemeClr val="tx1"/>
          </a:solidFill>
          <a:latin typeface="Trebuchet MS" panose="020B0603020202020204" pitchFamily="34" charset="0"/>
        </a:defRPr>
      </a:lvl2pPr>
      <a:lvl3pPr algn="l" defTabSz="685800" rtl="0" eaLnBrk="0" fontAlgn="base" hangingPunct="0">
        <a:spcBef>
          <a:spcPct val="0"/>
        </a:spcBef>
        <a:spcAft>
          <a:spcPct val="0"/>
        </a:spcAft>
        <a:defRPr sz="3200" b="1">
          <a:solidFill>
            <a:schemeClr val="tx1"/>
          </a:solidFill>
          <a:latin typeface="Trebuchet MS" panose="020B0603020202020204" pitchFamily="34" charset="0"/>
        </a:defRPr>
      </a:lvl3pPr>
      <a:lvl4pPr algn="l" defTabSz="685800" rtl="0" eaLnBrk="0" fontAlgn="base" hangingPunct="0">
        <a:spcBef>
          <a:spcPct val="0"/>
        </a:spcBef>
        <a:spcAft>
          <a:spcPct val="0"/>
        </a:spcAft>
        <a:defRPr sz="3200" b="1">
          <a:solidFill>
            <a:schemeClr val="tx1"/>
          </a:solidFill>
          <a:latin typeface="Trebuchet MS" panose="020B0603020202020204" pitchFamily="34" charset="0"/>
        </a:defRPr>
      </a:lvl4pPr>
      <a:lvl5pPr algn="l" defTabSz="685800" rtl="0" eaLnBrk="0" fontAlgn="base" hangingPunct="0">
        <a:spcBef>
          <a:spcPct val="0"/>
        </a:spcBef>
        <a:spcAft>
          <a:spcPct val="0"/>
        </a:spcAft>
        <a:defRPr sz="3200" b="1">
          <a:solidFill>
            <a:schemeClr val="tx1"/>
          </a:solidFill>
          <a:latin typeface="Trebuchet MS" panose="020B0603020202020204" pitchFamily="34" charset="0"/>
        </a:defRPr>
      </a:lvl5pPr>
      <a:lvl6pPr marL="457200" algn="l" defTabSz="685800" rtl="0" fontAlgn="base">
        <a:spcBef>
          <a:spcPct val="0"/>
        </a:spcBef>
        <a:spcAft>
          <a:spcPct val="0"/>
        </a:spcAft>
        <a:defRPr sz="3200" b="1">
          <a:solidFill>
            <a:schemeClr val="tx1"/>
          </a:solidFill>
          <a:latin typeface="Trebuchet MS" panose="020B0603020202020204" pitchFamily="34" charset="0"/>
        </a:defRPr>
      </a:lvl6pPr>
      <a:lvl7pPr marL="914400" algn="l" defTabSz="685800" rtl="0" fontAlgn="base">
        <a:spcBef>
          <a:spcPct val="0"/>
        </a:spcBef>
        <a:spcAft>
          <a:spcPct val="0"/>
        </a:spcAft>
        <a:defRPr sz="3200" b="1">
          <a:solidFill>
            <a:schemeClr val="tx1"/>
          </a:solidFill>
          <a:latin typeface="Trebuchet MS" panose="020B0603020202020204" pitchFamily="34" charset="0"/>
        </a:defRPr>
      </a:lvl7pPr>
      <a:lvl8pPr marL="1371600" algn="l" defTabSz="685800" rtl="0" fontAlgn="base">
        <a:spcBef>
          <a:spcPct val="0"/>
        </a:spcBef>
        <a:spcAft>
          <a:spcPct val="0"/>
        </a:spcAft>
        <a:defRPr sz="3200" b="1">
          <a:solidFill>
            <a:schemeClr val="tx1"/>
          </a:solidFill>
          <a:latin typeface="Trebuchet MS" panose="020B0603020202020204" pitchFamily="34" charset="0"/>
        </a:defRPr>
      </a:lvl8pPr>
      <a:lvl9pPr marL="1828800" algn="l" defTabSz="685800" rtl="0" fontAlgn="base">
        <a:spcBef>
          <a:spcPct val="0"/>
        </a:spcBef>
        <a:spcAft>
          <a:spcPct val="0"/>
        </a:spcAft>
        <a:defRPr sz="3200" b="1">
          <a:solidFill>
            <a:schemeClr val="tx1"/>
          </a:solidFill>
          <a:latin typeface="Trebuchet MS" panose="020B0603020202020204" pitchFamily="34" charset="0"/>
        </a:defRPr>
      </a:lvl9pPr>
    </p:titleStyle>
    <p:bodyStyle>
      <a:lvl1pPr marL="173038" indent="-173038" algn="l" defTabSz="6858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47663" indent="-168275" algn="l" defTabSz="685800" rtl="0" eaLnBrk="0" fontAlgn="base" hangingPunct="0">
        <a:spcBef>
          <a:spcPct val="20000"/>
        </a:spcBef>
        <a:spcAft>
          <a:spcPct val="0"/>
        </a:spcAft>
        <a:buSzPct val="75000"/>
        <a:buFont typeface="Courier New" panose="02070309020205020404" pitchFamily="49" charset="0"/>
        <a:buChar char="o"/>
        <a:defRPr sz="1600" kern="1200">
          <a:solidFill>
            <a:schemeClr val="tx1"/>
          </a:solidFill>
          <a:latin typeface="+mn-lt"/>
          <a:ea typeface="+mn-ea"/>
          <a:cs typeface="+mn-cs"/>
        </a:defRPr>
      </a:lvl2pPr>
      <a:lvl3pPr marL="511175" indent="-171450" algn="l" defTabSz="6858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3pPr>
      <a:lvl4pPr marL="685800" indent="-171450" algn="l" defTabSz="685800" rtl="0" eaLnBrk="0" fontAlgn="base" hangingPunct="0">
        <a:spcBef>
          <a:spcPct val="20000"/>
        </a:spcBef>
        <a:spcAft>
          <a:spcPct val="0"/>
        </a:spcAft>
        <a:buSzPct val="75000"/>
        <a:buFont typeface="Courier New" panose="02070309020205020404" pitchFamily="49" charset="0"/>
        <a:buChar char="o"/>
        <a:defRPr sz="12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088B6F-4DEC-49FF-BA80-135FFFDE208C}"/>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5" name="Slide Number Placeholder 1">
            <a:extLst>
              <a:ext uri="{FF2B5EF4-FFF2-40B4-BE49-F238E27FC236}">
                <a16:creationId xmlns:a16="http://schemas.microsoft.com/office/drawing/2014/main" id="{3CAAF57C-B067-4D17-8412-B5433ADAA192}"/>
              </a:ext>
            </a:extLst>
          </p:cNvPr>
          <p:cNvSpPr>
            <a:spLocks noGrp="1"/>
          </p:cNvSpPr>
          <p:nvPr>
            <p:ph type="sldNum" sz="quarter" idx="4"/>
          </p:nvPr>
        </p:nvSpPr>
        <p:spPr>
          <a:xfrm>
            <a:off x="10972800" y="6472238"/>
            <a:ext cx="10731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lvl1pPr>
          </a:lstStyle>
          <a:p>
            <a:fld id="{32C985B0-71D6-4206-BBFA-315BC9472D74}" type="slidenum">
              <a:rPr lang="en-US" altLang="en-US"/>
              <a:pPr/>
              <a:t>‹#›</a:t>
            </a:fld>
            <a:endParaRPr lang="en-US" altLang="en-US"/>
          </a:p>
        </p:txBody>
      </p:sp>
      <p:pic>
        <p:nvPicPr>
          <p:cNvPr id="26628" name="Picture 6">
            <a:extLst>
              <a:ext uri="{FF2B5EF4-FFF2-40B4-BE49-F238E27FC236}">
                <a16:creationId xmlns:a16="http://schemas.microsoft.com/office/drawing/2014/main" id="{C377F04A-9D3E-4022-AC55-CDB3C5501E23}"/>
              </a:ext>
            </a:extLst>
          </p:cNvPr>
          <p:cNvPicPr>
            <a:picLocks noChangeAspect="1" noChangeArrowheads="1"/>
          </p:cNvPicPr>
          <p:nvPr userDrawn="1"/>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333375" y="6462713"/>
            <a:ext cx="118586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1D46D331-BD07-489D-B4BD-FB5FC9FA29A7}"/>
              </a:ext>
            </a:extLst>
          </p:cNvPr>
          <p:cNvSpPr txBox="1">
            <a:spLocks/>
          </p:cNvSpPr>
          <p:nvPr userDrawn="1"/>
        </p:nvSpPr>
        <p:spPr>
          <a:xfrm>
            <a:off x="428625" y="6443663"/>
            <a:ext cx="2774950" cy="365125"/>
          </a:xfrm>
          <a:prstGeom prst="rect">
            <a:avLst/>
          </a:prstGeom>
        </p:spPr>
        <p:txBody>
          <a:bodyPr anchor="ctr"/>
          <a:lstStyle>
            <a:defPPr>
              <a:defRPr lang="en-US"/>
            </a:defPPr>
            <a:lvl1pPr marL="0" algn="ctr" defTabSz="914400" rtl="0" eaLnBrk="1" latinLnBrk="0" hangingPunct="1">
              <a:defRPr sz="900" b="0" kern="1200">
                <a:solidFill>
                  <a:srgbClr val="5F5F5F"/>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dirty="0">
                <a:solidFill>
                  <a:schemeClr val="bg1"/>
                </a:solidFill>
              </a:rPr>
              <a:t>Youth Mental Health</a:t>
            </a:r>
          </a:p>
          <a:p>
            <a:pPr algn="l" fontAlgn="auto">
              <a:spcBef>
                <a:spcPts val="0"/>
              </a:spcBef>
              <a:spcAft>
                <a:spcPts val="0"/>
              </a:spcAft>
              <a:defRPr/>
            </a:pPr>
            <a:r>
              <a:rPr lang="en-US" dirty="0">
                <a:solidFill>
                  <a:schemeClr val="bg1"/>
                </a:solidFill>
              </a:rPr>
              <a:t>Privileged and Confidential  |  November 2018</a:t>
            </a:r>
          </a:p>
        </p:txBody>
      </p:sp>
    </p:spTree>
    <p:extLst>
      <p:ext uri="{BB962C8B-B14F-4D97-AF65-F5344CB8AC3E}">
        <p14:creationId xmlns:p14="http://schemas.microsoft.com/office/powerpoint/2010/main" val="2691476816"/>
      </p:ext>
    </p:extLst>
  </p:cSld>
  <p:clrMap bg1="lt1" tx1="dk1" bg2="lt2" tx2="dk2" accent1="accent1" accent2="accent2" accent3="accent3" accent4="accent4" accent5="accent5" accent6="accent6" hlink="hlink" folHlink="folHlink"/>
  <p:sldLayoutIdLst>
    <p:sldLayoutId id="2147483802" r:id="rId1"/>
  </p:sldLayoutIdLst>
  <p:hf hdr="0" ftr="0" dt="0"/>
  <p:txStyles>
    <p:titleStyle>
      <a:lvl1pPr algn="l" defTabSz="685800" rtl="0" eaLnBrk="0" fontAlgn="base" hangingPunct="0">
        <a:spcBef>
          <a:spcPct val="0"/>
        </a:spcBef>
        <a:spcAft>
          <a:spcPct val="0"/>
        </a:spcAft>
        <a:defRPr sz="3200" b="1" kern="1200">
          <a:solidFill>
            <a:schemeClr val="tx1"/>
          </a:solidFill>
          <a:latin typeface="+mj-lt"/>
          <a:ea typeface="+mj-ea"/>
          <a:cs typeface="+mj-cs"/>
        </a:defRPr>
      </a:lvl1pPr>
      <a:lvl2pPr algn="l" defTabSz="685800" rtl="0" eaLnBrk="0" fontAlgn="base" hangingPunct="0">
        <a:spcBef>
          <a:spcPct val="0"/>
        </a:spcBef>
        <a:spcAft>
          <a:spcPct val="0"/>
        </a:spcAft>
        <a:defRPr sz="3200" b="1">
          <a:solidFill>
            <a:schemeClr val="tx1"/>
          </a:solidFill>
          <a:latin typeface="Trebuchet MS" panose="020B0603020202020204" pitchFamily="34" charset="0"/>
        </a:defRPr>
      </a:lvl2pPr>
      <a:lvl3pPr algn="l" defTabSz="685800" rtl="0" eaLnBrk="0" fontAlgn="base" hangingPunct="0">
        <a:spcBef>
          <a:spcPct val="0"/>
        </a:spcBef>
        <a:spcAft>
          <a:spcPct val="0"/>
        </a:spcAft>
        <a:defRPr sz="3200" b="1">
          <a:solidFill>
            <a:schemeClr val="tx1"/>
          </a:solidFill>
          <a:latin typeface="Trebuchet MS" panose="020B0603020202020204" pitchFamily="34" charset="0"/>
        </a:defRPr>
      </a:lvl3pPr>
      <a:lvl4pPr algn="l" defTabSz="685800" rtl="0" eaLnBrk="0" fontAlgn="base" hangingPunct="0">
        <a:spcBef>
          <a:spcPct val="0"/>
        </a:spcBef>
        <a:spcAft>
          <a:spcPct val="0"/>
        </a:spcAft>
        <a:defRPr sz="3200" b="1">
          <a:solidFill>
            <a:schemeClr val="tx1"/>
          </a:solidFill>
          <a:latin typeface="Trebuchet MS" panose="020B0603020202020204" pitchFamily="34" charset="0"/>
        </a:defRPr>
      </a:lvl4pPr>
      <a:lvl5pPr algn="l" defTabSz="685800" rtl="0" eaLnBrk="0" fontAlgn="base" hangingPunct="0">
        <a:spcBef>
          <a:spcPct val="0"/>
        </a:spcBef>
        <a:spcAft>
          <a:spcPct val="0"/>
        </a:spcAft>
        <a:defRPr sz="3200" b="1">
          <a:solidFill>
            <a:schemeClr val="tx1"/>
          </a:solidFill>
          <a:latin typeface="Trebuchet MS" panose="020B0603020202020204" pitchFamily="34" charset="0"/>
        </a:defRPr>
      </a:lvl5pPr>
      <a:lvl6pPr marL="457200" algn="l" defTabSz="685800" rtl="0" fontAlgn="base">
        <a:spcBef>
          <a:spcPct val="0"/>
        </a:spcBef>
        <a:spcAft>
          <a:spcPct val="0"/>
        </a:spcAft>
        <a:defRPr sz="3200" b="1">
          <a:solidFill>
            <a:schemeClr val="tx1"/>
          </a:solidFill>
          <a:latin typeface="Trebuchet MS" panose="020B0603020202020204" pitchFamily="34" charset="0"/>
        </a:defRPr>
      </a:lvl6pPr>
      <a:lvl7pPr marL="914400" algn="l" defTabSz="685800" rtl="0" fontAlgn="base">
        <a:spcBef>
          <a:spcPct val="0"/>
        </a:spcBef>
        <a:spcAft>
          <a:spcPct val="0"/>
        </a:spcAft>
        <a:defRPr sz="3200" b="1">
          <a:solidFill>
            <a:schemeClr val="tx1"/>
          </a:solidFill>
          <a:latin typeface="Trebuchet MS" panose="020B0603020202020204" pitchFamily="34" charset="0"/>
        </a:defRPr>
      </a:lvl7pPr>
      <a:lvl8pPr marL="1371600" algn="l" defTabSz="685800" rtl="0" fontAlgn="base">
        <a:spcBef>
          <a:spcPct val="0"/>
        </a:spcBef>
        <a:spcAft>
          <a:spcPct val="0"/>
        </a:spcAft>
        <a:defRPr sz="3200" b="1">
          <a:solidFill>
            <a:schemeClr val="tx1"/>
          </a:solidFill>
          <a:latin typeface="Trebuchet MS" panose="020B0603020202020204" pitchFamily="34" charset="0"/>
        </a:defRPr>
      </a:lvl8pPr>
      <a:lvl9pPr marL="1828800" algn="l" defTabSz="685800" rtl="0" fontAlgn="base">
        <a:spcBef>
          <a:spcPct val="0"/>
        </a:spcBef>
        <a:spcAft>
          <a:spcPct val="0"/>
        </a:spcAft>
        <a:defRPr sz="3200" b="1">
          <a:solidFill>
            <a:schemeClr val="tx1"/>
          </a:solidFill>
          <a:latin typeface="Trebuchet MS" panose="020B0603020202020204" pitchFamily="34" charset="0"/>
        </a:defRPr>
      </a:lvl9pPr>
    </p:titleStyle>
    <p:bodyStyle>
      <a:lvl1pPr marL="173038" indent="-173038" algn="l" defTabSz="6858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47663" indent="-168275" algn="l" defTabSz="685800" rtl="0" eaLnBrk="0" fontAlgn="base" hangingPunct="0">
        <a:spcBef>
          <a:spcPct val="20000"/>
        </a:spcBef>
        <a:spcAft>
          <a:spcPct val="0"/>
        </a:spcAft>
        <a:buSzPct val="75000"/>
        <a:buFont typeface="Courier New" panose="02070309020205020404" pitchFamily="49" charset="0"/>
        <a:buChar char="o"/>
        <a:defRPr sz="1600" kern="1200">
          <a:solidFill>
            <a:schemeClr val="tx1"/>
          </a:solidFill>
          <a:latin typeface="+mn-lt"/>
          <a:ea typeface="+mn-ea"/>
          <a:cs typeface="+mn-cs"/>
        </a:defRPr>
      </a:lvl2pPr>
      <a:lvl3pPr marL="511175" indent="-171450" algn="l" defTabSz="6858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3pPr>
      <a:lvl4pPr marL="685800" indent="-171450" algn="l" defTabSz="685800" rtl="0" eaLnBrk="0" fontAlgn="base" hangingPunct="0">
        <a:spcBef>
          <a:spcPct val="20000"/>
        </a:spcBef>
        <a:spcAft>
          <a:spcPct val="0"/>
        </a:spcAft>
        <a:buSzPct val="75000"/>
        <a:buFont typeface="Courier New" panose="02070309020205020404" pitchFamily="49" charset="0"/>
        <a:buChar char="o"/>
        <a:defRPr sz="12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Encode Sans"/>
              <a:buNone/>
              <a:defRPr sz="3000" b="1">
                <a:solidFill>
                  <a:schemeClr val="dk1"/>
                </a:solidFill>
                <a:latin typeface="Encode Sans"/>
                <a:ea typeface="Encode Sans"/>
                <a:cs typeface="Encode Sans"/>
                <a:sym typeface="Encode Sans"/>
              </a:defRPr>
            </a:lvl1pPr>
            <a:lvl2pPr lvl="1">
              <a:spcBef>
                <a:spcPts val="0"/>
              </a:spcBef>
              <a:spcAft>
                <a:spcPts val="0"/>
              </a:spcAft>
              <a:buClr>
                <a:schemeClr val="dk1"/>
              </a:buClr>
              <a:buSzPts val="3000"/>
              <a:buFont typeface="Encode Sans"/>
              <a:buNone/>
              <a:defRPr sz="3000" b="1">
                <a:solidFill>
                  <a:schemeClr val="dk1"/>
                </a:solidFill>
                <a:latin typeface="Encode Sans"/>
                <a:ea typeface="Encode Sans"/>
                <a:cs typeface="Encode Sans"/>
                <a:sym typeface="Encode Sans"/>
              </a:defRPr>
            </a:lvl2pPr>
            <a:lvl3pPr lvl="2">
              <a:spcBef>
                <a:spcPts val="0"/>
              </a:spcBef>
              <a:spcAft>
                <a:spcPts val="0"/>
              </a:spcAft>
              <a:buClr>
                <a:schemeClr val="dk1"/>
              </a:buClr>
              <a:buSzPts val="3000"/>
              <a:buFont typeface="Encode Sans"/>
              <a:buNone/>
              <a:defRPr sz="3000" b="1">
                <a:solidFill>
                  <a:schemeClr val="dk1"/>
                </a:solidFill>
                <a:latin typeface="Encode Sans"/>
                <a:ea typeface="Encode Sans"/>
                <a:cs typeface="Encode Sans"/>
                <a:sym typeface="Encode Sans"/>
              </a:defRPr>
            </a:lvl3pPr>
            <a:lvl4pPr lvl="3">
              <a:spcBef>
                <a:spcPts val="0"/>
              </a:spcBef>
              <a:spcAft>
                <a:spcPts val="0"/>
              </a:spcAft>
              <a:buClr>
                <a:schemeClr val="dk1"/>
              </a:buClr>
              <a:buSzPts val="3000"/>
              <a:buFont typeface="Encode Sans"/>
              <a:buNone/>
              <a:defRPr sz="3000" b="1">
                <a:solidFill>
                  <a:schemeClr val="dk1"/>
                </a:solidFill>
                <a:latin typeface="Encode Sans"/>
                <a:ea typeface="Encode Sans"/>
                <a:cs typeface="Encode Sans"/>
                <a:sym typeface="Encode Sans"/>
              </a:defRPr>
            </a:lvl4pPr>
            <a:lvl5pPr lvl="4">
              <a:spcBef>
                <a:spcPts val="0"/>
              </a:spcBef>
              <a:spcAft>
                <a:spcPts val="0"/>
              </a:spcAft>
              <a:buClr>
                <a:schemeClr val="dk1"/>
              </a:buClr>
              <a:buSzPts val="3000"/>
              <a:buFont typeface="Encode Sans"/>
              <a:buNone/>
              <a:defRPr sz="3000" b="1">
                <a:solidFill>
                  <a:schemeClr val="dk1"/>
                </a:solidFill>
                <a:latin typeface="Encode Sans"/>
                <a:ea typeface="Encode Sans"/>
                <a:cs typeface="Encode Sans"/>
                <a:sym typeface="Encode Sans"/>
              </a:defRPr>
            </a:lvl5pPr>
            <a:lvl6pPr lvl="5">
              <a:spcBef>
                <a:spcPts val="0"/>
              </a:spcBef>
              <a:spcAft>
                <a:spcPts val="0"/>
              </a:spcAft>
              <a:buClr>
                <a:schemeClr val="dk1"/>
              </a:buClr>
              <a:buSzPts val="3000"/>
              <a:buFont typeface="Encode Sans"/>
              <a:buNone/>
              <a:defRPr sz="3000" b="1">
                <a:solidFill>
                  <a:schemeClr val="dk1"/>
                </a:solidFill>
                <a:latin typeface="Encode Sans"/>
                <a:ea typeface="Encode Sans"/>
                <a:cs typeface="Encode Sans"/>
                <a:sym typeface="Encode Sans"/>
              </a:defRPr>
            </a:lvl6pPr>
            <a:lvl7pPr lvl="6">
              <a:spcBef>
                <a:spcPts val="0"/>
              </a:spcBef>
              <a:spcAft>
                <a:spcPts val="0"/>
              </a:spcAft>
              <a:buClr>
                <a:schemeClr val="dk1"/>
              </a:buClr>
              <a:buSzPts val="3000"/>
              <a:buFont typeface="Encode Sans"/>
              <a:buNone/>
              <a:defRPr sz="3000" b="1">
                <a:solidFill>
                  <a:schemeClr val="dk1"/>
                </a:solidFill>
                <a:latin typeface="Encode Sans"/>
                <a:ea typeface="Encode Sans"/>
                <a:cs typeface="Encode Sans"/>
                <a:sym typeface="Encode Sans"/>
              </a:defRPr>
            </a:lvl7pPr>
            <a:lvl8pPr lvl="7">
              <a:spcBef>
                <a:spcPts val="0"/>
              </a:spcBef>
              <a:spcAft>
                <a:spcPts val="0"/>
              </a:spcAft>
              <a:buClr>
                <a:schemeClr val="dk1"/>
              </a:buClr>
              <a:buSzPts val="3000"/>
              <a:buFont typeface="Encode Sans"/>
              <a:buNone/>
              <a:defRPr sz="3000" b="1">
                <a:solidFill>
                  <a:schemeClr val="dk1"/>
                </a:solidFill>
                <a:latin typeface="Encode Sans"/>
                <a:ea typeface="Encode Sans"/>
                <a:cs typeface="Encode Sans"/>
                <a:sym typeface="Encode Sans"/>
              </a:defRPr>
            </a:lvl8pPr>
            <a:lvl9pPr lvl="8">
              <a:spcBef>
                <a:spcPts val="0"/>
              </a:spcBef>
              <a:spcAft>
                <a:spcPts val="0"/>
              </a:spcAft>
              <a:buClr>
                <a:schemeClr val="dk1"/>
              </a:buClr>
              <a:buSzPts val="3000"/>
              <a:buFont typeface="Encode Sans"/>
              <a:buNone/>
              <a:defRPr sz="3000" b="1">
                <a:solidFill>
                  <a:schemeClr val="dk1"/>
                </a:solidFill>
                <a:latin typeface="Encode Sans"/>
                <a:ea typeface="Encode Sans"/>
                <a:cs typeface="Encode Sans"/>
                <a:sym typeface="Encode Sans"/>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DM Sans"/>
              <a:buChar char="●"/>
              <a:defRPr sz="1800">
                <a:solidFill>
                  <a:schemeClr val="dk1"/>
                </a:solidFill>
                <a:latin typeface="DM Sans"/>
                <a:ea typeface="DM Sans"/>
                <a:cs typeface="DM Sans"/>
                <a:sym typeface="DM Sans"/>
              </a:defRPr>
            </a:lvl1pPr>
            <a:lvl2pPr marL="914400" lvl="1" indent="-3175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extLst>
      <p:ext uri="{BB962C8B-B14F-4D97-AF65-F5344CB8AC3E}">
        <p14:creationId xmlns:p14="http://schemas.microsoft.com/office/powerpoint/2010/main" val="67251832"/>
      </p:ext>
    </p:extLst>
  </p:cSld>
  <p:clrMap bg1="lt1" tx1="dk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 id="2147483836" r:id="rId33"/>
    <p:sldLayoutId id="2147483837"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DA09EC-F1CE-954A-93AE-0383F75B3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B2B2F0-D25E-7C4E-AFB6-697A160706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CFD09F-7A76-C543-82DA-062C51D60B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BED67-9B2E-514A-973B-7D1AC02BD0C6}" type="datetimeFigureOut">
              <a:rPr lang="en-US" smtClean="0"/>
              <a:t>3/18/22</a:t>
            </a:fld>
            <a:endParaRPr lang="en-US"/>
          </a:p>
        </p:txBody>
      </p:sp>
      <p:sp>
        <p:nvSpPr>
          <p:cNvPr id="5" name="Footer Placeholder 4">
            <a:extLst>
              <a:ext uri="{FF2B5EF4-FFF2-40B4-BE49-F238E27FC236}">
                <a16:creationId xmlns:a16="http://schemas.microsoft.com/office/drawing/2014/main" id="{85988BDB-66F1-8B43-94E5-3BAD51422D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46BDF9-3A8F-804F-ACC3-D5566FDD4B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7E2CB-D0FB-5D4A-A62C-3E74AA79334D}" type="slidenum">
              <a:rPr lang="en-US" smtClean="0"/>
              <a:t>‹#›</a:t>
            </a:fld>
            <a:endParaRPr lang="en-US"/>
          </a:p>
        </p:txBody>
      </p:sp>
    </p:spTree>
    <p:extLst>
      <p:ext uri="{BB962C8B-B14F-4D97-AF65-F5344CB8AC3E}">
        <p14:creationId xmlns:p14="http://schemas.microsoft.com/office/powerpoint/2010/main" val="861470145"/>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780" y="425001"/>
            <a:ext cx="10898107" cy="611449"/>
          </a:xfrm>
          <a:prstGeom prst="rect">
            <a:avLst/>
          </a:prstGeom>
        </p:spPr>
        <p:txBody>
          <a:bodyPr vert="horz" wrap="square" lIns="91440" tIns="45720" rIns="91440" bIns="45720" rtlCol="0" anchor="b" anchorCtr="0">
            <a:normAutofit/>
          </a:bodyPr>
          <a:lstStyle/>
          <a:p>
            <a:r>
              <a:rPr lang="en-US" dirty="0"/>
              <a:t>Slide Title Here</a:t>
            </a:r>
          </a:p>
        </p:txBody>
      </p:sp>
      <p:cxnSp>
        <p:nvCxnSpPr>
          <p:cNvPr id="36" name="Straight Connector 35"/>
          <p:cNvCxnSpPr/>
          <p:nvPr/>
        </p:nvCxnSpPr>
        <p:spPr>
          <a:xfrm>
            <a:off x="486834" y="6250080"/>
            <a:ext cx="11218333"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370417" y="6250080"/>
            <a:ext cx="1146048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3" name="Freeform 77"/>
          <p:cNvSpPr>
            <a:spLocks/>
          </p:cNvSpPr>
          <p:nvPr userDrawn="1"/>
        </p:nvSpPr>
        <p:spPr bwMode="auto">
          <a:xfrm>
            <a:off x="11190818" y="6400800"/>
            <a:ext cx="641349" cy="308099"/>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Text Placeholder 3"/>
          <p:cNvSpPr>
            <a:spLocks noGrp="1"/>
          </p:cNvSpPr>
          <p:nvPr>
            <p:ph type="body" idx="1"/>
          </p:nvPr>
        </p:nvSpPr>
        <p:spPr>
          <a:xfrm>
            <a:off x="612911" y="1868556"/>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Slide Number Placeholder 6"/>
          <p:cNvSpPr>
            <a:spLocks noGrp="1"/>
          </p:cNvSpPr>
          <p:nvPr>
            <p:ph type="sldNum" sz="quarter" idx="4"/>
          </p:nvPr>
        </p:nvSpPr>
        <p:spPr>
          <a:xfrm>
            <a:off x="5931961" y="6474293"/>
            <a:ext cx="328081" cy="155233"/>
          </a:xfrm>
          <a:prstGeom prst="rect">
            <a:avLst/>
          </a:prstGeom>
        </p:spPr>
        <p:txBody>
          <a:bodyPr vert="horz" wrap="square" lIns="0" tIns="0" rIns="0" bIns="0" rtlCol="0" anchor="b" anchorCtr="0"/>
          <a:lstStyle>
            <a:lvl1pPr algn="l">
              <a:defRPr sz="933"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
        <p:nvSpPr>
          <p:cNvPr id="16" name="Rectangle 15"/>
          <p:cNvSpPr/>
          <p:nvPr userDrawn="1"/>
        </p:nvSpPr>
        <p:spPr>
          <a:xfrm>
            <a:off x="256034" y="6407926"/>
            <a:ext cx="3072383" cy="276999"/>
          </a:xfrm>
          <a:prstGeom prst="rect">
            <a:avLst/>
          </a:prstGeom>
        </p:spPr>
        <p:txBody>
          <a:bodyPr wrap="square">
            <a:spAutoFit/>
          </a:bodyPr>
          <a:lstStyle/>
          <a:p>
            <a:r>
              <a:rPr lang="en-US" sz="1200" dirty="0">
                <a:latin typeface="+mn-lt"/>
              </a:rPr>
              <a:t>Zuckerberg San Francisco General</a:t>
            </a:r>
          </a:p>
        </p:txBody>
      </p:sp>
    </p:spTree>
    <p:extLst>
      <p:ext uri="{BB962C8B-B14F-4D97-AF65-F5344CB8AC3E}">
        <p14:creationId xmlns:p14="http://schemas.microsoft.com/office/powerpoint/2010/main" val="2580093773"/>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 id="2147483873" r:id="rId23"/>
    <p:sldLayoutId id="2147483874" r:id="rId24"/>
    <p:sldLayoutId id="2147483875" r:id="rId25"/>
    <p:sldLayoutId id="2147483876" r:id="rId26"/>
    <p:sldLayoutId id="2147483877" r:id="rId27"/>
    <p:sldLayoutId id="2147483878" r:id="rId28"/>
    <p:sldLayoutId id="2147483879" r:id="rId29"/>
    <p:sldLayoutId id="2147483880" r:id="rId30"/>
    <p:sldLayoutId id="2147483881" r:id="rId31"/>
    <p:sldLayoutId id="2147483882" r:id="rId32"/>
    <p:sldLayoutId id="2147483883" r:id="rId33"/>
  </p:sldLayoutIdLst>
  <p:transition>
    <p:fade/>
  </p:transition>
  <p:hf hdr="0"/>
  <p:txStyles>
    <p:titleStyle>
      <a:lvl1pPr algn="l" defTabSz="1219170" rtl="0" eaLnBrk="1" latinLnBrk="0" hangingPunct="1">
        <a:lnSpc>
          <a:spcPct val="85000"/>
        </a:lnSpc>
        <a:spcBef>
          <a:spcPct val="0"/>
        </a:spcBef>
        <a:buNone/>
        <a:defRPr lang="en-US" sz="3733" b="0" kern="1200" cap="none" spc="0" baseline="0" dirty="0" smtClean="0">
          <a:solidFill>
            <a:schemeClr val="tx1"/>
          </a:solidFill>
          <a:latin typeface="+mj-lt"/>
          <a:ea typeface="+mj-ea"/>
          <a:cs typeface="Arial" pitchFamily="34" charset="0"/>
        </a:defRPr>
      </a:lvl1pPr>
    </p:titleStyle>
    <p:bodyStyle>
      <a:lvl1pPr marL="393690" indent="-393690" algn="l" defTabSz="853419" rtl="0" eaLnBrk="1" latinLnBrk="0" hangingPunct="1">
        <a:lnSpc>
          <a:spcPct val="100000"/>
        </a:lnSpc>
        <a:spcBef>
          <a:spcPts val="0"/>
        </a:spcBef>
        <a:spcAft>
          <a:spcPts val="800"/>
        </a:spcAft>
        <a:buClr>
          <a:schemeClr val="accent1"/>
        </a:buClr>
        <a:buSzPct val="80000"/>
        <a:buFont typeface="Wingdings" charset="2"/>
        <a:buChar char="§"/>
        <a:tabLst/>
        <a:defRPr lang="en-US" sz="2933" b="0" kern="1200" dirty="0" smtClean="0">
          <a:solidFill>
            <a:schemeClr val="tx1"/>
          </a:solidFill>
          <a:latin typeface="+mn-lt"/>
          <a:ea typeface="+mn-ea"/>
          <a:cs typeface="+mn-cs"/>
        </a:defRPr>
      </a:lvl1pPr>
      <a:lvl2pPr marL="772565" indent="-378875" algn="l" defTabSz="853419" rtl="0" eaLnBrk="1" latinLnBrk="0" hangingPunct="1">
        <a:lnSpc>
          <a:spcPct val="100000"/>
        </a:lnSpc>
        <a:spcBef>
          <a:spcPts val="0"/>
        </a:spcBef>
        <a:spcAft>
          <a:spcPts val="800"/>
        </a:spcAft>
        <a:buClr>
          <a:schemeClr val="accent5">
            <a:lumMod val="50000"/>
          </a:schemeClr>
        </a:buClr>
        <a:buSzPct val="100000"/>
        <a:buFont typeface=".AppleSystemUIFont" charset="0"/>
        <a:buChar char="-"/>
        <a:tabLst/>
        <a:defRPr lang="en-US" sz="2667" b="0" kern="1200" dirty="0" smtClean="0">
          <a:solidFill>
            <a:schemeClr val="tx1"/>
          </a:solidFill>
          <a:latin typeface="+mn-lt"/>
          <a:ea typeface="+mn-ea"/>
          <a:cs typeface="+mn-cs"/>
        </a:defRPr>
      </a:lvl2pPr>
      <a:lvl3pPr marL="1075240" indent="-302676" algn="l" defTabSz="853419" rtl="0" eaLnBrk="1" latinLnBrk="0" hangingPunct="1">
        <a:lnSpc>
          <a:spcPct val="100000"/>
        </a:lnSpc>
        <a:spcBef>
          <a:spcPts val="0"/>
        </a:spcBef>
        <a:spcAft>
          <a:spcPts val="800"/>
        </a:spcAft>
        <a:buClr>
          <a:schemeClr val="accent1"/>
        </a:buClr>
        <a:buSzPct val="80000"/>
        <a:buFont typeface="Wingdings" charset="2"/>
        <a:buChar char="§"/>
        <a:tabLst/>
        <a:defRPr lang="en-US" sz="2400" b="0" kern="1200" dirty="0" smtClean="0">
          <a:solidFill>
            <a:schemeClr val="tx1"/>
          </a:solidFill>
          <a:latin typeface="+mn-lt"/>
          <a:ea typeface="+mn-ea"/>
          <a:cs typeface="+mn-cs"/>
        </a:defRPr>
      </a:lvl3pPr>
      <a:lvl4pPr marL="1371566" indent="-296326" algn="l" defTabSz="853419" rtl="0" eaLnBrk="1" latinLnBrk="0" hangingPunct="1">
        <a:lnSpc>
          <a:spcPct val="100000"/>
        </a:lnSpc>
        <a:spcBef>
          <a:spcPts val="0"/>
        </a:spcBef>
        <a:spcAft>
          <a:spcPts val="800"/>
        </a:spcAft>
        <a:buClr>
          <a:schemeClr val="accent5">
            <a:lumMod val="50000"/>
          </a:schemeClr>
        </a:buClr>
        <a:buSzPct val="100000"/>
        <a:buFont typeface=".AppleSystemUIFont" charset="0"/>
        <a:buChar char="-"/>
        <a:tabLst/>
        <a:defRPr lang="en-US" sz="2133" b="0" kern="1200" dirty="0" smtClean="0">
          <a:solidFill>
            <a:schemeClr val="tx1"/>
          </a:solidFill>
          <a:latin typeface="+mn-lt"/>
          <a:ea typeface="+mn-ea"/>
          <a:cs typeface="+mn-cs"/>
        </a:defRPr>
      </a:lvl4pPr>
      <a:lvl5pPr marL="1750440" indent="-302676" algn="l" defTabSz="853419" rtl="0" eaLnBrk="1" latinLnBrk="0" hangingPunct="1">
        <a:lnSpc>
          <a:spcPct val="200000"/>
        </a:lnSpc>
        <a:spcBef>
          <a:spcPts val="0"/>
        </a:spcBef>
        <a:buClr>
          <a:srgbClr val="18A3AC"/>
        </a:buClr>
        <a:buSzPct val="80000"/>
        <a:buFont typeface="Wingdings" charset="2"/>
        <a:buChar char="§"/>
        <a:defRPr lang="en-US" sz="2667" b="0" kern="1200" dirty="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841" y="288714"/>
            <a:ext cx="10549633" cy="50634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609600" y="3487012"/>
            <a:ext cx="10972800" cy="263862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9016727" y="6356351"/>
            <a:ext cx="2844800" cy="366183"/>
          </a:xfrm>
          <a:prstGeom prst="rect">
            <a:avLst/>
          </a:prstGeom>
        </p:spPr>
        <p:txBody>
          <a:bodyPr vert="horz" lIns="91440" tIns="45720" rIns="91440" bIns="45720" rtlCol="0" anchor="ctr">
            <a:noAutofit/>
          </a:bodyPr>
          <a:lstStyle>
            <a:lvl1pPr algn="r">
              <a:defRPr sz="1067">
                <a:solidFill>
                  <a:schemeClr val="tx1">
                    <a:tint val="75000"/>
                  </a:schemeClr>
                </a:solidFill>
                <a:latin typeface="Open Sans"/>
                <a:cs typeface="Open Sans"/>
              </a:defRPr>
            </a:lvl1pPr>
          </a:lstStyle>
          <a:p>
            <a:fld id="{5B9F9593-90F4-9E49-A578-D7F9853B242D}" type="slidenum">
              <a:rPr lang="en-US" smtClean="0"/>
              <a:pPr/>
              <a:t>‹#›</a:t>
            </a:fld>
            <a:endParaRPr lang="en-US" dirty="0"/>
          </a:p>
        </p:txBody>
      </p:sp>
      <p:pic>
        <p:nvPicPr>
          <p:cNvPr id="7" name="Google Shape;61;p15"/>
          <p:cNvPicPr preferRelativeResize="0"/>
          <p:nvPr userDrawn="1"/>
        </p:nvPicPr>
        <p:blipFill rotWithShape="1">
          <a:blip r:embed="rId19" cstate="screen">
            <a:alphaModFix/>
            <a:extLst>
              <a:ext uri="{28A0092B-C50C-407E-A947-70E740481C1C}">
                <a14:useLocalDpi xmlns:a14="http://schemas.microsoft.com/office/drawing/2010/main"/>
              </a:ext>
            </a:extLst>
          </a:blip>
          <a:srcRect l="8290" t="12103" r="57789" b="12005"/>
          <a:stretch/>
        </p:blipFill>
        <p:spPr>
          <a:xfrm>
            <a:off x="714837" y="6275552"/>
            <a:ext cx="390777" cy="389325"/>
          </a:xfrm>
          <a:prstGeom prst="rect">
            <a:avLst/>
          </a:prstGeom>
          <a:noFill/>
          <a:ln>
            <a:noFill/>
          </a:ln>
        </p:spPr>
      </p:pic>
      <p:sp>
        <p:nvSpPr>
          <p:cNvPr id="8" name="Rectangle 7"/>
          <p:cNvSpPr/>
          <p:nvPr userDrawn="1"/>
        </p:nvSpPr>
        <p:spPr>
          <a:xfrm>
            <a:off x="1" y="0"/>
            <a:ext cx="16472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2400" dirty="0"/>
          </a:p>
        </p:txBody>
      </p:sp>
    </p:spTree>
    <p:extLst>
      <p:ext uri="{BB962C8B-B14F-4D97-AF65-F5344CB8AC3E}">
        <p14:creationId xmlns:p14="http://schemas.microsoft.com/office/powerpoint/2010/main" val="368435767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hf hdr="0" ftr="0" dt="0"/>
  <p:txStyles>
    <p:titleStyle>
      <a:lvl1pPr algn="l" defTabSz="609585" rtl="0" eaLnBrk="1" latinLnBrk="0" hangingPunct="1">
        <a:spcBef>
          <a:spcPct val="0"/>
        </a:spcBef>
        <a:buNone/>
        <a:defRPr sz="2667" kern="1200">
          <a:solidFill>
            <a:srgbClr val="595959"/>
          </a:solidFill>
          <a:latin typeface="Raleway Bold"/>
          <a:ea typeface="+mj-ea"/>
          <a:cs typeface="Raleway Bold"/>
        </a:defRPr>
      </a:lvl1pPr>
    </p:titleStyle>
    <p:bodyStyle>
      <a:lvl1pPr marL="0" indent="0" algn="l" defTabSz="609585" rtl="0" eaLnBrk="1" latinLnBrk="0" hangingPunct="1">
        <a:spcBef>
          <a:spcPct val="20000"/>
        </a:spcBef>
        <a:buFont typeface="Arial"/>
        <a:buNone/>
        <a:defRPr sz="2133" kern="1200">
          <a:solidFill>
            <a:srgbClr val="595959"/>
          </a:solidFill>
          <a:latin typeface="Open Sans"/>
          <a:ea typeface="+mn-ea"/>
          <a:cs typeface="Open Sans"/>
        </a:defRPr>
      </a:lvl1pPr>
      <a:lvl2pPr marL="243834" indent="-243834" algn="l" defTabSz="609585" rtl="0" eaLnBrk="1" latinLnBrk="0" hangingPunct="1">
        <a:spcBef>
          <a:spcPct val="20000"/>
        </a:spcBef>
        <a:buFont typeface="Arial"/>
        <a:buChar char="•"/>
        <a:defRPr sz="2133" kern="1200">
          <a:solidFill>
            <a:srgbClr val="595959"/>
          </a:solidFill>
          <a:latin typeface="Open Sans"/>
          <a:ea typeface="+mn-ea"/>
          <a:cs typeface="Open Sans"/>
        </a:defRPr>
      </a:lvl2pPr>
      <a:lvl3pPr marL="1219170" indent="0" algn="l" defTabSz="609585" rtl="0" eaLnBrk="1" latinLnBrk="0" hangingPunct="1">
        <a:spcBef>
          <a:spcPct val="20000"/>
        </a:spcBef>
        <a:buFont typeface="Arial"/>
        <a:buNone/>
        <a:defRPr sz="3200" kern="1200">
          <a:solidFill>
            <a:srgbClr val="595959"/>
          </a:solidFill>
          <a:latin typeface="Open Sans"/>
          <a:ea typeface="+mn-ea"/>
          <a:cs typeface="Open Sans"/>
        </a:defRPr>
      </a:lvl3pPr>
      <a:lvl4pPr marL="1828754" indent="0" algn="l" defTabSz="609585" rtl="0" eaLnBrk="1" latinLnBrk="0" hangingPunct="1">
        <a:spcBef>
          <a:spcPct val="20000"/>
        </a:spcBef>
        <a:buFont typeface="Arial"/>
        <a:buNone/>
        <a:defRPr sz="2667" kern="1200">
          <a:solidFill>
            <a:srgbClr val="595959"/>
          </a:solidFill>
          <a:latin typeface="Open Sans"/>
          <a:ea typeface="+mn-ea"/>
          <a:cs typeface="Open Sans"/>
        </a:defRPr>
      </a:lvl4pPr>
      <a:lvl5pPr marL="2438339" indent="0" algn="l" defTabSz="609585" rtl="0" eaLnBrk="1" latinLnBrk="0" hangingPunct="1">
        <a:spcBef>
          <a:spcPct val="20000"/>
        </a:spcBef>
        <a:buFont typeface="Arial"/>
        <a:buNone/>
        <a:defRPr sz="2667" kern="1200">
          <a:solidFill>
            <a:srgbClr val="595959"/>
          </a:solidFill>
          <a:latin typeface="Open Sans"/>
          <a:ea typeface="+mn-ea"/>
          <a:cs typeface="Open San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15265" y="6274815"/>
            <a:ext cx="390143" cy="390143"/>
          </a:xfrm>
          <a:prstGeom prst="rect">
            <a:avLst/>
          </a:prstGeom>
          <a:blipFill>
            <a:blip r:embed="rId7" cstate="print"/>
            <a:stretch>
              <a:fillRect/>
            </a:stretch>
          </a:blipFill>
        </p:spPr>
        <p:txBody>
          <a:bodyPr wrap="square" lIns="0" tIns="0" rIns="0" bIns="0" rtlCol="0"/>
          <a:lstStyle/>
          <a:p>
            <a:endParaRPr sz="2400"/>
          </a:p>
        </p:txBody>
      </p:sp>
      <p:sp>
        <p:nvSpPr>
          <p:cNvPr id="2" name="Holder 2"/>
          <p:cNvSpPr>
            <a:spLocks noGrp="1"/>
          </p:cNvSpPr>
          <p:nvPr>
            <p:ph type="title"/>
          </p:nvPr>
        </p:nvSpPr>
        <p:spPr>
          <a:xfrm>
            <a:off x="723012" y="277288"/>
            <a:ext cx="10745977" cy="215444"/>
          </a:xfrm>
          <a:prstGeom prst="rect">
            <a:avLst/>
          </a:prstGeom>
        </p:spPr>
        <p:txBody>
          <a:bodyPr wrap="square" lIns="0" tIns="0" rIns="0" bIns="0">
            <a:spAutoFit/>
          </a:bodyPr>
          <a:lstStyle>
            <a:lvl1pPr>
              <a:defRPr sz="1400" b="1" i="0">
                <a:solidFill>
                  <a:srgbClr val="638D00"/>
                </a:solidFill>
                <a:latin typeface="Segoe UI"/>
                <a:cs typeface="Segoe UI"/>
              </a:defRPr>
            </a:lvl1pPr>
          </a:lstStyle>
          <a:p>
            <a:endParaRPr/>
          </a:p>
        </p:txBody>
      </p:sp>
      <p:sp>
        <p:nvSpPr>
          <p:cNvPr id="3" name="Holder 3"/>
          <p:cNvSpPr>
            <a:spLocks noGrp="1"/>
          </p:cNvSpPr>
          <p:nvPr>
            <p:ph type="body" idx="1"/>
          </p:nvPr>
        </p:nvSpPr>
        <p:spPr>
          <a:xfrm>
            <a:off x="980232" y="2700941"/>
            <a:ext cx="10403840" cy="246221"/>
          </a:xfrm>
          <a:prstGeom prst="rect">
            <a:avLst/>
          </a:prstGeom>
        </p:spPr>
        <p:txBody>
          <a:bodyPr wrap="square" lIns="0" tIns="0" rIns="0" bIns="0">
            <a:spAutoFit/>
          </a:bodyPr>
          <a:lstStyle>
            <a:lvl1pPr>
              <a:defRPr sz="1600" b="0" i="0">
                <a:solidFill>
                  <a:srgbClr val="585858"/>
                </a:solidFill>
                <a:latin typeface="Segoe UI"/>
                <a:cs typeface="Segoe UI"/>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3/18/22</a:t>
            </a:fld>
            <a:endParaRPr lang="en-US"/>
          </a:p>
        </p:txBody>
      </p:sp>
      <p:sp>
        <p:nvSpPr>
          <p:cNvPr id="6" name="Holder 6"/>
          <p:cNvSpPr>
            <a:spLocks noGrp="1"/>
          </p:cNvSpPr>
          <p:nvPr>
            <p:ph type="sldNum" sz="quarter" idx="7"/>
          </p:nvPr>
        </p:nvSpPr>
        <p:spPr>
          <a:xfrm>
            <a:off x="11540471" y="6426396"/>
            <a:ext cx="248920" cy="164212"/>
          </a:xfrm>
          <a:prstGeom prst="rect">
            <a:avLst/>
          </a:prstGeom>
        </p:spPr>
        <p:txBody>
          <a:bodyPr wrap="square" lIns="0" tIns="0" rIns="0" bIns="0">
            <a:spAutoFit/>
          </a:bodyPr>
          <a:lstStyle>
            <a:lvl1pPr>
              <a:defRPr sz="1067" b="0" i="0">
                <a:solidFill>
                  <a:srgbClr val="888888"/>
                </a:solidFill>
                <a:latin typeface="Segoe UI"/>
                <a:cs typeface="Segoe UI"/>
              </a:defRPr>
            </a:lvl1pPr>
          </a:lstStyle>
          <a:p>
            <a:pPr marL="50799">
              <a:spcBef>
                <a:spcPts val="220"/>
              </a:spcBef>
            </a:pPr>
            <a:fld id="{81D60167-4931-47E6-BA6A-407CBD079E47}" type="slidenum">
              <a:rPr lang="en-US" smtClean="0"/>
              <a:pPr marL="50799">
                <a:spcBef>
                  <a:spcPts val="220"/>
                </a:spcBef>
              </a:pPr>
              <a:t>‹#›</a:t>
            </a:fld>
            <a:endParaRPr lang="en-US" dirty="0"/>
          </a:p>
        </p:txBody>
      </p:sp>
    </p:spTree>
    <p:extLst>
      <p:ext uri="{BB962C8B-B14F-4D97-AF65-F5344CB8AC3E}">
        <p14:creationId xmlns:p14="http://schemas.microsoft.com/office/powerpoint/2010/main" val="28592354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841" y="288714"/>
            <a:ext cx="10549633" cy="50634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609600" y="3487012"/>
            <a:ext cx="10972800" cy="26386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32953" y="6356351"/>
            <a:ext cx="2844800" cy="366183"/>
          </a:xfrm>
          <a:prstGeom prst="rect">
            <a:avLst/>
          </a:prstGeom>
        </p:spPr>
        <p:txBody>
          <a:bodyPr vert="horz" lIns="91440" tIns="45720" rIns="91440" bIns="45720" rtlCol="0" anchor="ctr"/>
          <a:lstStyle>
            <a:lvl1pPr algn="r">
              <a:defRPr sz="1067">
                <a:solidFill>
                  <a:schemeClr val="tx1">
                    <a:tint val="75000"/>
                  </a:schemeClr>
                </a:solidFill>
                <a:latin typeface="Open Sans"/>
                <a:cs typeface="Open Sans"/>
              </a:defRPr>
            </a:lvl1pPr>
          </a:lstStyle>
          <a:p>
            <a:fld id="{5B9F9593-90F4-9E49-A578-D7F9853B242D}" type="slidenum">
              <a:rPr lang="en-US" smtClean="0"/>
              <a:pPr/>
              <a:t>‹#›</a:t>
            </a:fld>
            <a:endParaRPr lang="en-US"/>
          </a:p>
        </p:txBody>
      </p:sp>
      <p:sp>
        <p:nvSpPr>
          <p:cNvPr id="8" name="Rectangle 7"/>
          <p:cNvSpPr/>
          <p:nvPr userDrawn="1"/>
        </p:nvSpPr>
        <p:spPr>
          <a:xfrm>
            <a:off x="1" y="0"/>
            <a:ext cx="16472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086833EB-A29F-4EE6-AA7D-2C10BF645E2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936131" y="6295276"/>
            <a:ext cx="1096632" cy="488331"/>
          </a:xfrm>
          <a:prstGeom prst="rect">
            <a:avLst/>
          </a:prstGeom>
        </p:spPr>
      </p:pic>
    </p:spTree>
    <p:extLst>
      <p:ext uri="{BB962C8B-B14F-4D97-AF65-F5344CB8AC3E}">
        <p14:creationId xmlns:p14="http://schemas.microsoft.com/office/powerpoint/2010/main" val="51521665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hf hdr="0" dt="0"/>
  <p:txStyles>
    <p:titleStyle>
      <a:lvl1pPr algn="l" defTabSz="609585" rtl="0" eaLnBrk="1" latinLnBrk="0" hangingPunct="1">
        <a:spcBef>
          <a:spcPct val="0"/>
        </a:spcBef>
        <a:buNone/>
        <a:defRPr sz="2667" kern="1200">
          <a:solidFill>
            <a:srgbClr val="595959"/>
          </a:solidFill>
          <a:latin typeface="Raleway Bold"/>
          <a:ea typeface="+mj-ea"/>
          <a:cs typeface="Raleway Bold"/>
        </a:defRPr>
      </a:lvl1pPr>
    </p:titleStyle>
    <p:bodyStyle>
      <a:lvl1pPr marL="0" indent="0" algn="l" defTabSz="609585" rtl="0" eaLnBrk="1" latinLnBrk="0" hangingPunct="1">
        <a:spcBef>
          <a:spcPct val="20000"/>
        </a:spcBef>
        <a:buFont typeface="Arial"/>
        <a:buNone/>
        <a:defRPr sz="2133" kern="1200">
          <a:solidFill>
            <a:srgbClr val="595959"/>
          </a:solidFill>
          <a:latin typeface="Open Sans"/>
          <a:ea typeface="+mn-ea"/>
          <a:cs typeface="Open Sans"/>
        </a:defRPr>
      </a:lvl1pPr>
      <a:lvl2pPr marL="243834" indent="-243834" algn="l" defTabSz="609585" rtl="0" eaLnBrk="1" latinLnBrk="0" hangingPunct="1">
        <a:spcBef>
          <a:spcPct val="20000"/>
        </a:spcBef>
        <a:buFont typeface="Arial"/>
        <a:buChar char="•"/>
        <a:defRPr sz="2133" kern="1200">
          <a:solidFill>
            <a:srgbClr val="595959"/>
          </a:solidFill>
          <a:latin typeface="Open Sans"/>
          <a:ea typeface="+mn-ea"/>
          <a:cs typeface="Open Sans"/>
        </a:defRPr>
      </a:lvl2pPr>
      <a:lvl3pPr marL="1219170" indent="0" algn="l" defTabSz="609585" rtl="0" eaLnBrk="1" latinLnBrk="0" hangingPunct="1">
        <a:spcBef>
          <a:spcPct val="20000"/>
        </a:spcBef>
        <a:buFont typeface="Arial"/>
        <a:buNone/>
        <a:defRPr sz="3200" kern="1200">
          <a:solidFill>
            <a:srgbClr val="595959"/>
          </a:solidFill>
          <a:latin typeface="Open Sans"/>
          <a:ea typeface="+mn-ea"/>
          <a:cs typeface="Open Sans"/>
        </a:defRPr>
      </a:lvl3pPr>
      <a:lvl4pPr marL="1828754" indent="0" algn="l" defTabSz="609585" rtl="0" eaLnBrk="1" latinLnBrk="0" hangingPunct="1">
        <a:spcBef>
          <a:spcPct val="20000"/>
        </a:spcBef>
        <a:buFont typeface="Arial"/>
        <a:buNone/>
        <a:defRPr sz="2667" kern="1200">
          <a:solidFill>
            <a:srgbClr val="595959"/>
          </a:solidFill>
          <a:latin typeface="Open Sans"/>
          <a:ea typeface="+mn-ea"/>
          <a:cs typeface="Open Sans"/>
        </a:defRPr>
      </a:lvl4pPr>
      <a:lvl5pPr marL="2438339" indent="0" algn="l" defTabSz="609585" rtl="0" eaLnBrk="1" latinLnBrk="0" hangingPunct="1">
        <a:spcBef>
          <a:spcPct val="20000"/>
        </a:spcBef>
        <a:buFont typeface="Arial"/>
        <a:buNone/>
        <a:defRPr sz="2667" kern="1200">
          <a:solidFill>
            <a:srgbClr val="595959"/>
          </a:solidFill>
          <a:latin typeface="Open Sans"/>
          <a:ea typeface="+mn-ea"/>
          <a:cs typeface="Open San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841" y="288714"/>
            <a:ext cx="10549633" cy="50634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609600" y="3487012"/>
            <a:ext cx="10972800" cy="263862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9016727" y="6356351"/>
            <a:ext cx="2844800" cy="366183"/>
          </a:xfrm>
          <a:prstGeom prst="rect">
            <a:avLst/>
          </a:prstGeom>
        </p:spPr>
        <p:txBody>
          <a:bodyPr vert="horz" lIns="91440" tIns="45720" rIns="91440" bIns="45720" rtlCol="0" anchor="ctr">
            <a:noAutofit/>
          </a:bodyPr>
          <a:lstStyle>
            <a:lvl1pPr algn="r">
              <a:defRPr sz="1067">
                <a:solidFill>
                  <a:schemeClr val="tx1">
                    <a:tint val="75000"/>
                  </a:schemeClr>
                </a:solidFill>
                <a:latin typeface="Open Sans"/>
                <a:cs typeface="Open Sans"/>
              </a:defRPr>
            </a:lvl1pPr>
          </a:lstStyle>
          <a:p>
            <a:fld id="{5B9F9593-90F4-9E49-A578-D7F9853B242D}" type="slidenum">
              <a:rPr lang="en-US" smtClean="0"/>
              <a:pPr/>
              <a:t>‹#›</a:t>
            </a:fld>
            <a:endParaRPr lang="en-US"/>
          </a:p>
        </p:txBody>
      </p:sp>
      <p:pic>
        <p:nvPicPr>
          <p:cNvPr id="7" name="Google Shape;61;p15"/>
          <p:cNvPicPr preferRelativeResize="0"/>
          <p:nvPr userDrawn="1"/>
        </p:nvPicPr>
        <p:blipFill rotWithShape="1">
          <a:blip r:embed="rId19" cstate="screen">
            <a:alphaModFix/>
            <a:extLst>
              <a:ext uri="{28A0092B-C50C-407E-A947-70E740481C1C}">
                <a14:useLocalDpi xmlns:a14="http://schemas.microsoft.com/office/drawing/2010/main"/>
              </a:ext>
            </a:extLst>
          </a:blip>
          <a:srcRect l="8290" t="12103" r="57789" b="12005"/>
          <a:stretch/>
        </p:blipFill>
        <p:spPr>
          <a:xfrm>
            <a:off x="714837" y="6275552"/>
            <a:ext cx="390777" cy="389325"/>
          </a:xfrm>
          <a:prstGeom prst="rect">
            <a:avLst/>
          </a:prstGeom>
          <a:noFill/>
          <a:ln>
            <a:noFill/>
          </a:ln>
        </p:spPr>
      </p:pic>
      <p:sp>
        <p:nvSpPr>
          <p:cNvPr id="8" name="Rectangle 7"/>
          <p:cNvSpPr/>
          <p:nvPr userDrawn="1"/>
        </p:nvSpPr>
        <p:spPr>
          <a:xfrm>
            <a:off x="1" y="0"/>
            <a:ext cx="16472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2400"/>
          </a:p>
        </p:txBody>
      </p:sp>
    </p:spTree>
    <p:extLst>
      <p:ext uri="{BB962C8B-B14F-4D97-AF65-F5344CB8AC3E}">
        <p14:creationId xmlns:p14="http://schemas.microsoft.com/office/powerpoint/2010/main" val="174453900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Lst>
  <p:hf hdr="0" ftr="0" dt="0"/>
  <p:txStyles>
    <p:titleStyle>
      <a:lvl1pPr algn="l" defTabSz="609585" rtl="0" eaLnBrk="1" latinLnBrk="0" hangingPunct="1">
        <a:spcBef>
          <a:spcPct val="0"/>
        </a:spcBef>
        <a:buNone/>
        <a:defRPr sz="2667" kern="1200">
          <a:solidFill>
            <a:srgbClr val="595959"/>
          </a:solidFill>
          <a:latin typeface="Raleway Bold"/>
          <a:ea typeface="+mj-ea"/>
          <a:cs typeface="Raleway Bold"/>
        </a:defRPr>
      </a:lvl1pPr>
    </p:titleStyle>
    <p:bodyStyle>
      <a:lvl1pPr marL="0" indent="0" algn="l" defTabSz="609585" rtl="0" eaLnBrk="1" latinLnBrk="0" hangingPunct="1">
        <a:spcBef>
          <a:spcPct val="20000"/>
        </a:spcBef>
        <a:buFont typeface="Arial"/>
        <a:buNone/>
        <a:defRPr sz="2133" kern="1200">
          <a:solidFill>
            <a:srgbClr val="595959"/>
          </a:solidFill>
          <a:latin typeface="Open Sans"/>
          <a:ea typeface="+mn-ea"/>
          <a:cs typeface="Open Sans"/>
        </a:defRPr>
      </a:lvl1pPr>
      <a:lvl2pPr marL="243834" indent="-243834" algn="l" defTabSz="609585" rtl="0" eaLnBrk="1" latinLnBrk="0" hangingPunct="1">
        <a:spcBef>
          <a:spcPct val="20000"/>
        </a:spcBef>
        <a:buFont typeface="Arial"/>
        <a:buChar char="•"/>
        <a:defRPr sz="2133" kern="1200">
          <a:solidFill>
            <a:srgbClr val="595959"/>
          </a:solidFill>
          <a:latin typeface="Open Sans"/>
          <a:ea typeface="+mn-ea"/>
          <a:cs typeface="Open Sans"/>
        </a:defRPr>
      </a:lvl2pPr>
      <a:lvl3pPr marL="1219170" indent="0" algn="l" defTabSz="609585" rtl="0" eaLnBrk="1" latinLnBrk="0" hangingPunct="1">
        <a:spcBef>
          <a:spcPct val="20000"/>
        </a:spcBef>
        <a:buFont typeface="Arial"/>
        <a:buNone/>
        <a:defRPr sz="3200" kern="1200">
          <a:solidFill>
            <a:srgbClr val="595959"/>
          </a:solidFill>
          <a:latin typeface="Open Sans"/>
          <a:ea typeface="+mn-ea"/>
          <a:cs typeface="Open Sans"/>
        </a:defRPr>
      </a:lvl3pPr>
      <a:lvl4pPr marL="1828754" indent="0" algn="l" defTabSz="609585" rtl="0" eaLnBrk="1" latinLnBrk="0" hangingPunct="1">
        <a:spcBef>
          <a:spcPct val="20000"/>
        </a:spcBef>
        <a:buFont typeface="Arial"/>
        <a:buNone/>
        <a:defRPr sz="2667" kern="1200">
          <a:solidFill>
            <a:srgbClr val="595959"/>
          </a:solidFill>
          <a:latin typeface="Open Sans"/>
          <a:ea typeface="+mn-ea"/>
          <a:cs typeface="Open Sans"/>
        </a:defRPr>
      </a:lvl4pPr>
      <a:lvl5pPr marL="2438339" indent="0" algn="l" defTabSz="609585" rtl="0" eaLnBrk="1" latinLnBrk="0" hangingPunct="1">
        <a:spcBef>
          <a:spcPct val="20000"/>
        </a:spcBef>
        <a:buFont typeface="Arial"/>
        <a:buNone/>
        <a:defRPr sz="2667" kern="1200">
          <a:solidFill>
            <a:srgbClr val="595959"/>
          </a:solidFill>
          <a:latin typeface="Open Sans"/>
          <a:ea typeface="+mn-ea"/>
          <a:cs typeface="Open San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842" y="288716"/>
            <a:ext cx="10549633" cy="50634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609600" y="3487014"/>
            <a:ext cx="10972800" cy="263862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9016727" y="6356353"/>
            <a:ext cx="2844800" cy="366183"/>
          </a:xfrm>
          <a:prstGeom prst="rect">
            <a:avLst/>
          </a:prstGeom>
        </p:spPr>
        <p:txBody>
          <a:bodyPr vert="horz" lIns="91440" tIns="45720" rIns="91440" bIns="45720" rtlCol="0" anchor="ctr">
            <a:noAutofit/>
          </a:bodyPr>
          <a:lstStyle>
            <a:lvl1pPr algn="r">
              <a:defRPr sz="800">
                <a:solidFill>
                  <a:schemeClr val="tx1">
                    <a:tint val="75000"/>
                  </a:schemeClr>
                </a:solidFill>
                <a:latin typeface="Open Sans"/>
                <a:cs typeface="Open Sans"/>
              </a:defRPr>
            </a:lvl1pPr>
          </a:lstStyle>
          <a:p>
            <a:fld id="{5B9F9593-90F4-9E49-A578-D7F9853B242D}" type="slidenum">
              <a:rPr lang="en-US" smtClean="0"/>
              <a:pPr/>
              <a:t>‹#›</a:t>
            </a:fld>
            <a:endParaRPr lang="en-US" dirty="0"/>
          </a:p>
        </p:txBody>
      </p:sp>
      <p:pic>
        <p:nvPicPr>
          <p:cNvPr id="7" name="Google Shape;61;p15"/>
          <p:cNvPicPr preferRelativeResize="0"/>
          <p:nvPr userDrawn="1"/>
        </p:nvPicPr>
        <p:blipFill rotWithShape="1">
          <a:blip r:embed="rId19" cstate="screen">
            <a:alphaModFix/>
            <a:extLst>
              <a:ext uri="{28A0092B-C50C-407E-A947-70E740481C1C}">
                <a14:useLocalDpi xmlns:a14="http://schemas.microsoft.com/office/drawing/2010/main"/>
              </a:ext>
            </a:extLst>
          </a:blip>
          <a:srcRect l="8290" t="12103" r="57789" b="12005"/>
          <a:stretch/>
        </p:blipFill>
        <p:spPr>
          <a:xfrm>
            <a:off x="714838" y="6275554"/>
            <a:ext cx="390777" cy="389325"/>
          </a:xfrm>
          <a:prstGeom prst="rect">
            <a:avLst/>
          </a:prstGeom>
          <a:noFill/>
          <a:ln>
            <a:noFill/>
          </a:ln>
        </p:spPr>
      </p:pic>
      <p:sp>
        <p:nvSpPr>
          <p:cNvPr id="8" name="Rectangle 7"/>
          <p:cNvSpPr/>
          <p:nvPr userDrawn="1"/>
        </p:nvSpPr>
        <p:spPr>
          <a:xfrm>
            <a:off x="1" y="0"/>
            <a:ext cx="16472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dirty="0"/>
          </a:p>
        </p:txBody>
      </p:sp>
    </p:spTree>
    <p:extLst>
      <p:ext uri="{BB962C8B-B14F-4D97-AF65-F5344CB8AC3E}">
        <p14:creationId xmlns:p14="http://schemas.microsoft.com/office/powerpoint/2010/main" val="90774606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hf hdr="0" ftr="0" dt="0"/>
  <p:txStyles>
    <p:titleStyle>
      <a:lvl1pPr algn="l" defTabSz="457189" rtl="0" eaLnBrk="1" latinLnBrk="0" hangingPunct="1">
        <a:spcBef>
          <a:spcPct val="0"/>
        </a:spcBef>
        <a:buNone/>
        <a:defRPr sz="2000" kern="1200">
          <a:solidFill>
            <a:srgbClr val="595959"/>
          </a:solidFill>
          <a:latin typeface="Raleway Bold"/>
          <a:ea typeface="+mj-ea"/>
          <a:cs typeface="Raleway Bold"/>
        </a:defRPr>
      </a:lvl1pPr>
    </p:titleStyle>
    <p:bodyStyle>
      <a:lvl1pPr marL="0" indent="0" algn="l" defTabSz="457189" rtl="0" eaLnBrk="1" latinLnBrk="0" hangingPunct="1">
        <a:spcBef>
          <a:spcPct val="20000"/>
        </a:spcBef>
        <a:buFont typeface="Arial"/>
        <a:buNone/>
        <a:defRPr sz="1600" kern="1200">
          <a:solidFill>
            <a:srgbClr val="595959"/>
          </a:solidFill>
          <a:latin typeface="Open Sans"/>
          <a:ea typeface="+mn-ea"/>
          <a:cs typeface="Open Sans"/>
        </a:defRPr>
      </a:lvl1pPr>
      <a:lvl2pPr marL="182876" indent="-182876" algn="l" defTabSz="457189" rtl="0" eaLnBrk="1" latinLnBrk="0" hangingPunct="1">
        <a:spcBef>
          <a:spcPct val="20000"/>
        </a:spcBef>
        <a:buFont typeface="Arial"/>
        <a:buChar char="•"/>
        <a:defRPr sz="1600" kern="1200">
          <a:solidFill>
            <a:srgbClr val="595959"/>
          </a:solidFill>
          <a:latin typeface="Open Sans"/>
          <a:ea typeface="+mn-ea"/>
          <a:cs typeface="Open Sans"/>
        </a:defRPr>
      </a:lvl2pPr>
      <a:lvl3pPr marL="914378" indent="0" algn="l" defTabSz="457189" rtl="0" eaLnBrk="1" latinLnBrk="0" hangingPunct="1">
        <a:spcBef>
          <a:spcPct val="20000"/>
        </a:spcBef>
        <a:buFont typeface="Arial"/>
        <a:buNone/>
        <a:defRPr sz="2400" kern="1200">
          <a:solidFill>
            <a:srgbClr val="595959"/>
          </a:solidFill>
          <a:latin typeface="Open Sans"/>
          <a:ea typeface="+mn-ea"/>
          <a:cs typeface="Open Sans"/>
        </a:defRPr>
      </a:lvl3pPr>
      <a:lvl4pPr marL="1371566" indent="0" algn="l" defTabSz="457189" rtl="0" eaLnBrk="1" latinLnBrk="0" hangingPunct="1">
        <a:spcBef>
          <a:spcPct val="20000"/>
        </a:spcBef>
        <a:buFont typeface="Arial"/>
        <a:buNone/>
        <a:defRPr sz="2000" kern="1200">
          <a:solidFill>
            <a:srgbClr val="595959"/>
          </a:solidFill>
          <a:latin typeface="Open Sans"/>
          <a:ea typeface="+mn-ea"/>
          <a:cs typeface="Open Sans"/>
        </a:defRPr>
      </a:lvl4pPr>
      <a:lvl5pPr marL="1828754" indent="0" algn="l" defTabSz="457189" rtl="0" eaLnBrk="1" latinLnBrk="0" hangingPunct="1">
        <a:spcBef>
          <a:spcPct val="20000"/>
        </a:spcBef>
        <a:buFont typeface="Arial"/>
        <a:buNone/>
        <a:defRPr sz="2000" kern="1200">
          <a:solidFill>
            <a:srgbClr val="595959"/>
          </a:solidFill>
          <a:latin typeface="Open Sans"/>
          <a:ea typeface="+mn-ea"/>
          <a:cs typeface="Open San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FBF2DDD-D205-4B84-9C68-6EAAB2E8628E}"/>
              </a:ext>
            </a:extLst>
          </p:cNvPr>
          <p:cNvSpPr>
            <a:spLocks noGrp="1"/>
          </p:cNvSpPr>
          <p:nvPr>
            <p:ph type="sldNum" sz="quarter" idx="4"/>
          </p:nvPr>
        </p:nvSpPr>
        <p:spPr>
          <a:xfrm>
            <a:off x="10972801" y="6472239"/>
            <a:ext cx="1073151"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cs typeface="Arial" panose="020B0604020202020204" pitchFamily="34" charset="0"/>
              </a:defRPr>
            </a:lvl1pPr>
          </a:lstStyle>
          <a:p>
            <a:fld id="{D33CDC14-5FAB-4F64-99FB-A917CD4543F3}" type="slidenum">
              <a:rPr lang="en-US" altLang="en-US"/>
              <a:pPr/>
              <a:t>‹#›</a:t>
            </a:fld>
            <a:endParaRPr lang="en-US" altLang="en-US"/>
          </a:p>
        </p:txBody>
      </p:sp>
      <p:sp>
        <p:nvSpPr>
          <p:cNvPr id="5" name="Rectangle 4">
            <a:extLst>
              <a:ext uri="{FF2B5EF4-FFF2-40B4-BE49-F238E27FC236}">
                <a16:creationId xmlns:a16="http://schemas.microsoft.com/office/drawing/2014/main" id="{CF8A495A-6C04-44C5-9B9B-3EC90CD31D22}"/>
              </a:ext>
            </a:extLst>
          </p:cNvPr>
          <p:cNvSpPr/>
          <p:nvPr userDrawn="1"/>
        </p:nvSpPr>
        <p:spPr>
          <a:xfrm>
            <a:off x="2" y="0"/>
            <a:ext cx="3243263" cy="6858000"/>
          </a:xfrm>
          <a:prstGeom prst="rect">
            <a:avLst/>
          </a:prstGeom>
          <a:solidFill>
            <a:srgbClr val="FD99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p>
        </p:txBody>
      </p:sp>
      <p:pic>
        <p:nvPicPr>
          <p:cNvPr id="6148" name="Picture 18">
            <a:extLst>
              <a:ext uri="{FF2B5EF4-FFF2-40B4-BE49-F238E27FC236}">
                <a16:creationId xmlns:a16="http://schemas.microsoft.com/office/drawing/2014/main" id="{752BF02A-30E6-4458-AAE3-55FA1B091689}"/>
              </a:ext>
            </a:extLst>
          </p:cNvPr>
          <p:cNvPicPr>
            <a:picLocks noChangeAspect="1" noChangeArrowheads="1"/>
          </p:cNvPicPr>
          <p:nvPr userDrawn="1"/>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333374" y="6462714"/>
            <a:ext cx="118586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ooter Placeholder 4">
            <a:extLst>
              <a:ext uri="{FF2B5EF4-FFF2-40B4-BE49-F238E27FC236}">
                <a16:creationId xmlns:a16="http://schemas.microsoft.com/office/drawing/2014/main" id="{0B383FBB-03B3-4EAD-BD84-B6A71564CCD5}"/>
              </a:ext>
            </a:extLst>
          </p:cNvPr>
          <p:cNvSpPr txBox="1">
            <a:spLocks/>
          </p:cNvSpPr>
          <p:nvPr userDrawn="1"/>
        </p:nvSpPr>
        <p:spPr>
          <a:xfrm>
            <a:off x="428626" y="6443664"/>
            <a:ext cx="2774951" cy="365125"/>
          </a:xfrm>
          <a:prstGeom prst="rect">
            <a:avLst/>
          </a:prstGeom>
        </p:spPr>
        <p:txBody>
          <a:bodyPr anchor="ctr"/>
          <a:lstStyle>
            <a:defPPr>
              <a:defRPr lang="en-US"/>
            </a:defPPr>
            <a:lvl1pPr marL="0" algn="ctr" defTabSz="914400" rtl="0" eaLnBrk="1" latinLnBrk="0" hangingPunct="1">
              <a:defRPr sz="900" b="0" kern="1200">
                <a:solidFill>
                  <a:srgbClr val="5F5F5F"/>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900" dirty="0">
                <a:solidFill>
                  <a:schemeClr val="bg1"/>
                </a:solidFill>
              </a:rPr>
              <a:t>Youth Mental Health</a:t>
            </a:r>
          </a:p>
          <a:p>
            <a:pPr algn="l" fontAlgn="auto">
              <a:spcBef>
                <a:spcPts val="0"/>
              </a:spcBef>
              <a:spcAft>
                <a:spcPts val="0"/>
              </a:spcAft>
              <a:defRPr/>
            </a:pPr>
            <a:r>
              <a:rPr lang="en-US" sz="900" dirty="0">
                <a:solidFill>
                  <a:schemeClr val="bg1"/>
                </a:solidFill>
              </a:rPr>
              <a:t>Privileged and Confidential  |  September 2018</a:t>
            </a:r>
          </a:p>
        </p:txBody>
      </p:sp>
    </p:spTree>
    <p:extLst>
      <p:ext uri="{BB962C8B-B14F-4D97-AF65-F5344CB8AC3E}">
        <p14:creationId xmlns:p14="http://schemas.microsoft.com/office/powerpoint/2010/main" val="2835219014"/>
      </p:ext>
    </p:extLst>
  </p:cSld>
  <p:clrMap bg1="lt1" tx1="dk1" bg2="lt2" tx2="dk2" accent1="accent1" accent2="accent2" accent3="accent3" accent4="accent4" accent5="accent5" accent6="accent6" hlink="hlink" folHlink="folHlink"/>
  <p:sldLayoutIdLst>
    <p:sldLayoutId id="2147483765" r:id="rId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rebuchet MS" panose="020B0603020202020204" pitchFamily="34" charset="0"/>
        </a:defRPr>
      </a:lvl2pPr>
      <a:lvl3pPr algn="l" rtl="0" eaLnBrk="0" fontAlgn="base" hangingPunct="0">
        <a:lnSpc>
          <a:spcPct val="90000"/>
        </a:lnSpc>
        <a:spcBef>
          <a:spcPct val="0"/>
        </a:spcBef>
        <a:spcAft>
          <a:spcPct val="0"/>
        </a:spcAft>
        <a:defRPr sz="4400">
          <a:solidFill>
            <a:schemeClr val="tx1"/>
          </a:solidFill>
          <a:latin typeface="Trebuchet MS" panose="020B0603020202020204" pitchFamily="34" charset="0"/>
        </a:defRPr>
      </a:lvl3pPr>
      <a:lvl4pPr algn="l" rtl="0" eaLnBrk="0" fontAlgn="base" hangingPunct="0">
        <a:lnSpc>
          <a:spcPct val="90000"/>
        </a:lnSpc>
        <a:spcBef>
          <a:spcPct val="0"/>
        </a:spcBef>
        <a:spcAft>
          <a:spcPct val="0"/>
        </a:spcAft>
        <a:defRPr sz="4400">
          <a:solidFill>
            <a:schemeClr val="tx1"/>
          </a:solidFill>
          <a:latin typeface="Trebuchet MS" panose="020B0603020202020204" pitchFamily="34" charset="0"/>
        </a:defRPr>
      </a:lvl4pPr>
      <a:lvl5pPr algn="l" rtl="0" eaLnBrk="0" fontAlgn="base" hangingPunct="0">
        <a:lnSpc>
          <a:spcPct val="90000"/>
        </a:lnSpc>
        <a:spcBef>
          <a:spcPct val="0"/>
        </a:spcBef>
        <a:spcAft>
          <a:spcPct val="0"/>
        </a:spcAft>
        <a:defRPr sz="4400">
          <a:solidFill>
            <a:schemeClr val="tx1"/>
          </a:solidFill>
          <a:latin typeface="Trebuchet MS" panose="020B0603020202020204" pitchFamily="34" charset="0"/>
        </a:defRPr>
      </a:lvl5pPr>
      <a:lvl6pPr marL="457189" algn="l" rtl="0" fontAlgn="base">
        <a:lnSpc>
          <a:spcPct val="90000"/>
        </a:lnSpc>
        <a:spcBef>
          <a:spcPct val="0"/>
        </a:spcBef>
        <a:spcAft>
          <a:spcPct val="0"/>
        </a:spcAft>
        <a:defRPr sz="4400">
          <a:solidFill>
            <a:schemeClr val="tx1"/>
          </a:solidFill>
          <a:latin typeface="Trebuchet MS" panose="020B0603020202020204" pitchFamily="34" charset="0"/>
        </a:defRPr>
      </a:lvl6pPr>
      <a:lvl7pPr marL="914377" algn="l" rtl="0" fontAlgn="base">
        <a:lnSpc>
          <a:spcPct val="90000"/>
        </a:lnSpc>
        <a:spcBef>
          <a:spcPct val="0"/>
        </a:spcBef>
        <a:spcAft>
          <a:spcPct val="0"/>
        </a:spcAft>
        <a:defRPr sz="4400">
          <a:solidFill>
            <a:schemeClr val="tx1"/>
          </a:solidFill>
          <a:latin typeface="Trebuchet MS" panose="020B0603020202020204" pitchFamily="34" charset="0"/>
        </a:defRPr>
      </a:lvl7pPr>
      <a:lvl8pPr marL="1371566" algn="l" rtl="0" fontAlgn="base">
        <a:lnSpc>
          <a:spcPct val="90000"/>
        </a:lnSpc>
        <a:spcBef>
          <a:spcPct val="0"/>
        </a:spcBef>
        <a:spcAft>
          <a:spcPct val="0"/>
        </a:spcAft>
        <a:defRPr sz="4400">
          <a:solidFill>
            <a:schemeClr val="tx1"/>
          </a:solidFill>
          <a:latin typeface="Trebuchet MS" panose="020B0603020202020204" pitchFamily="34" charset="0"/>
        </a:defRPr>
      </a:lvl8pPr>
      <a:lvl9pPr marL="1828754" algn="l" rtl="0" fontAlgn="base">
        <a:lnSpc>
          <a:spcPct val="90000"/>
        </a:lnSpc>
        <a:spcBef>
          <a:spcPct val="0"/>
        </a:spcBef>
        <a:spcAft>
          <a:spcPct val="0"/>
        </a:spcAft>
        <a:defRPr sz="4400">
          <a:solidFill>
            <a:schemeClr val="tx1"/>
          </a:solidFill>
          <a:latin typeface="Trebuchet MS" panose="020B0603020202020204" pitchFamily="34" charset="0"/>
        </a:defRPr>
      </a:lvl9pPr>
    </p:titleStyle>
    <p:bodyStyle>
      <a:lvl1pPr marL="228594" indent="-228594"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FBF2DDD-D205-4B84-9C68-6EAAB2E8628E}"/>
              </a:ext>
            </a:extLst>
          </p:cNvPr>
          <p:cNvSpPr>
            <a:spLocks noGrp="1"/>
          </p:cNvSpPr>
          <p:nvPr>
            <p:ph type="sldNum" sz="quarter" idx="4"/>
          </p:nvPr>
        </p:nvSpPr>
        <p:spPr>
          <a:xfrm>
            <a:off x="10972800" y="6472238"/>
            <a:ext cx="10731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cs typeface="Arial" panose="020B0604020202020204" pitchFamily="34" charset="0"/>
              </a:defRPr>
            </a:lvl1pPr>
          </a:lstStyle>
          <a:p>
            <a:fld id="{D43E0A5A-EE07-42AD-BA07-2CD87EAC0509}" type="slidenum">
              <a:rPr lang="en-US" altLang="en-US"/>
              <a:pPr/>
              <a:t>‹#›</a:t>
            </a:fld>
            <a:endParaRPr lang="en-US" altLang="en-US"/>
          </a:p>
        </p:txBody>
      </p:sp>
      <p:sp>
        <p:nvSpPr>
          <p:cNvPr id="5" name="Rectangle 4">
            <a:extLst>
              <a:ext uri="{FF2B5EF4-FFF2-40B4-BE49-F238E27FC236}">
                <a16:creationId xmlns:a16="http://schemas.microsoft.com/office/drawing/2014/main" id="{CF8A495A-6C04-44C5-9B9B-3EC90CD31D22}"/>
              </a:ext>
            </a:extLst>
          </p:cNvPr>
          <p:cNvSpPr/>
          <p:nvPr userDrawn="1"/>
        </p:nvSpPr>
        <p:spPr>
          <a:xfrm>
            <a:off x="0" y="0"/>
            <a:ext cx="3243263" cy="6858000"/>
          </a:xfrm>
          <a:prstGeom prst="rect">
            <a:avLst/>
          </a:prstGeom>
          <a:solidFill>
            <a:srgbClr val="18B8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148" name="Picture 18">
            <a:extLst>
              <a:ext uri="{FF2B5EF4-FFF2-40B4-BE49-F238E27FC236}">
                <a16:creationId xmlns:a16="http://schemas.microsoft.com/office/drawing/2014/main" id="{D6A4DAAD-53C4-4E3D-853E-B3A287D5F3EA}"/>
              </a:ext>
            </a:extLst>
          </p:cNvPr>
          <p:cNvPicPr>
            <a:picLocks noChangeAspect="1" noChangeArrowheads="1"/>
          </p:cNvPicPr>
          <p:nvPr userDrawn="1"/>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333375" y="6462713"/>
            <a:ext cx="118586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ooter Placeholder 4">
            <a:extLst>
              <a:ext uri="{FF2B5EF4-FFF2-40B4-BE49-F238E27FC236}">
                <a16:creationId xmlns:a16="http://schemas.microsoft.com/office/drawing/2014/main" id="{0B383FBB-03B3-4EAD-BD84-B6A71564CCD5}"/>
              </a:ext>
            </a:extLst>
          </p:cNvPr>
          <p:cNvSpPr txBox="1">
            <a:spLocks/>
          </p:cNvSpPr>
          <p:nvPr userDrawn="1"/>
        </p:nvSpPr>
        <p:spPr>
          <a:xfrm>
            <a:off x="428625" y="6443663"/>
            <a:ext cx="2774950" cy="365125"/>
          </a:xfrm>
          <a:prstGeom prst="rect">
            <a:avLst/>
          </a:prstGeom>
        </p:spPr>
        <p:txBody>
          <a:bodyPr anchor="ctr"/>
          <a:lstStyle>
            <a:defPPr>
              <a:defRPr lang="en-US"/>
            </a:defPPr>
            <a:lvl1pPr marL="0" algn="ctr" defTabSz="914400" rtl="0" eaLnBrk="1" latinLnBrk="0" hangingPunct="1">
              <a:defRPr sz="900" b="0" kern="1200">
                <a:solidFill>
                  <a:srgbClr val="5F5F5F"/>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dirty="0">
                <a:solidFill>
                  <a:schemeClr val="bg1"/>
                </a:solidFill>
              </a:rPr>
              <a:t>Youth Mental Health</a:t>
            </a:r>
          </a:p>
          <a:p>
            <a:pPr algn="l" fontAlgn="auto">
              <a:spcBef>
                <a:spcPts val="0"/>
              </a:spcBef>
              <a:spcAft>
                <a:spcPts val="0"/>
              </a:spcAft>
              <a:defRPr/>
            </a:pPr>
            <a:r>
              <a:rPr lang="en-US" dirty="0">
                <a:solidFill>
                  <a:schemeClr val="bg1"/>
                </a:solidFill>
              </a:rPr>
              <a:t>Privileged and Confidential  |  September 2018</a:t>
            </a:r>
          </a:p>
        </p:txBody>
      </p:sp>
    </p:spTree>
    <p:extLst>
      <p:ext uri="{BB962C8B-B14F-4D97-AF65-F5344CB8AC3E}">
        <p14:creationId xmlns:p14="http://schemas.microsoft.com/office/powerpoint/2010/main" val="2834529091"/>
      </p:ext>
    </p:extLst>
  </p:cSld>
  <p:clrMap bg1="lt1" tx1="dk1" bg2="lt2" tx2="dk2" accent1="accent1" accent2="accent2" accent3="accent3" accent4="accent4" accent5="accent5" accent6="accent6" hlink="hlink" folHlink="folHlink"/>
  <p:sldLayoutIdLst>
    <p:sldLayoutId id="2147483767" r:id="rId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rebuchet MS" panose="020B0603020202020204" pitchFamily="34" charset="0"/>
        </a:defRPr>
      </a:lvl2pPr>
      <a:lvl3pPr algn="l" rtl="0" eaLnBrk="0" fontAlgn="base" hangingPunct="0">
        <a:lnSpc>
          <a:spcPct val="90000"/>
        </a:lnSpc>
        <a:spcBef>
          <a:spcPct val="0"/>
        </a:spcBef>
        <a:spcAft>
          <a:spcPct val="0"/>
        </a:spcAft>
        <a:defRPr sz="4400">
          <a:solidFill>
            <a:schemeClr val="tx1"/>
          </a:solidFill>
          <a:latin typeface="Trebuchet MS" panose="020B0603020202020204" pitchFamily="34" charset="0"/>
        </a:defRPr>
      </a:lvl3pPr>
      <a:lvl4pPr algn="l" rtl="0" eaLnBrk="0" fontAlgn="base" hangingPunct="0">
        <a:lnSpc>
          <a:spcPct val="90000"/>
        </a:lnSpc>
        <a:spcBef>
          <a:spcPct val="0"/>
        </a:spcBef>
        <a:spcAft>
          <a:spcPct val="0"/>
        </a:spcAft>
        <a:defRPr sz="4400">
          <a:solidFill>
            <a:schemeClr val="tx1"/>
          </a:solidFill>
          <a:latin typeface="Trebuchet MS" panose="020B0603020202020204" pitchFamily="34" charset="0"/>
        </a:defRPr>
      </a:lvl4pPr>
      <a:lvl5pPr algn="l" rtl="0" eaLnBrk="0" fontAlgn="base" hangingPunct="0">
        <a:lnSpc>
          <a:spcPct val="90000"/>
        </a:lnSpc>
        <a:spcBef>
          <a:spcPct val="0"/>
        </a:spcBef>
        <a:spcAft>
          <a:spcPct val="0"/>
        </a:spcAft>
        <a:defRPr sz="44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44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44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44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4400">
          <a:solidFill>
            <a:schemeClr val="tx1"/>
          </a:solidFill>
          <a:latin typeface="Trebuchet MS" panose="020B0603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D1D95562-9E8A-432E-A950-EAD714774C9A}"/>
              </a:ext>
            </a:extLst>
          </p:cNvPr>
          <p:cNvSpPr>
            <a:spLocks noGrp="1"/>
          </p:cNvSpPr>
          <p:nvPr>
            <p:ph type="sldNum" sz="quarter" idx="4"/>
          </p:nvPr>
        </p:nvSpPr>
        <p:spPr>
          <a:xfrm>
            <a:off x="10972800" y="6472238"/>
            <a:ext cx="10731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lvl1pPr>
          </a:lstStyle>
          <a:p>
            <a:fld id="{98137613-B63F-41F1-988A-A871AF1371D2}" type="slidenum">
              <a:rPr lang="en-US" altLang="en-US"/>
              <a:pPr/>
              <a:t>‹#›</a:t>
            </a:fld>
            <a:endParaRPr lang="en-US" altLang="en-US"/>
          </a:p>
        </p:txBody>
      </p:sp>
      <p:sp>
        <p:nvSpPr>
          <p:cNvPr id="7" name="Rectangle 6">
            <a:extLst>
              <a:ext uri="{FF2B5EF4-FFF2-40B4-BE49-F238E27FC236}">
                <a16:creationId xmlns:a16="http://schemas.microsoft.com/office/drawing/2014/main" id="{53B4EAC1-4285-40BA-AB17-C4BA511123B2}"/>
              </a:ext>
            </a:extLst>
          </p:cNvPr>
          <p:cNvSpPr/>
          <p:nvPr userDrawn="1"/>
        </p:nvSpPr>
        <p:spPr>
          <a:xfrm>
            <a:off x="0" y="0"/>
            <a:ext cx="12192000" cy="950913"/>
          </a:xfrm>
          <a:prstGeom prst="rect">
            <a:avLst/>
          </a:prstGeom>
          <a:solidFill>
            <a:srgbClr val="18B8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eaLnBrk="1" fontAlgn="auto" hangingPunct="1">
              <a:spcBef>
                <a:spcPts val="0"/>
              </a:spcBef>
              <a:spcAft>
                <a:spcPts val="0"/>
              </a:spcAft>
              <a:defRPr/>
            </a:pPr>
            <a:endParaRPr lang="en-US" sz="2000" b="1" dirty="0">
              <a:solidFill>
                <a:schemeClr val="bg1"/>
              </a:solidFill>
              <a:latin typeface="+mj-lt"/>
            </a:endParaRPr>
          </a:p>
        </p:txBody>
      </p:sp>
      <p:sp>
        <p:nvSpPr>
          <p:cNvPr id="6" name="Footer Placeholder 4">
            <a:extLst>
              <a:ext uri="{FF2B5EF4-FFF2-40B4-BE49-F238E27FC236}">
                <a16:creationId xmlns:a16="http://schemas.microsoft.com/office/drawing/2014/main" id="{1C0D1428-B4EF-45D5-84A6-AC037098EAE1}"/>
              </a:ext>
            </a:extLst>
          </p:cNvPr>
          <p:cNvSpPr txBox="1">
            <a:spLocks/>
          </p:cNvSpPr>
          <p:nvPr userDrawn="1"/>
        </p:nvSpPr>
        <p:spPr>
          <a:xfrm>
            <a:off x="428625" y="6443663"/>
            <a:ext cx="2774950" cy="365125"/>
          </a:xfrm>
          <a:prstGeom prst="rect">
            <a:avLst/>
          </a:prstGeom>
        </p:spPr>
        <p:txBody>
          <a:bodyPr anchor="ctr"/>
          <a:lstStyle>
            <a:defPPr>
              <a:defRPr lang="en-US"/>
            </a:defPPr>
            <a:lvl1pPr marL="0" algn="ctr" defTabSz="914400" rtl="0" eaLnBrk="1" latinLnBrk="0" hangingPunct="1">
              <a:defRPr sz="900" b="0" kern="1200">
                <a:solidFill>
                  <a:srgbClr val="5F5F5F"/>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dirty="0">
                <a:solidFill>
                  <a:schemeClr val="tx2"/>
                </a:solidFill>
              </a:rPr>
              <a:t>Youth Mental Health</a:t>
            </a:r>
          </a:p>
          <a:p>
            <a:pPr algn="l" fontAlgn="auto">
              <a:spcBef>
                <a:spcPts val="0"/>
              </a:spcBef>
              <a:spcAft>
                <a:spcPts val="0"/>
              </a:spcAft>
              <a:defRPr/>
            </a:pPr>
            <a:r>
              <a:rPr lang="en-US" dirty="0">
                <a:solidFill>
                  <a:schemeClr val="tx2"/>
                </a:solidFill>
              </a:rPr>
              <a:t>Privileged and Confidential  |  September 2018</a:t>
            </a:r>
          </a:p>
        </p:txBody>
      </p:sp>
      <p:pic>
        <p:nvPicPr>
          <p:cNvPr id="4101" name="Picture 9">
            <a:extLst>
              <a:ext uri="{FF2B5EF4-FFF2-40B4-BE49-F238E27FC236}">
                <a16:creationId xmlns:a16="http://schemas.microsoft.com/office/drawing/2014/main" id="{9443514D-18D5-4E06-B260-A9AF37EB712E}"/>
              </a:ext>
            </a:extLst>
          </p:cNvPr>
          <p:cNvPicPr>
            <a:picLocks noChangeAspect="1" noChangeArrowheads="1"/>
          </p:cNvPicPr>
          <p:nvPr userDrawn="1"/>
        </p:nvPicPr>
        <p:blipFill>
          <a:blip r:embed="rId3">
            <a:grayscl/>
            <a:biLevel thresh="50000"/>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33375" y="6462713"/>
            <a:ext cx="118586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218913"/>
      </p:ext>
    </p:extLst>
  </p:cSld>
  <p:clrMap bg1="lt1" tx1="dk1" bg2="lt2" tx2="dk2" accent1="accent1" accent2="accent2" accent3="accent3" accent4="accent4" accent5="accent5" accent6="accent6" hlink="hlink" folHlink="folHlink"/>
  <p:sldLayoutIdLst>
    <p:sldLayoutId id="2147483769" r:id="rId1"/>
  </p:sldLayoutIdLst>
  <p:hf hdr="0" ftr="0" dt="0"/>
  <p:txStyles>
    <p:titleStyle>
      <a:lvl1pPr algn="l" defTabSz="685800" rtl="0" eaLnBrk="0" fontAlgn="base" hangingPunct="0">
        <a:spcBef>
          <a:spcPct val="0"/>
        </a:spcBef>
        <a:spcAft>
          <a:spcPct val="0"/>
        </a:spcAft>
        <a:defRPr sz="3200" b="1" kern="1200">
          <a:solidFill>
            <a:schemeClr val="tx1"/>
          </a:solidFill>
          <a:latin typeface="+mj-lt"/>
          <a:ea typeface="+mj-ea"/>
          <a:cs typeface="+mj-cs"/>
        </a:defRPr>
      </a:lvl1pPr>
      <a:lvl2pPr algn="l" defTabSz="685800" rtl="0" eaLnBrk="0" fontAlgn="base" hangingPunct="0">
        <a:spcBef>
          <a:spcPct val="0"/>
        </a:spcBef>
        <a:spcAft>
          <a:spcPct val="0"/>
        </a:spcAft>
        <a:defRPr sz="3200" b="1">
          <a:solidFill>
            <a:schemeClr val="tx1"/>
          </a:solidFill>
          <a:latin typeface="Trebuchet MS" panose="020B0603020202020204" pitchFamily="34" charset="0"/>
        </a:defRPr>
      </a:lvl2pPr>
      <a:lvl3pPr algn="l" defTabSz="685800" rtl="0" eaLnBrk="0" fontAlgn="base" hangingPunct="0">
        <a:spcBef>
          <a:spcPct val="0"/>
        </a:spcBef>
        <a:spcAft>
          <a:spcPct val="0"/>
        </a:spcAft>
        <a:defRPr sz="3200" b="1">
          <a:solidFill>
            <a:schemeClr val="tx1"/>
          </a:solidFill>
          <a:latin typeface="Trebuchet MS" panose="020B0603020202020204" pitchFamily="34" charset="0"/>
        </a:defRPr>
      </a:lvl3pPr>
      <a:lvl4pPr algn="l" defTabSz="685800" rtl="0" eaLnBrk="0" fontAlgn="base" hangingPunct="0">
        <a:spcBef>
          <a:spcPct val="0"/>
        </a:spcBef>
        <a:spcAft>
          <a:spcPct val="0"/>
        </a:spcAft>
        <a:defRPr sz="3200" b="1">
          <a:solidFill>
            <a:schemeClr val="tx1"/>
          </a:solidFill>
          <a:latin typeface="Trebuchet MS" panose="020B0603020202020204" pitchFamily="34" charset="0"/>
        </a:defRPr>
      </a:lvl4pPr>
      <a:lvl5pPr algn="l" defTabSz="685800" rtl="0" eaLnBrk="0" fontAlgn="base" hangingPunct="0">
        <a:spcBef>
          <a:spcPct val="0"/>
        </a:spcBef>
        <a:spcAft>
          <a:spcPct val="0"/>
        </a:spcAft>
        <a:defRPr sz="3200" b="1">
          <a:solidFill>
            <a:schemeClr val="tx1"/>
          </a:solidFill>
          <a:latin typeface="Trebuchet MS" panose="020B0603020202020204" pitchFamily="34" charset="0"/>
        </a:defRPr>
      </a:lvl5pPr>
      <a:lvl6pPr marL="457200" algn="l" defTabSz="685800" rtl="0" fontAlgn="base">
        <a:spcBef>
          <a:spcPct val="0"/>
        </a:spcBef>
        <a:spcAft>
          <a:spcPct val="0"/>
        </a:spcAft>
        <a:defRPr sz="3200" b="1">
          <a:solidFill>
            <a:schemeClr val="tx1"/>
          </a:solidFill>
          <a:latin typeface="Trebuchet MS" panose="020B0603020202020204" pitchFamily="34" charset="0"/>
        </a:defRPr>
      </a:lvl6pPr>
      <a:lvl7pPr marL="914400" algn="l" defTabSz="685800" rtl="0" fontAlgn="base">
        <a:spcBef>
          <a:spcPct val="0"/>
        </a:spcBef>
        <a:spcAft>
          <a:spcPct val="0"/>
        </a:spcAft>
        <a:defRPr sz="3200" b="1">
          <a:solidFill>
            <a:schemeClr val="tx1"/>
          </a:solidFill>
          <a:latin typeface="Trebuchet MS" panose="020B0603020202020204" pitchFamily="34" charset="0"/>
        </a:defRPr>
      </a:lvl7pPr>
      <a:lvl8pPr marL="1371600" algn="l" defTabSz="685800" rtl="0" fontAlgn="base">
        <a:spcBef>
          <a:spcPct val="0"/>
        </a:spcBef>
        <a:spcAft>
          <a:spcPct val="0"/>
        </a:spcAft>
        <a:defRPr sz="3200" b="1">
          <a:solidFill>
            <a:schemeClr val="tx1"/>
          </a:solidFill>
          <a:latin typeface="Trebuchet MS" panose="020B0603020202020204" pitchFamily="34" charset="0"/>
        </a:defRPr>
      </a:lvl8pPr>
      <a:lvl9pPr marL="1828800" algn="l" defTabSz="685800" rtl="0" fontAlgn="base">
        <a:spcBef>
          <a:spcPct val="0"/>
        </a:spcBef>
        <a:spcAft>
          <a:spcPct val="0"/>
        </a:spcAft>
        <a:defRPr sz="3200" b="1">
          <a:solidFill>
            <a:schemeClr val="tx1"/>
          </a:solidFill>
          <a:latin typeface="Trebuchet MS" panose="020B0603020202020204" pitchFamily="34" charset="0"/>
        </a:defRPr>
      </a:lvl9pPr>
    </p:titleStyle>
    <p:bodyStyle>
      <a:lvl1pPr marL="173038" indent="-173038" algn="l" defTabSz="6858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47663" indent="-168275" algn="l" defTabSz="685800" rtl="0" eaLnBrk="0" fontAlgn="base" hangingPunct="0">
        <a:spcBef>
          <a:spcPct val="20000"/>
        </a:spcBef>
        <a:spcAft>
          <a:spcPct val="0"/>
        </a:spcAft>
        <a:buSzPct val="75000"/>
        <a:buFont typeface="Courier New" panose="02070309020205020404" pitchFamily="49" charset="0"/>
        <a:buChar char="o"/>
        <a:defRPr sz="1600" kern="1200">
          <a:solidFill>
            <a:schemeClr val="tx1"/>
          </a:solidFill>
          <a:latin typeface="+mn-lt"/>
          <a:ea typeface="+mn-ea"/>
          <a:cs typeface="+mn-cs"/>
        </a:defRPr>
      </a:lvl2pPr>
      <a:lvl3pPr marL="511175" indent="-171450" algn="l" defTabSz="6858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3pPr>
      <a:lvl4pPr marL="685800" indent="-171450" algn="l" defTabSz="685800" rtl="0" eaLnBrk="0" fontAlgn="base" hangingPunct="0">
        <a:spcBef>
          <a:spcPct val="20000"/>
        </a:spcBef>
        <a:spcAft>
          <a:spcPct val="0"/>
        </a:spcAft>
        <a:buSzPct val="75000"/>
        <a:buFont typeface="Courier New" panose="02070309020205020404" pitchFamily="49" charset="0"/>
        <a:buChar char="o"/>
        <a:defRPr sz="12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image" Target="../media/image3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tif"/><Relationship Id="rId1" Type="http://schemas.openxmlformats.org/officeDocument/2006/relationships/slideLayout" Target="../slideLayouts/slideLayout112.xml"/><Relationship Id="rId4" Type="http://schemas.openxmlformats.org/officeDocument/2006/relationships/hyperlink" Target="https://www.nami.org/NAMI/media/NAMI-Media/Infographics/Children-MH-Facts-NAMI.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ami.org/NAMI/media/NAMI-Media/Infographics/Children-MH-Facts-NAMI.pdf" TargetMode="External"/><Relationship Id="rId2" Type="http://schemas.openxmlformats.org/officeDocument/2006/relationships/image" Target="../media/image42.tif"/><Relationship Id="rId1" Type="http://schemas.openxmlformats.org/officeDocument/2006/relationships/slideLayout" Target="../slideLayouts/slideLayout112.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7.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8.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7.xml"/><Relationship Id="rId1" Type="http://schemas.openxmlformats.org/officeDocument/2006/relationships/slideLayout" Target="../slideLayouts/slideLayout93.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13.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11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15.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0.xml.rels><?xml version="1.0" encoding="UTF-8" standalone="yes"?>
<Relationships xmlns="http://schemas.openxmlformats.org/package/2006/relationships"><Relationship Id="rId2" Type="http://schemas.openxmlformats.org/officeDocument/2006/relationships/hyperlink" Target="https://www.ncbi.nlm.nih.gov/pmc/articles/PMC3606050/" TargetMode="External"/><Relationship Id="rId1" Type="http://schemas.openxmlformats.org/officeDocument/2006/relationships/slideLayout" Target="../slideLayouts/slideLayout114.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13.xml"/></Relationships>
</file>

<file path=ppt/slides/_rels/slide32.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88.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0.xml"/><Relationship Id="rId7" Type="http://schemas.openxmlformats.org/officeDocument/2006/relationships/slide" Target="slide17.xml"/><Relationship Id="rId12"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5.xml"/><Relationship Id="rId6" Type="http://schemas.openxmlformats.org/officeDocument/2006/relationships/slide" Target="slide18.xml"/><Relationship Id="rId11" Type="http://schemas.openxmlformats.org/officeDocument/2006/relationships/slide" Target="slide25.xml"/><Relationship Id="rId5" Type="http://schemas.openxmlformats.org/officeDocument/2006/relationships/slide" Target="slide15.xml"/><Relationship Id="rId10" Type="http://schemas.openxmlformats.org/officeDocument/2006/relationships/slide" Target="slide22.xml"/><Relationship Id="rId4" Type="http://schemas.openxmlformats.org/officeDocument/2006/relationships/slide" Target="slide19.xml"/><Relationship Id="rId9" Type="http://schemas.openxmlformats.org/officeDocument/2006/relationships/slide" Target="slide13.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13.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187.xml"/><Relationship Id="rId5" Type="http://schemas.openxmlformats.org/officeDocument/2006/relationships/image" Target="../media/image71.png"/><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16.xml"/><Relationship Id="rId1" Type="http://schemas.openxmlformats.org/officeDocument/2006/relationships/slideLayout" Target="../slideLayouts/slideLayout36.xml"/><Relationship Id="rId6" Type="http://schemas.openxmlformats.org/officeDocument/2006/relationships/image" Target="../media/image77.emf"/><Relationship Id="rId5" Type="http://schemas.openxmlformats.org/officeDocument/2006/relationships/image" Target="../media/image76.emf"/><Relationship Id="rId4" Type="http://schemas.openxmlformats.org/officeDocument/2006/relationships/image" Target="../media/image75.emf"/></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56.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hyperlink" Target="https://www.healthsystemtracker.org/chart-collection/current-costs-outcomes-related-mental-health-substance-abuse-disorders/#item-prevalence-mental-illness-among-adults-relatively-stable" TargetMode="External"/><Relationship Id="rId2" Type="http://schemas.openxmlformats.org/officeDocument/2006/relationships/image" Target="../media/image37.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3" Type="http://schemas.openxmlformats.org/officeDocument/2006/relationships/hyperlink" Target="https://www.healthsystemtracker.org/chart-collection/current-costs-outcomes-related-mental-health-substance-abuse-disorders/#item-prevalence-mental-illness-among-adults-relatively-stable" TargetMode="External"/><Relationship Id="rId2" Type="http://schemas.openxmlformats.org/officeDocument/2006/relationships/image" Target="../media/image38.png"/><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3" name="Picture 2" descr="Image of Child in swing "/>
          <p:cNvPicPr>
            <a:picLocks noChangeAspect="1"/>
          </p:cNvPicPr>
          <p:nvPr/>
        </p:nvPicPr>
        <p:blipFill rotWithShape="1">
          <a:blip r:embed="rId3" cstate="screen">
            <a:extLst>
              <a:ext uri="{28A0092B-C50C-407E-A947-70E740481C1C}">
                <a14:useLocalDpi xmlns:a14="http://schemas.microsoft.com/office/drawing/2010/main"/>
              </a:ext>
            </a:extLst>
          </a:blip>
          <a:srcRect l="22780" t="8880" r="3038" b="28572"/>
          <a:stretch/>
        </p:blipFill>
        <p:spPr>
          <a:xfrm flipH="1">
            <a:off x="-94549" y="0"/>
            <a:ext cx="12200467" cy="6858000"/>
          </a:xfrm>
          <a:prstGeom prst="rect">
            <a:avLst/>
          </a:prstGeom>
          <a:ln>
            <a:noFill/>
          </a:ln>
        </p:spPr>
      </p:pic>
      <p:sp>
        <p:nvSpPr>
          <p:cNvPr id="2" name="Title 1" descr="Image that states: Reimagining child well being: Financing Mental health and equity in child serving systems"/>
          <p:cNvSpPr>
            <a:spLocks noGrp="1"/>
          </p:cNvSpPr>
          <p:nvPr>
            <p:ph type="title"/>
          </p:nvPr>
        </p:nvSpPr>
        <p:spPr>
          <a:xfrm>
            <a:off x="556684" y="2436871"/>
            <a:ext cx="9381033" cy="992129"/>
          </a:xfrm>
          <a:effectLst>
            <a:outerShdw blurRad="165100" dir="2700000" algn="tl" rotWithShape="0">
              <a:srgbClr val="000000">
                <a:alpha val="25000"/>
              </a:srgbClr>
            </a:outerShdw>
          </a:effectLst>
        </p:spPr>
        <p:txBody>
          <a:bodyPr>
            <a:normAutofit fontScale="90000"/>
          </a:bodyPr>
          <a:lstStyle/>
          <a:p>
            <a:r>
              <a:rPr lang="en-US" sz="3100" dirty="0">
                <a:solidFill>
                  <a:schemeClr val="bg1"/>
                </a:solidFill>
              </a:rPr>
              <a:t>Reimagining child well being</a:t>
            </a:r>
            <a:br>
              <a:rPr lang="en-US" sz="3200" dirty="0">
                <a:solidFill>
                  <a:schemeClr val="bg1"/>
                </a:solidFill>
              </a:rPr>
            </a:br>
            <a:r>
              <a:rPr lang="en-US" sz="2000" dirty="0">
                <a:solidFill>
                  <a:schemeClr val="bg1"/>
                </a:solidFill>
              </a:rPr>
              <a:t>Financing Mental health and equity in child serving systems</a:t>
            </a:r>
            <a:br>
              <a:rPr lang="en-US" sz="2000" dirty="0">
                <a:solidFill>
                  <a:schemeClr val="bg1"/>
                </a:solidFill>
              </a:rPr>
            </a:br>
            <a:br>
              <a:rPr lang="en-US" sz="2000" dirty="0">
                <a:solidFill>
                  <a:schemeClr val="bg1"/>
                </a:solidFill>
              </a:rPr>
            </a:br>
            <a:br>
              <a:rPr lang="en-US" sz="2000" dirty="0">
                <a:solidFill>
                  <a:schemeClr val="bg1"/>
                </a:solidFill>
              </a:rPr>
            </a:br>
            <a:br>
              <a:rPr lang="en-US" sz="2000" dirty="0">
                <a:solidFill>
                  <a:schemeClr val="bg1"/>
                </a:solidFill>
              </a:rPr>
            </a:br>
            <a:br>
              <a:rPr lang="en-US" sz="2000" dirty="0">
                <a:solidFill>
                  <a:schemeClr val="bg1"/>
                </a:solidFill>
              </a:rPr>
            </a:br>
            <a:br>
              <a:rPr lang="en-US" sz="2000" dirty="0">
                <a:solidFill>
                  <a:schemeClr val="bg1"/>
                </a:solidFill>
              </a:rPr>
            </a:br>
            <a:br>
              <a:rPr lang="en-US" sz="2000" dirty="0">
                <a:solidFill>
                  <a:schemeClr val="bg1"/>
                </a:solidFill>
              </a:rPr>
            </a:br>
            <a:r>
              <a:rPr lang="en-US" sz="2000" dirty="0">
                <a:solidFill>
                  <a:schemeClr val="bg1"/>
                </a:solidFill>
              </a:rPr>
              <a:t>San Francisco state university</a:t>
            </a:r>
            <a:br>
              <a:rPr lang="en-US" sz="2000" dirty="0">
                <a:solidFill>
                  <a:schemeClr val="bg1"/>
                </a:solidFill>
              </a:rPr>
            </a:br>
            <a:r>
              <a:rPr lang="en-US" sz="1600" i="1" dirty="0">
                <a:solidFill>
                  <a:schemeClr val="bg1"/>
                </a:solidFill>
              </a:rPr>
              <a:t>February  25</a:t>
            </a:r>
            <a:r>
              <a:rPr lang="en-US" sz="1600" i="1" baseline="30000" dirty="0">
                <a:solidFill>
                  <a:schemeClr val="bg1"/>
                </a:solidFill>
              </a:rPr>
              <a:t>th</a:t>
            </a:r>
            <a:r>
              <a:rPr lang="en-US" sz="1600" i="1" dirty="0">
                <a:solidFill>
                  <a:schemeClr val="bg1"/>
                </a:solidFill>
              </a:rPr>
              <a:t>, 2022</a:t>
            </a:r>
            <a:br>
              <a:rPr lang="en-US" sz="3200" dirty="0">
                <a:solidFill>
                  <a:schemeClr val="bg1"/>
                </a:solidFill>
              </a:rPr>
            </a:br>
            <a:br>
              <a:rPr lang="en-US" sz="3200" dirty="0">
                <a:solidFill>
                  <a:schemeClr val="bg1"/>
                </a:solidFill>
              </a:rPr>
            </a:br>
            <a:endParaRPr lang="en-US" sz="3200" dirty="0">
              <a:solidFill>
                <a:schemeClr val="bg1"/>
              </a:solidFill>
            </a:endParaRPr>
          </a:p>
        </p:txBody>
      </p:sp>
      <p:pic>
        <p:nvPicPr>
          <p:cNvPr id="61" name="Google Shape;61;p15" descr="California Children's Trust Logo"/>
          <p:cNvPicPr preferRelativeResize="0"/>
          <p:nvPr/>
        </p:nvPicPr>
        <p:blipFill rotWithShape="1">
          <a:blip r:embed="rId4" cstate="screen">
            <a:alphaModFix/>
            <a:extLst>
              <a:ext uri="{28A0092B-C50C-407E-A947-70E740481C1C}">
                <a14:useLocalDpi xmlns:a14="http://schemas.microsoft.com/office/drawing/2010/main"/>
              </a:ext>
            </a:extLst>
          </a:blip>
          <a:srcRect l="8087" t="12646" r="8087" b="12673"/>
          <a:stretch/>
        </p:blipFill>
        <p:spPr>
          <a:xfrm>
            <a:off x="622239" y="755570"/>
            <a:ext cx="2820607" cy="1118985"/>
          </a:xfrm>
          <a:prstGeom prst="rect">
            <a:avLst/>
          </a:prstGeom>
          <a:noFill/>
          <a:ln>
            <a:noFill/>
          </a:ln>
        </p:spPr>
      </p:pic>
      <p:sp>
        <p:nvSpPr>
          <p:cNvPr id="5" name="Rectangle 4"/>
          <p:cNvSpPr/>
          <p:nvPr/>
        </p:nvSpPr>
        <p:spPr>
          <a:xfrm>
            <a:off x="-8467" y="0"/>
            <a:ext cx="16472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Slide Number Placeholder 5"/>
          <p:cNvSpPr>
            <a:spLocks noGrp="1"/>
          </p:cNvSpPr>
          <p:nvPr>
            <p:ph type="sldNum" sz="quarter" idx="12"/>
          </p:nvPr>
        </p:nvSpPr>
        <p:spPr/>
        <p:txBody>
          <a:bodyPr/>
          <a:lstStyle/>
          <a:p>
            <a:fld id="{5B9F9593-90F4-9E49-A578-D7F9853B242D}"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8947E09-A58E-B147-9F7C-0A1F0A831003}"/>
              </a:ext>
            </a:extLst>
          </p:cNvPr>
          <p:cNvSpPr/>
          <p:nvPr/>
        </p:nvSpPr>
        <p:spPr>
          <a:xfrm>
            <a:off x="7489699" y="1682015"/>
            <a:ext cx="4625163" cy="421384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descr="Image that states: THE “PRICE” IS HIGHER FOR BLACK AND BROWN CHILDREN&#13;&#10;Many receive the wrong services at the wrong time…in restrictive or punitive settings."/>
          <p:cNvSpPr txBox="1">
            <a:spLocks noGrp="1"/>
          </p:cNvSpPr>
          <p:nvPr>
            <p:ph type="title"/>
          </p:nvPr>
        </p:nvSpPr>
        <p:spPr>
          <a:xfrm>
            <a:off x="542334" y="302245"/>
            <a:ext cx="10674275" cy="772006"/>
          </a:xfrm>
          <a:prstGeom prst="rect">
            <a:avLst/>
          </a:prstGeom>
        </p:spPr>
        <p:txBody>
          <a:bodyPr vert="horz" wrap="square" lIns="0" tIns="17780" rIns="0" bIns="0" rtlCol="0">
            <a:spAutoFit/>
          </a:bodyPr>
          <a:lstStyle/>
          <a:p>
            <a:pPr marL="16933">
              <a:spcBef>
                <a:spcPts val="140"/>
              </a:spcBef>
            </a:pPr>
            <a:r>
              <a:rPr sz="2800" dirty="0">
                <a:solidFill>
                  <a:schemeClr val="tx1"/>
                </a:solidFill>
                <a:latin typeface="Arial Nova Cond" panose="020B0506020202020204" pitchFamily="34" charset="0"/>
                <a:cs typeface="Arial" panose="020B0604020202020204" pitchFamily="34" charset="0"/>
              </a:rPr>
              <a:t>THE </a:t>
            </a:r>
            <a:r>
              <a:rPr sz="2800" spc="-7" dirty="0">
                <a:solidFill>
                  <a:schemeClr val="tx1"/>
                </a:solidFill>
                <a:latin typeface="Arial Nova Cond" panose="020B0506020202020204" pitchFamily="34" charset="0"/>
                <a:cs typeface="Arial" panose="020B0604020202020204" pitchFamily="34" charset="0"/>
              </a:rPr>
              <a:t>“PRICE” IS HIGHER </a:t>
            </a:r>
            <a:r>
              <a:rPr sz="2800" dirty="0">
                <a:solidFill>
                  <a:schemeClr val="tx1"/>
                </a:solidFill>
                <a:latin typeface="Arial Nova Cond" panose="020B0506020202020204" pitchFamily="34" charset="0"/>
                <a:cs typeface="Arial" panose="020B0604020202020204" pitchFamily="34" charset="0"/>
              </a:rPr>
              <a:t>FOR </a:t>
            </a:r>
            <a:r>
              <a:rPr sz="2800" spc="7" dirty="0">
                <a:solidFill>
                  <a:schemeClr val="tx1"/>
                </a:solidFill>
                <a:latin typeface="Arial Nova Cond" panose="020B0506020202020204" pitchFamily="34" charset="0"/>
                <a:cs typeface="Arial" panose="020B0604020202020204" pitchFamily="34" charset="0"/>
              </a:rPr>
              <a:t>BLACK AND </a:t>
            </a:r>
            <a:r>
              <a:rPr sz="2800" dirty="0">
                <a:solidFill>
                  <a:schemeClr val="tx1"/>
                </a:solidFill>
                <a:latin typeface="Arial Nova Cond" panose="020B0506020202020204" pitchFamily="34" charset="0"/>
                <a:cs typeface="Arial" panose="020B0604020202020204" pitchFamily="34" charset="0"/>
              </a:rPr>
              <a:t>BROWN</a:t>
            </a:r>
            <a:r>
              <a:rPr sz="2800" spc="-280" dirty="0">
                <a:solidFill>
                  <a:schemeClr val="tx1"/>
                </a:solidFill>
                <a:latin typeface="Arial Nova Cond" panose="020B0506020202020204" pitchFamily="34" charset="0"/>
                <a:cs typeface="Arial" panose="020B0604020202020204" pitchFamily="34" charset="0"/>
              </a:rPr>
              <a:t> </a:t>
            </a:r>
            <a:r>
              <a:rPr sz="2800" spc="-7" dirty="0">
                <a:solidFill>
                  <a:schemeClr val="tx1"/>
                </a:solidFill>
                <a:latin typeface="Arial Nova Cond" panose="020B0506020202020204" pitchFamily="34" charset="0"/>
                <a:cs typeface="Arial" panose="020B0604020202020204" pitchFamily="34" charset="0"/>
              </a:rPr>
              <a:t>CHILDREN</a:t>
            </a:r>
            <a:endParaRPr sz="2800" dirty="0">
              <a:solidFill>
                <a:schemeClr val="tx1"/>
              </a:solidFill>
              <a:latin typeface="Arial Nova Cond" panose="020B0506020202020204" pitchFamily="34" charset="0"/>
              <a:cs typeface="Arial" panose="020B0604020202020204" pitchFamily="34" charset="0"/>
            </a:endParaRPr>
          </a:p>
          <a:p>
            <a:pPr marL="16933"/>
            <a:br>
              <a:rPr lang="en-US" sz="100" b="0" i="1" spc="-7" dirty="0">
                <a:solidFill>
                  <a:srgbClr val="1384B7"/>
                </a:solidFill>
                <a:latin typeface="Arial" panose="020B0604020202020204" pitchFamily="34" charset="0"/>
                <a:cs typeface="Arial" panose="020B0604020202020204" pitchFamily="34" charset="0"/>
              </a:rPr>
            </a:br>
            <a:r>
              <a:rPr lang="en-US" sz="2000" i="1" spc="-7" dirty="0">
                <a:solidFill>
                  <a:srgbClr val="1384B7"/>
                </a:solidFill>
                <a:latin typeface="Arial" panose="020B0604020202020204" pitchFamily="34" charset="0"/>
                <a:cs typeface="Arial" panose="020B0604020202020204" pitchFamily="34" charset="0"/>
              </a:rPr>
              <a:t>Many</a:t>
            </a:r>
            <a:r>
              <a:rPr sz="2000" i="1" spc="-7" dirty="0">
                <a:solidFill>
                  <a:srgbClr val="1384B7"/>
                </a:solidFill>
                <a:latin typeface="Arial" panose="020B0604020202020204" pitchFamily="34" charset="0"/>
                <a:cs typeface="Arial" panose="020B0604020202020204" pitchFamily="34" charset="0"/>
              </a:rPr>
              <a:t> receive the wrong services at the wrong</a:t>
            </a:r>
            <a:r>
              <a:rPr sz="2000" i="1" spc="160" dirty="0">
                <a:solidFill>
                  <a:srgbClr val="1384B7"/>
                </a:solidFill>
                <a:latin typeface="Arial" panose="020B0604020202020204" pitchFamily="34" charset="0"/>
                <a:cs typeface="Arial" panose="020B0604020202020204" pitchFamily="34" charset="0"/>
              </a:rPr>
              <a:t> </a:t>
            </a:r>
            <a:r>
              <a:rPr sz="2000" i="1" spc="-7" dirty="0">
                <a:solidFill>
                  <a:srgbClr val="1384B7"/>
                </a:solidFill>
                <a:latin typeface="Arial" panose="020B0604020202020204" pitchFamily="34" charset="0"/>
                <a:cs typeface="Arial" panose="020B0604020202020204" pitchFamily="34" charset="0"/>
              </a:rPr>
              <a:t>time</a:t>
            </a:r>
            <a:r>
              <a:rPr lang="en-US" sz="2000" i="1" spc="-7" dirty="0">
                <a:solidFill>
                  <a:srgbClr val="1384B7"/>
                </a:solidFill>
                <a:latin typeface="Arial" panose="020B0604020202020204" pitchFamily="34" charset="0"/>
                <a:cs typeface="Arial" panose="020B0604020202020204" pitchFamily="34" charset="0"/>
              </a:rPr>
              <a:t>…in restrictive or punitive settings.</a:t>
            </a:r>
            <a:endParaRPr sz="2000" i="1" dirty="0">
              <a:latin typeface="Arial" panose="020B0604020202020204" pitchFamily="34" charset="0"/>
              <a:cs typeface="Arial" panose="020B0604020202020204" pitchFamily="34" charset="0"/>
            </a:endParaRPr>
          </a:p>
        </p:txBody>
      </p:sp>
      <p:sp>
        <p:nvSpPr>
          <p:cNvPr id="3" name="object 3"/>
          <p:cNvSpPr txBox="1"/>
          <p:nvPr/>
        </p:nvSpPr>
        <p:spPr>
          <a:xfrm>
            <a:off x="2383183" y="1943400"/>
            <a:ext cx="3016673" cy="643595"/>
          </a:xfrm>
          <a:prstGeom prst="rect">
            <a:avLst/>
          </a:prstGeom>
        </p:spPr>
        <p:txBody>
          <a:bodyPr vert="horz" wrap="square" lIns="0" tIns="16087" rIns="0" bIns="0" rtlCol="0">
            <a:spAutoFit/>
          </a:bodyPr>
          <a:lstStyle/>
          <a:p>
            <a:pPr marL="16933" marR="6773" defTabSz="1219170">
              <a:lnSpc>
                <a:spcPct val="113599"/>
              </a:lnSpc>
              <a:spcBef>
                <a:spcPts val="127"/>
              </a:spcBef>
            </a:pPr>
            <a:r>
              <a:rPr spc="-7" dirty="0">
                <a:solidFill>
                  <a:srgbClr val="585858"/>
                </a:solidFill>
                <a:latin typeface="Arial" panose="020B0604020202020204" pitchFamily="34" charset="0"/>
                <a:cs typeface="Arial" panose="020B0604020202020204" pitchFamily="34" charset="0"/>
              </a:rPr>
              <a:t>81% </a:t>
            </a:r>
            <a:r>
              <a:rPr spc="-13" dirty="0">
                <a:solidFill>
                  <a:srgbClr val="585858"/>
                </a:solidFill>
                <a:latin typeface="Arial" panose="020B0604020202020204" pitchFamily="34" charset="0"/>
                <a:cs typeface="Arial" panose="020B0604020202020204" pitchFamily="34" charset="0"/>
              </a:rPr>
              <a:t>of </a:t>
            </a:r>
            <a:r>
              <a:rPr spc="-7" dirty="0">
                <a:solidFill>
                  <a:srgbClr val="585858"/>
                </a:solidFill>
                <a:latin typeface="Arial" panose="020B0604020202020204" pitchFamily="34" charset="0"/>
                <a:cs typeface="Arial" panose="020B0604020202020204" pitchFamily="34" charset="0"/>
              </a:rPr>
              <a:t>children </a:t>
            </a:r>
            <a:r>
              <a:rPr dirty="0">
                <a:solidFill>
                  <a:srgbClr val="585858"/>
                </a:solidFill>
                <a:latin typeface="Arial" panose="020B0604020202020204" pitchFamily="34" charset="0"/>
                <a:cs typeface="Arial" panose="020B0604020202020204" pitchFamily="34" charset="0"/>
              </a:rPr>
              <a:t>on</a:t>
            </a:r>
            <a:r>
              <a:rPr spc="-100" dirty="0">
                <a:solidFill>
                  <a:srgbClr val="585858"/>
                </a:solidFill>
                <a:latin typeface="Arial" panose="020B0604020202020204" pitchFamily="34" charset="0"/>
                <a:cs typeface="Arial" panose="020B0604020202020204" pitchFamily="34" charset="0"/>
              </a:rPr>
              <a:t> </a:t>
            </a:r>
            <a:r>
              <a:rPr dirty="0">
                <a:solidFill>
                  <a:srgbClr val="585858"/>
                </a:solidFill>
                <a:latin typeface="Arial" panose="020B0604020202020204" pitchFamily="34" charset="0"/>
                <a:cs typeface="Arial" panose="020B0604020202020204" pitchFamily="34" charset="0"/>
              </a:rPr>
              <a:t>medicaid  </a:t>
            </a:r>
            <a:r>
              <a:rPr spc="-7" dirty="0">
                <a:solidFill>
                  <a:srgbClr val="585858"/>
                </a:solidFill>
                <a:latin typeface="Arial" panose="020B0604020202020204" pitchFamily="34" charset="0"/>
                <a:cs typeface="Arial" panose="020B0604020202020204" pitchFamily="34" charset="0"/>
              </a:rPr>
              <a:t>are </a:t>
            </a:r>
            <a:r>
              <a:rPr lang="en-US" b="1" spc="-7" dirty="0">
                <a:latin typeface="Arial" panose="020B0604020202020204" pitchFamily="34" charset="0"/>
                <a:cs typeface="Arial" panose="020B0604020202020204" pitchFamily="34" charset="0"/>
              </a:rPr>
              <a:t>children of color</a:t>
            </a:r>
            <a:r>
              <a:rPr lang="en-US" b="1" dirty="0">
                <a:latin typeface="Arial" panose="020B0604020202020204" pitchFamily="34" charset="0"/>
                <a:cs typeface="Arial" panose="020B0604020202020204" pitchFamily="34" charset="0"/>
              </a:rPr>
              <a:t>.</a:t>
            </a:r>
            <a:endParaRPr dirty="0">
              <a:solidFill>
                <a:prstClr val="black"/>
              </a:solidFill>
              <a:latin typeface="Arial" panose="020B0604020202020204" pitchFamily="34" charset="0"/>
              <a:cs typeface="Arial" panose="020B0604020202020204" pitchFamily="34" charset="0"/>
            </a:endParaRPr>
          </a:p>
        </p:txBody>
      </p:sp>
      <p:sp>
        <p:nvSpPr>
          <p:cNvPr id="4" name="object 4" descr="Square that includes the following text: Making Healing Centered Schools a reality isn’t simply a matter of tweaking access or programs…&#13;&#10;&#13;&#10;It requires acknowledgment of how racism and poverty impact the social and emotional health of children&#13;&#10;"/>
          <p:cNvSpPr txBox="1"/>
          <p:nvPr/>
        </p:nvSpPr>
        <p:spPr>
          <a:xfrm>
            <a:off x="7843518" y="2178218"/>
            <a:ext cx="3917527" cy="3171232"/>
          </a:xfrm>
          <a:prstGeom prst="rect">
            <a:avLst/>
          </a:prstGeom>
        </p:spPr>
        <p:txBody>
          <a:bodyPr vert="horz" wrap="square" lIns="0" tIns="16933" rIns="0" bIns="0" rtlCol="0">
            <a:spAutoFit/>
          </a:bodyPr>
          <a:lstStyle/>
          <a:p>
            <a:pPr marL="16933" marR="6773" algn="ctr" defTabSz="1219170">
              <a:lnSpc>
                <a:spcPct val="113999"/>
              </a:lnSpc>
              <a:spcBef>
                <a:spcPts val="133"/>
              </a:spcBef>
            </a:pPr>
            <a:r>
              <a:rPr lang="en-US" sz="2000" b="1" dirty="0">
                <a:solidFill>
                  <a:srgbClr val="FFFFFF"/>
                </a:solidFill>
                <a:latin typeface="Arial" panose="020B0604020202020204" pitchFamily="34" charset="0"/>
                <a:cs typeface="Arial" panose="020B0604020202020204" pitchFamily="34" charset="0"/>
              </a:rPr>
              <a:t>Making Healing Centered Schools a reality isn’t simply a </a:t>
            </a:r>
            <a:r>
              <a:rPr lang="en-US" sz="2000" b="1" spc="-7" dirty="0">
                <a:solidFill>
                  <a:srgbClr val="FFFFFF"/>
                </a:solidFill>
                <a:latin typeface="Arial" panose="020B0604020202020204" pitchFamily="34" charset="0"/>
                <a:cs typeface="Arial" panose="020B0604020202020204" pitchFamily="34" charset="0"/>
              </a:rPr>
              <a:t>matter </a:t>
            </a:r>
            <a:r>
              <a:rPr lang="en-US" sz="2000" b="1" dirty="0">
                <a:solidFill>
                  <a:srgbClr val="FFFFFF"/>
                </a:solidFill>
                <a:latin typeface="Arial" panose="020B0604020202020204" pitchFamily="34" charset="0"/>
                <a:cs typeface="Arial" panose="020B0604020202020204" pitchFamily="34" charset="0"/>
              </a:rPr>
              <a:t>of </a:t>
            </a:r>
            <a:r>
              <a:rPr lang="en-US" sz="2000" b="1" spc="-7" dirty="0">
                <a:solidFill>
                  <a:srgbClr val="FFFFFF"/>
                </a:solidFill>
                <a:latin typeface="Arial" panose="020B0604020202020204" pitchFamily="34" charset="0"/>
                <a:cs typeface="Arial" panose="020B0604020202020204" pitchFamily="34" charset="0"/>
              </a:rPr>
              <a:t>tweaking access </a:t>
            </a:r>
            <a:r>
              <a:rPr lang="en-US" sz="2000" b="1" dirty="0">
                <a:solidFill>
                  <a:srgbClr val="FFFFFF"/>
                </a:solidFill>
                <a:latin typeface="Arial" panose="020B0604020202020204" pitchFamily="34" charset="0"/>
                <a:cs typeface="Arial" panose="020B0604020202020204" pitchFamily="34" charset="0"/>
              </a:rPr>
              <a:t>or programs…</a:t>
            </a:r>
          </a:p>
          <a:p>
            <a:pPr marL="16933" marR="6773" algn="ctr" defTabSz="1219170">
              <a:lnSpc>
                <a:spcPct val="113999"/>
              </a:lnSpc>
              <a:spcBef>
                <a:spcPts val="133"/>
              </a:spcBef>
            </a:pPr>
            <a:endParaRPr lang="en-US" sz="2000" b="1" dirty="0">
              <a:solidFill>
                <a:srgbClr val="FFFFFF"/>
              </a:solidFill>
              <a:latin typeface="Arial" panose="020B0604020202020204" pitchFamily="34" charset="0"/>
              <a:cs typeface="Arial" panose="020B0604020202020204" pitchFamily="34" charset="0"/>
            </a:endParaRPr>
          </a:p>
          <a:p>
            <a:pPr marL="16933" marR="6773" algn="ctr" defTabSz="1219170">
              <a:lnSpc>
                <a:spcPct val="113999"/>
              </a:lnSpc>
              <a:spcBef>
                <a:spcPts val="133"/>
              </a:spcBef>
            </a:pPr>
            <a:r>
              <a:rPr lang="en-US" sz="2000" b="1" spc="-7" dirty="0">
                <a:solidFill>
                  <a:srgbClr val="FFFFFF"/>
                </a:solidFill>
                <a:latin typeface="Arial" panose="020B0604020202020204" pitchFamily="34" charset="0"/>
                <a:cs typeface="Arial" panose="020B0604020202020204" pitchFamily="34" charset="0"/>
              </a:rPr>
              <a:t>It requires </a:t>
            </a:r>
            <a:r>
              <a:rPr lang="en-US" sz="2000" b="1" dirty="0">
                <a:solidFill>
                  <a:srgbClr val="FFFFFF"/>
                </a:solidFill>
                <a:latin typeface="Arial" panose="020B0604020202020204" pitchFamily="34" charset="0"/>
                <a:cs typeface="Arial" panose="020B0604020202020204" pitchFamily="34" charset="0"/>
              </a:rPr>
              <a:t>acknowledgment of how racism and poverty impact the social and emotional health of children</a:t>
            </a:r>
            <a:endParaRPr sz="2000" dirty="0">
              <a:solidFill>
                <a:prstClr val="black"/>
              </a:solidFill>
              <a:latin typeface="Arial" panose="020B0604020202020204" pitchFamily="34" charset="0"/>
              <a:cs typeface="Arial" panose="020B0604020202020204" pitchFamily="34" charset="0"/>
            </a:endParaRPr>
          </a:p>
        </p:txBody>
      </p:sp>
      <p:sp>
        <p:nvSpPr>
          <p:cNvPr id="5" name="object 5" descr="Circle with 81% inside and the following to the right of the circle: 81% of children on medicaid  are children of color.&#13;&#10;"/>
          <p:cNvSpPr/>
          <p:nvPr/>
        </p:nvSpPr>
        <p:spPr>
          <a:xfrm>
            <a:off x="746320" y="1708355"/>
            <a:ext cx="1313180" cy="1313180"/>
          </a:xfrm>
          <a:custGeom>
            <a:avLst/>
            <a:gdLst/>
            <a:ahLst/>
            <a:cxnLst/>
            <a:rect l="l" t="t" r="r" b="b"/>
            <a:pathLst>
              <a:path w="984885" h="984885">
                <a:moveTo>
                  <a:pt x="0" y="492251"/>
                </a:moveTo>
                <a:lnTo>
                  <a:pt x="2253" y="444843"/>
                </a:lnTo>
                <a:lnTo>
                  <a:pt x="8875" y="398711"/>
                </a:lnTo>
                <a:lnTo>
                  <a:pt x="19661" y="354059"/>
                </a:lnTo>
                <a:lnTo>
                  <a:pt x="34403" y="311095"/>
                </a:lnTo>
                <a:lnTo>
                  <a:pt x="52895" y="270026"/>
                </a:lnTo>
                <a:lnTo>
                  <a:pt x="74932" y="231056"/>
                </a:lnTo>
                <a:lnTo>
                  <a:pt x="100306" y="194393"/>
                </a:lnTo>
                <a:lnTo>
                  <a:pt x="128812" y="160243"/>
                </a:lnTo>
                <a:lnTo>
                  <a:pt x="160243" y="128812"/>
                </a:lnTo>
                <a:lnTo>
                  <a:pt x="194393" y="100306"/>
                </a:lnTo>
                <a:lnTo>
                  <a:pt x="231056" y="74932"/>
                </a:lnTo>
                <a:lnTo>
                  <a:pt x="270026" y="52895"/>
                </a:lnTo>
                <a:lnTo>
                  <a:pt x="311095" y="34403"/>
                </a:lnTo>
                <a:lnTo>
                  <a:pt x="354059" y="19661"/>
                </a:lnTo>
                <a:lnTo>
                  <a:pt x="398711" y="8875"/>
                </a:lnTo>
                <a:lnTo>
                  <a:pt x="444843" y="2253"/>
                </a:lnTo>
                <a:lnTo>
                  <a:pt x="492252" y="0"/>
                </a:lnTo>
                <a:lnTo>
                  <a:pt x="539660" y="2253"/>
                </a:lnTo>
                <a:lnTo>
                  <a:pt x="585792" y="8875"/>
                </a:lnTo>
                <a:lnTo>
                  <a:pt x="630444" y="19661"/>
                </a:lnTo>
                <a:lnTo>
                  <a:pt x="673408" y="34403"/>
                </a:lnTo>
                <a:lnTo>
                  <a:pt x="714477" y="52895"/>
                </a:lnTo>
                <a:lnTo>
                  <a:pt x="753447" y="74932"/>
                </a:lnTo>
                <a:lnTo>
                  <a:pt x="790110" y="100306"/>
                </a:lnTo>
                <a:lnTo>
                  <a:pt x="824260" y="128812"/>
                </a:lnTo>
                <a:lnTo>
                  <a:pt x="855691" y="160243"/>
                </a:lnTo>
                <a:lnTo>
                  <a:pt x="884197" y="194393"/>
                </a:lnTo>
                <a:lnTo>
                  <a:pt x="909571" y="231056"/>
                </a:lnTo>
                <a:lnTo>
                  <a:pt x="931608" y="270026"/>
                </a:lnTo>
                <a:lnTo>
                  <a:pt x="950100" y="311095"/>
                </a:lnTo>
                <a:lnTo>
                  <a:pt x="964842" y="354059"/>
                </a:lnTo>
                <a:lnTo>
                  <a:pt x="975628" y="398711"/>
                </a:lnTo>
                <a:lnTo>
                  <a:pt x="982250" y="444843"/>
                </a:lnTo>
                <a:lnTo>
                  <a:pt x="984504" y="492251"/>
                </a:lnTo>
                <a:lnTo>
                  <a:pt x="982250" y="539660"/>
                </a:lnTo>
                <a:lnTo>
                  <a:pt x="975628" y="585792"/>
                </a:lnTo>
                <a:lnTo>
                  <a:pt x="964842" y="630444"/>
                </a:lnTo>
                <a:lnTo>
                  <a:pt x="950100" y="673408"/>
                </a:lnTo>
                <a:lnTo>
                  <a:pt x="931608" y="714477"/>
                </a:lnTo>
                <a:lnTo>
                  <a:pt x="909571" y="753447"/>
                </a:lnTo>
                <a:lnTo>
                  <a:pt x="884197" y="790110"/>
                </a:lnTo>
                <a:lnTo>
                  <a:pt x="855691" y="824260"/>
                </a:lnTo>
                <a:lnTo>
                  <a:pt x="824260" y="855691"/>
                </a:lnTo>
                <a:lnTo>
                  <a:pt x="790110" y="884197"/>
                </a:lnTo>
                <a:lnTo>
                  <a:pt x="753447" y="909571"/>
                </a:lnTo>
                <a:lnTo>
                  <a:pt x="714477" y="931608"/>
                </a:lnTo>
                <a:lnTo>
                  <a:pt x="673408" y="950100"/>
                </a:lnTo>
                <a:lnTo>
                  <a:pt x="630444" y="964842"/>
                </a:lnTo>
                <a:lnTo>
                  <a:pt x="585792" y="975628"/>
                </a:lnTo>
                <a:lnTo>
                  <a:pt x="539660" y="982250"/>
                </a:lnTo>
                <a:lnTo>
                  <a:pt x="492252" y="984503"/>
                </a:lnTo>
                <a:lnTo>
                  <a:pt x="444843" y="982250"/>
                </a:lnTo>
                <a:lnTo>
                  <a:pt x="398711" y="975628"/>
                </a:lnTo>
                <a:lnTo>
                  <a:pt x="354059" y="964842"/>
                </a:lnTo>
                <a:lnTo>
                  <a:pt x="311095" y="950100"/>
                </a:lnTo>
                <a:lnTo>
                  <a:pt x="270026" y="931608"/>
                </a:lnTo>
                <a:lnTo>
                  <a:pt x="231056" y="909571"/>
                </a:lnTo>
                <a:lnTo>
                  <a:pt x="194393" y="884197"/>
                </a:lnTo>
                <a:lnTo>
                  <a:pt x="160243" y="855691"/>
                </a:lnTo>
                <a:lnTo>
                  <a:pt x="128812" y="824260"/>
                </a:lnTo>
                <a:lnTo>
                  <a:pt x="100306" y="790110"/>
                </a:lnTo>
                <a:lnTo>
                  <a:pt x="74932" y="753447"/>
                </a:lnTo>
                <a:lnTo>
                  <a:pt x="52895" y="714477"/>
                </a:lnTo>
                <a:lnTo>
                  <a:pt x="34403" y="673408"/>
                </a:lnTo>
                <a:lnTo>
                  <a:pt x="19661" y="630444"/>
                </a:lnTo>
                <a:lnTo>
                  <a:pt x="8875" y="585792"/>
                </a:lnTo>
                <a:lnTo>
                  <a:pt x="2253" y="539660"/>
                </a:lnTo>
                <a:lnTo>
                  <a:pt x="0" y="492251"/>
                </a:lnTo>
                <a:close/>
              </a:path>
            </a:pathLst>
          </a:custGeom>
          <a:ln w="38100">
            <a:solidFill>
              <a:srgbClr val="18A0DD"/>
            </a:solidFill>
          </a:ln>
        </p:spPr>
        <p:txBody>
          <a:bodyPr wrap="square" lIns="0" tIns="0" rIns="0" bIns="0" rtlCol="0"/>
          <a:lstStyle/>
          <a:p>
            <a:pPr defTabSz="1219170"/>
            <a:endParaRPr sz="2000">
              <a:solidFill>
                <a:prstClr val="black"/>
              </a:solidFill>
              <a:latin typeface="Arial" panose="020B0604020202020204" pitchFamily="34" charset="0"/>
              <a:cs typeface="Arial" panose="020B0604020202020204" pitchFamily="34" charset="0"/>
            </a:endParaRPr>
          </a:p>
        </p:txBody>
      </p:sp>
      <p:sp>
        <p:nvSpPr>
          <p:cNvPr id="6" name="object 6"/>
          <p:cNvSpPr txBox="1"/>
          <p:nvPr/>
        </p:nvSpPr>
        <p:spPr>
          <a:xfrm>
            <a:off x="932904" y="2052238"/>
            <a:ext cx="1023620" cy="633507"/>
          </a:xfrm>
          <a:prstGeom prst="rect">
            <a:avLst/>
          </a:prstGeom>
        </p:spPr>
        <p:txBody>
          <a:bodyPr vert="horz" wrap="square" lIns="0" tIns="17780" rIns="0" bIns="0" rtlCol="0">
            <a:spAutoFit/>
          </a:bodyPr>
          <a:lstStyle/>
          <a:p>
            <a:pPr marL="50799" defTabSz="1219170">
              <a:spcBef>
                <a:spcPts val="140"/>
              </a:spcBef>
            </a:pPr>
            <a:r>
              <a:rPr sz="4000" b="1" spc="13" dirty="0">
                <a:solidFill>
                  <a:srgbClr val="1384B7"/>
                </a:solidFill>
                <a:latin typeface="Arial" panose="020B0604020202020204" pitchFamily="34" charset="0"/>
                <a:cs typeface="Arial" panose="020B0604020202020204" pitchFamily="34" charset="0"/>
              </a:rPr>
              <a:t>81</a:t>
            </a:r>
            <a:r>
              <a:rPr sz="4000" spc="20" baseline="25132" dirty="0">
                <a:solidFill>
                  <a:srgbClr val="1384B7"/>
                </a:solidFill>
                <a:latin typeface="Arial" panose="020B0604020202020204" pitchFamily="34" charset="0"/>
                <a:cs typeface="Arial" panose="020B0604020202020204" pitchFamily="34" charset="0"/>
              </a:rPr>
              <a:t>%</a:t>
            </a:r>
            <a:endParaRPr sz="4000" baseline="25132" dirty="0">
              <a:solidFill>
                <a:prstClr val="black"/>
              </a:solidFill>
              <a:latin typeface="Arial" panose="020B0604020202020204" pitchFamily="34" charset="0"/>
              <a:cs typeface="Arial" panose="020B0604020202020204" pitchFamily="34" charset="0"/>
            </a:endParaRPr>
          </a:p>
        </p:txBody>
      </p:sp>
      <p:sp>
        <p:nvSpPr>
          <p:cNvPr id="7" name="object 7" descr="Circle with 2X inside with the following to the right of the circle: The suicide rate for black  children, ages 5-12, is 2x that of  their white peers.&#13;&#10;"/>
          <p:cNvSpPr/>
          <p:nvPr/>
        </p:nvSpPr>
        <p:spPr>
          <a:xfrm>
            <a:off x="746320" y="3159203"/>
            <a:ext cx="1313180" cy="1313180"/>
          </a:xfrm>
          <a:custGeom>
            <a:avLst/>
            <a:gdLst/>
            <a:ahLst/>
            <a:cxnLst/>
            <a:rect l="l" t="t" r="r" b="b"/>
            <a:pathLst>
              <a:path w="984885" h="984885">
                <a:moveTo>
                  <a:pt x="0" y="492251"/>
                </a:moveTo>
                <a:lnTo>
                  <a:pt x="2253" y="444843"/>
                </a:lnTo>
                <a:lnTo>
                  <a:pt x="8875" y="398711"/>
                </a:lnTo>
                <a:lnTo>
                  <a:pt x="19661" y="354059"/>
                </a:lnTo>
                <a:lnTo>
                  <a:pt x="34403" y="311095"/>
                </a:lnTo>
                <a:lnTo>
                  <a:pt x="52895" y="270026"/>
                </a:lnTo>
                <a:lnTo>
                  <a:pt x="74932" y="231056"/>
                </a:lnTo>
                <a:lnTo>
                  <a:pt x="100306" y="194393"/>
                </a:lnTo>
                <a:lnTo>
                  <a:pt x="128812" y="160243"/>
                </a:lnTo>
                <a:lnTo>
                  <a:pt x="160243" y="128812"/>
                </a:lnTo>
                <a:lnTo>
                  <a:pt x="194393" y="100306"/>
                </a:lnTo>
                <a:lnTo>
                  <a:pt x="231056" y="74932"/>
                </a:lnTo>
                <a:lnTo>
                  <a:pt x="270026" y="52895"/>
                </a:lnTo>
                <a:lnTo>
                  <a:pt x="311095" y="34403"/>
                </a:lnTo>
                <a:lnTo>
                  <a:pt x="354059" y="19661"/>
                </a:lnTo>
                <a:lnTo>
                  <a:pt x="398711" y="8875"/>
                </a:lnTo>
                <a:lnTo>
                  <a:pt x="444843" y="2253"/>
                </a:lnTo>
                <a:lnTo>
                  <a:pt x="492252" y="0"/>
                </a:lnTo>
                <a:lnTo>
                  <a:pt x="539660" y="2253"/>
                </a:lnTo>
                <a:lnTo>
                  <a:pt x="585792" y="8875"/>
                </a:lnTo>
                <a:lnTo>
                  <a:pt x="630444" y="19661"/>
                </a:lnTo>
                <a:lnTo>
                  <a:pt x="673408" y="34403"/>
                </a:lnTo>
                <a:lnTo>
                  <a:pt x="714477" y="52895"/>
                </a:lnTo>
                <a:lnTo>
                  <a:pt x="753447" y="74932"/>
                </a:lnTo>
                <a:lnTo>
                  <a:pt x="790110" y="100306"/>
                </a:lnTo>
                <a:lnTo>
                  <a:pt x="824260" y="128812"/>
                </a:lnTo>
                <a:lnTo>
                  <a:pt x="855691" y="160243"/>
                </a:lnTo>
                <a:lnTo>
                  <a:pt x="884197" y="194393"/>
                </a:lnTo>
                <a:lnTo>
                  <a:pt x="909571" y="231056"/>
                </a:lnTo>
                <a:lnTo>
                  <a:pt x="931608" y="270026"/>
                </a:lnTo>
                <a:lnTo>
                  <a:pt x="950100" y="311095"/>
                </a:lnTo>
                <a:lnTo>
                  <a:pt x="964842" y="354059"/>
                </a:lnTo>
                <a:lnTo>
                  <a:pt x="975628" y="398711"/>
                </a:lnTo>
                <a:lnTo>
                  <a:pt x="982250" y="444843"/>
                </a:lnTo>
                <a:lnTo>
                  <a:pt x="984504" y="492251"/>
                </a:lnTo>
                <a:lnTo>
                  <a:pt x="982250" y="539660"/>
                </a:lnTo>
                <a:lnTo>
                  <a:pt x="975628" y="585792"/>
                </a:lnTo>
                <a:lnTo>
                  <a:pt x="964842" y="630444"/>
                </a:lnTo>
                <a:lnTo>
                  <a:pt x="950100" y="673408"/>
                </a:lnTo>
                <a:lnTo>
                  <a:pt x="931608" y="714477"/>
                </a:lnTo>
                <a:lnTo>
                  <a:pt x="909571" y="753447"/>
                </a:lnTo>
                <a:lnTo>
                  <a:pt x="884197" y="790110"/>
                </a:lnTo>
                <a:lnTo>
                  <a:pt x="855691" y="824260"/>
                </a:lnTo>
                <a:lnTo>
                  <a:pt x="824260" y="855691"/>
                </a:lnTo>
                <a:lnTo>
                  <a:pt x="790110" y="884197"/>
                </a:lnTo>
                <a:lnTo>
                  <a:pt x="753447" y="909571"/>
                </a:lnTo>
                <a:lnTo>
                  <a:pt x="714477" y="931608"/>
                </a:lnTo>
                <a:lnTo>
                  <a:pt x="673408" y="950100"/>
                </a:lnTo>
                <a:lnTo>
                  <a:pt x="630444" y="964842"/>
                </a:lnTo>
                <a:lnTo>
                  <a:pt x="585792" y="975628"/>
                </a:lnTo>
                <a:lnTo>
                  <a:pt x="539660" y="982250"/>
                </a:lnTo>
                <a:lnTo>
                  <a:pt x="492252" y="984503"/>
                </a:lnTo>
                <a:lnTo>
                  <a:pt x="444843" y="982250"/>
                </a:lnTo>
                <a:lnTo>
                  <a:pt x="398711" y="975628"/>
                </a:lnTo>
                <a:lnTo>
                  <a:pt x="354059" y="964842"/>
                </a:lnTo>
                <a:lnTo>
                  <a:pt x="311095" y="950100"/>
                </a:lnTo>
                <a:lnTo>
                  <a:pt x="270026" y="931608"/>
                </a:lnTo>
                <a:lnTo>
                  <a:pt x="231056" y="909571"/>
                </a:lnTo>
                <a:lnTo>
                  <a:pt x="194393" y="884197"/>
                </a:lnTo>
                <a:lnTo>
                  <a:pt x="160243" y="855691"/>
                </a:lnTo>
                <a:lnTo>
                  <a:pt x="128812" y="824260"/>
                </a:lnTo>
                <a:lnTo>
                  <a:pt x="100306" y="790110"/>
                </a:lnTo>
                <a:lnTo>
                  <a:pt x="74932" y="753447"/>
                </a:lnTo>
                <a:lnTo>
                  <a:pt x="52895" y="714477"/>
                </a:lnTo>
                <a:lnTo>
                  <a:pt x="34403" y="673408"/>
                </a:lnTo>
                <a:lnTo>
                  <a:pt x="19661" y="630444"/>
                </a:lnTo>
                <a:lnTo>
                  <a:pt x="8875" y="585792"/>
                </a:lnTo>
                <a:lnTo>
                  <a:pt x="2253" y="539660"/>
                </a:lnTo>
                <a:lnTo>
                  <a:pt x="0" y="492251"/>
                </a:lnTo>
                <a:close/>
              </a:path>
            </a:pathLst>
          </a:custGeom>
          <a:ln w="38100">
            <a:solidFill>
              <a:srgbClr val="18A0DD"/>
            </a:solidFill>
          </a:ln>
        </p:spPr>
        <p:txBody>
          <a:bodyPr wrap="square" lIns="0" tIns="0" rIns="0" bIns="0" rtlCol="0"/>
          <a:lstStyle/>
          <a:p>
            <a:pPr defTabSz="1219170"/>
            <a:endParaRPr sz="2000">
              <a:solidFill>
                <a:prstClr val="black"/>
              </a:solidFill>
              <a:latin typeface="Arial" panose="020B0604020202020204" pitchFamily="34" charset="0"/>
              <a:cs typeface="Arial" panose="020B0604020202020204" pitchFamily="34" charset="0"/>
            </a:endParaRPr>
          </a:p>
        </p:txBody>
      </p:sp>
      <p:sp>
        <p:nvSpPr>
          <p:cNvPr id="8" name="object 8"/>
          <p:cNvSpPr txBox="1"/>
          <p:nvPr/>
        </p:nvSpPr>
        <p:spPr>
          <a:xfrm>
            <a:off x="1051120" y="3472613"/>
            <a:ext cx="703580" cy="632651"/>
          </a:xfrm>
          <a:prstGeom prst="rect">
            <a:avLst/>
          </a:prstGeom>
        </p:spPr>
        <p:txBody>
          <a:bodyPr vert="horz" wrap="square" lIns="0" tIns="16933" rIns="0" bIns="0" rtlCol="0">
            <a:spAutoFit/>
          </a:bodyPr>
          <a:lstStyle/>
          <a:p>
            <a:pPr marL="16933" defTabSz="1219170">
              <a:spcBef>
                <a:spcPts val="133"/>
              </a:spcBef>
            </a:pPr>
            <a:r>
              <a:rPr sz="4000" b="1" spc="7" dirty="0">
                <a:solidFill>
                  <a:srgbClr val="1384B7"/>
                </a:solidFill>
                <a:latin typeface="Arial" panose="020B0604020202020204" pitchFamily="34" charset="0"/>
                <a:cs typeface="Arial" panose="020B0604020202020204" pitchFamily="34" charset="0"/>
              </a:rPr>
              <a:t>2X</a:t>
            </a:r>
            <a:endParaRPr sz="4000" dirty="0">
              <a:solidFill>
                <a:prstClr val="black"/>
              </a:solidFill>
              <a:latin typeface="Arial" panose="020B0604020202020204" pitchFamily="34" charset="0"/>
              <a:cs typeface="Arial" panose="020B0604020202020204" pitchFamily="34" charset="0"/>
            </a:endParaRPr>
          </a:p>
        </p:txBody>
      </p:sp>
      <p:sp>
        <p:nvSpPr>
          <p:cNvPr id="9" name="object 9"/>
          <p:cNvSpPr txBox="1"/>
          <p:nvPr/>
        </p:nvSpPr>
        <p:spPr>
          <a:xfrm>
            <a:off x="2269039" y="3268918"/>
            <a:ext cx="3404447" cy="970266"/>
          </a:xfrm>
          <a:prstGeom prst="rect">
            <a:avLst/>
          </a:prstGeom>
        </p:spPr>
        <p:txBody>
          <a:bodyPr vert="horz" wrap="square" lIns="0" tIns="15240" rIns="0" bIns="0" rtlCol="0">
            <a:spAutoFit/>
          </a:bodyPr>
          <a:lstStyle/>
          <a:p>
            <a:pPr marL="16933" marR="6773" defTabSz="1219170">
              <a:lnSpc>
                <a:spcPct val="113900"/>
              </a:lnSpc>
              <a:spcBef>
                <a:spcPts val="120"/>
              </a:spcBef>
            </a:pPr>
            <a:r>
              <a:rPr spc="-7" dirty="0">
                <a:solidFill>
                  <a:srgbClr val="585858"/>
                </a:solidFill>
                <a:latin typeface="Arial" panose="020B0604020202020204" pitchFamily="34" charset="0"/>
                <a:cs typeface="Arial" panose="020B0604020202020204" pitchFamily="34" charset="0"/>
              </a:rPr>
              <a:t>The </a:t>
            </a:r>
            <a:r>
              <a:rPr b="1" spc="-7" dirty="0">
                <a:latin typeface="Arial" panose="020B0604020202020204" pitchFamily="34" charset="0"/>
                <a:cs typeface="Arial" panose="020B0604020202020204" pitchFamily="34" charset="0"/>
              </a:rPr>
              <a:t>suicide </a:t>
            </a:r>
            <a:r>
              <a:rPr b="1" dirty="0">
                <a:latin typeface="Arial" panose="020B0604020202020204" pitchFamily="34" charset="0"/>
                <a:cs typeface="Arial" panose="020B0604020202020204" pitchFamily="34" charset="0"/>
              </a:rPr>
              <a:t>rate for black  </a:t>
            </a:r>
            <a:r>
              <a:rPr b="1" spc="-7" dirty="0">
                <a:latin typeface="Arial" panose="020B0604020202020204" pitchFamily="34" charset="0"/>
                <a:cs typeface="Arial" panose="020B0604020202020204" pitchFamily="34" charset="0"/>
              </a:rPr>
              <a:t>children</a:t>
            </a:r>
            <a:r>
              <a:rPr spc="-7" dirty="0">
                <a:solidFill>
                  <a:srgbClr val="585858"/>
                </a:solidFill>
                <a:latin typeface="Arial" panose="020B0604020202020204" pitchFamily="34" charset="0"/>
                <a:cs typeface="Arial" panose="020B0604020202020204" pitchFamily="34" charset="0"/>
              </a:rPr>
              <a:t>, </a:t>
            </a:r>
            <a:r>
              <a:rPr dirty="0">
                <a:solidFill>
                  <a:srgbClr val="585858"/>
                </a:solidFill>
                <a:latin typeface="Arial" panose="020B0604020202020204" pitchFamily="34" charset="0"/>
                <a:cs typeface="Arial" panose="020B0604020202020204" pitchFamily="34" charset="0"/>
              </a:rPr>
              <a:t>age</a:t>
            </a:r>
            <a:r>
              <a:rPr lang="en-US" dirty="0">
                <a:solidFill>
                  <a:srgbClr val="585858"/>
                </a:solidFill>
                <a:latin typeface="Arial" panose="020B0604020202020204" pitchFamily="34" charset="0"/>
                <a:cs typeface="Arial" panose="020B0604020202020204" pitchFamily="34" charset="0"/>
              </a:rPr>
              <a:t>s</a:t>
            </a:r>
            <a:r>
              <a:rPr dirty="0">
                <a:solidFill>
                  <a:srgbClr val="585858"/>
                </a:solidFill>
                <a:latin typeface="Arial" panose="020B0604020202020204" pitchFamily="34" charset="0"/>
                <a:cs typeface="Arial" panose="020B0604020202020204" pitchFamily="34" charset="0"/>
              </a:rPr>
              <a:t> </a:t>
            </a:r>
            <a:r>
              <a:rPr spc="-7" dirty="0">
                <a:solidFill>
                  <a:srgbClr val="585858"/>
                </a:solidFill>
                <a:latin typeface="Arial" panose="020B0604020202020204" pitchFamily="34" charset="0"/>
                <a:cs typeface="Arial" panose="020B0604020202020204" pitchFamily="34" charset="0"/>
              </a:rPr>
              <a:t>5-12</a:t>
            </a:r>
            <a:r>
              <a:rPr lang="en-US" spc="-7" dirty="0">
                <a:solidFill>
                  <a:srgbClr val="585858"/>
                </a:solidFill>
                <a:latin typeface="Arial" panose="020B0604020202020204" pitchFamily="34" charset="0"/>
                <a:cs typeface="Arial" panose="020B0604020202020204" pitchFamily="34" charset="0"/>
              </a:rPr>
              <a:t>,</a:t>
            </a:r>
            <a:r>
              <a:rPr spc="-7" dirty="0">
                <a:solidFill>
                  <a:srgbClr val="585858"/>
                </a:solidFill>
                <a:latin typeface="Arial" panose="020B0604020202020204" pitchFamily="34" charset="0"/>
                <a:cs typeface="Arial" panose="020B0604020202020204" pitchFamily="34" charset="0"/>
              </a:rPr>
              <a:t> is 2x </a:t>
            </a:r>
            <a:r>
              <a:rPr dirty="0">
                <a:solidFill>
                  <a:srgbClr val="585858"/>
                </a:solidFill>
                <a:latin typeface="Arial" panose="020B0604020202020204" pitchFamily="34" charset="0"/>
                <a:cs typeface="Arial" panose="020B0604020202020204" pitchFamily="34" charset="0"/>
              </a:rPr>
              <a:t>that </a:t>
            </a:r>
            <a:r>
              <a:rPr spc="-13" dirty="0">
                <a:solidFill>
                  <a:srgbClr val="585858"/>
                </a:solidFill>
                <a:latin typeface="Arial" panose="020B0604020202020204" pitchFamily="34" charset="0"/>
                <a:cs typeface="Arial" panose="020B0604020202020204" pitchFamily="34" charset="0"/>
              </a:rPr>
              <a:t>of  </a:t>
            </a:r>
            <a:r>
              <a:rPr spc="-7" dirty="0">
                <a:solidFill>
                  <a:srgbClr val="585858"/>
                </a:solidFill>
                <a:latin typeface="Arial" panose="020B0604020202020204" pitchFamily="34" charset="0"/>
                <a:cs typeface="Arial" panose="020B0604020202020204" pitchFamily="34" charset="0"/>
              </a:rPr>
              <a:t>their white</a:t>
            </a:r>
            <a:r>
              <a:rPr spc="-20" dirty="0">
                <a:solidFill>
                  <a:srgbClr val="585858"/>
                </a:solidFill>
                <a:latin typeface="Arial" panose="020B0604020202020204" pitchFamily="34" charset="0"/>
                <a:cs typeface="Arial" panose="020B0604020202020204" pitchFamily="34" charset="0"/>
              </a:rPr>
              <a:t> </a:t>
            </a:r>
            <a:r>
              <a:rPr dirty="0">
                <a:solidFill>
                  <a:srgbClr val="585858"/>
                </a:solidFill>
                <a:latin typeface="Arial" panose="020B0604020202020204" pitchFamily="34" charset="0"/>
                <a:cs typeface="Arial" panose="020B0604020202020204" pitchFamily="34" charset="0"/>
              </a:rPr>
              <a:t>peers.</a:t>
            </a:r>
            <a:endParaRPr dirty="0">
              <a:solidFill>
                <a:prstClr val="black"/>
              </a:solidFill>
              <a:latin typeface="Arial" panose="020B0604020202020204" pitchFamily="34" charset="0"/>
              <a:cs typeface="Arial" panose="020B0604020202020204" pitchFamily="34" charset="0"/>
            </a:endParaRPr>
          </a:p>
        </p:txBody>
      </p:sp>
      <p:sp>
        <p:nvSpPr>
          <p:cNvPr id="10" name="object 10"/>
          <p:cNvSpPr txBox="1"/>
          <p:nvPr/>
        </p:nvSpPr>
        <p:spPr>
          <a:xfrm>
            <a:off x="2269039" y="4595531"/>
            <a:ext cx="3917527" cy="1625317"/>
          </a:xfrm>
          <a:prstGeom prst="rect">
            <a:avLst/>
          </a:prstGeom>
        </p:spPr>
        <p:txBody>
          <a:bodyPr vert="horz" wrap="square" lIns="0" tIns="15240" rIns="0" bIns="0" rtlCol="0">
            <a:spAutoFit/>
          </a:bodyPr>
          <a:lstStyle/>
          <a:p>
            <a:pPr marL="16933" marR="6773" defTabSz="1219170">
              <a:lnSpc>
                <a:spcPct val="113900"/>
              </a:lnSpc>
              <a:spcBef>
                <a:spcPts val="120"/>
              </a:spcBef>
            </a:pPr>
            <a:r>
              <a:rPr spc="-7" dirty="0">
                <a:solidFill>
                  <a:srgbClr val="585858"/>
                </a:solidFill>
                <a:latin typeface="Arial" panose="020B0604020202020204" pitchFamily="34" charset="0"/>
                <a:cs typeface="Arial" panose="020B0604020202020204" pitchFamily="34" charset="0"/>
              </a:rPr>
              <a:t>70% </a:t>
            </a:r>
            <a:r>
              <a:rPr b="1" spc="-13" dirty="0">
                <a:latin typeface="Arial" panose="020B0604020202020204" pitchFamily="34" charset="0"/>
                <a:cs typeface="Arial" panose="020B0604020202020204" pitchFamily="34" charset="0"/>
              </a:rPr>
              <a:t>of </a:t>
            </a:r>
            <a:r>
              <a:rPr b="1" dirty="0">
                <a:latin typeface="Arial" panose="020B0604020202020204" pitchFamily="34" charset="0"/>
                <a:cs typeface="Arial" panose="020B0604020202020204" pitchFamily="34" charset="0"/>
              </a:rPr>
              <a:t>youth </a:t>
            </a:r>
            <a:r>
              <a:rPr b="1" spc="-7" dirty="0">
                <a:latin typeface="Arial" panose="020B0604020202020204" pitchFamily="34" charset="0"/>
                <a:cs typeface="Arial" panose="020B0604020202020204" pitchFamily="34" charset="0"/>
              </a:rPr>
              <a:t>in </a:t>
            </a:r>
            <a:r>
              <a:rPr b="1" spc="-13" dirty="0">
                <a:latin typeface="Arial" panose="020B0604020202020204" pitchFamily="34" charset="0"/>
                <a:cs typeface="Arial" panose="020B0604020202020204" pitchFamily="34" charset="0"/>
              </a:rPr>
              <a:t>California's  </a:t>
            </a:r>
            <a:r>
              <a:rPr b="1" spc="-7" dirty="0">
                <a:latin typeface="Arial" panose="020B0604020202020204" pitchFamily="34" charset="0"/>
                <a:cs typeface="Arial" panose="020B0604020202020204" pitchFamily="34" charset="0"/>
              </a:rPr>
              <a:t>juvenile justice system </a:t>
            </a:r>
            <a:r>
              <a:rPr b="1" spc="-13" dirty="0">
                <a:latin typeface="Arial" panose="020B0604020202020204" pitchFamily="34" charset="0"/>
                <a:cs typeface="Arial" panose="020B0604020202020204" pitchFamily="34" charset="0"/>
              </a:rPr>
              <a:t>have </a:t>
            </a:r>
            <a:r>
              <a:rPr b="1" spc="-7" dirty="0">
                <a:latin typeface="Arial" panose="020B0604020202020204" pitchFamily="34" charset="0"/>
                <a:cs typeface="Arial" panose="020B0604020202020204" pitchFamily="34" charset="0"/>
              </a:rPr>
              <a:t>unmet  </a:t>
            </a:r>
            <a:r>
              <a:rPr b="1" dirty="0">
                <a:latin typeface="Arial" panose="020B0604020202020204" pitchFamily="34" charset="0"/>
                <a:cs typeface="Arial" panose="020B0604020202020204" pitchFamily="34" charset="0"/>
              </a:rPr>
              <a:t>behavioral </a:t>
            </a:r>
            <a:r>
              <a:rPr b="1" spc="-7" dirty="0">
                <a:latin typeface="Arial" panose="020B0604020202020204" pitchFamily="34" charset="0"/>
                <a:cs typeface="Arial" panose="020B0604020202020204" pitchFamily="34" charset="0"/>
              </a:rPr>
              <a:t>health needs</a:t>
            </a:r>
            <a:r>
              <a:rPr spc="-7" dirty="0">
                <a:solidFill>
                  <a:srgbClr val="585858"/>
                </a:solidFill>
                <a:latin typeface="Arial" panose="020B0604020202020204" pitchFamily="34" charset="0"/>
                <a:cs typeface="Arial" panose="020B0604020202020204" pitchFamily="34" charset="0"/>
              </a:rPr>
              <a:t>, </a:t>
            </a:r>
            <a:r>
              <a:rPr dirty="0">
                <a:solidFill>
                  <a:srgbClr val="585858"/>
                </a:solidFill>
                <a:latin typeface="Arial" panose="020B0604020202020204" pitchFamily="34" charset="0"/>
                <a:cs typeface="Arial" panose="020B0604020202020204" pitchFamily="34" charset="0"/>
              </a:rPr>
              <a:t>and youth  </a:t>
            </a:r>
            <a:r>
              <a:rPr spc="-13" dirty="0">
                <a:solidFill>
                  <a:srgbClr val="585858"/>
                </a:solidFill>
                <a:latin typeface="Arial" panose="020B0604020202020204" pitchFamily="34" charset="0"/>
                <a:cs typeface="Arial" panose="020B0604020202020204" pitchFamily="34" charset="0"/>
              </a:rPr>
              <a:t>of </a:t>
            </a:r>
            <a:r>
              <a:rPr dirty="0">
                <a:solidFill>
                  <a:srgbClr val="585858"/>
                </a:solidFill>
                <a:latin typeface="Arial" panose="020B0604020202020204" pitchFamily="34" charset="0"/>
                <a:cs typeface="Arial" panose="020B0604020202020204" pitchFamily="34" charset="0"/>
              </a:rPr>
              <a:t>color </a:t>
            </a:r>
            <a:r>
              <a:rPr spc="-7" dirty="0">
                <a:solidFill>
                  <a:srgbClr val="585858"/>
                </a:solidFill>
                <a:latin typeface="Arial" panose="020B0604020202020204" pitchFamily="34" charset="0"/>
                <a:cs typeface="Arial" panose="020B0604020202020204" pitchFamily="34" charset="0"/>
              </a:rPr>
              <a:t>are </a:t>
            </a:r>
            <a:r>
              <a:rPr lang="en-US" spc="-7" dirty="0">
                <a:solidFill>
                  <a:srgbClr val="585858"/>
                </a:solidFill>
                <a:latin typeface="Arial" panose="020B0604020202020204" pitchFamily="34" charset="0"/>
                <a:cs typeface="Arial" panose="020B0604020202020204" pitchFamily="34" charset="0"/>
              </a:rPr>
              <a:t>dramatically </a:t>
            </a:r>
            <a:r>
              <a:rPr spc="-7" dirty="0">
                <a:solidFill>
                  <a:srgbClr val="585858"/>
                </a:solidFill>
                <a:latin typeface="Arial" panose="020B0604020202020204" pitchFamily="34" charset="0"/>
                <a:cs typeface="Arial" panose="020B0604020202020204" pitchFamily="34" charset="0"/>
              </a:rPr>
              <a:t>over-represented</a:t>
            </a:r>
            <a:r>
              <a:rPr lang="en-US" spc="-7" dirty="0">
                <a:solidFill>
                  <a:srgbClr val="585858"/>
                </a:solidFill>
                <a:latin typeface="Arial" panose="020B0604020202020204" pitchFamily="34" charset="0"/>
                <a:cs typeface="Arial" panose="020B0604020202020204" pitchFamily="34" charset="0"/>
              </a:rPr>
              <a:t>.</a:t>
            </a:r>
            <a:endParaRPr dirty="0">
              <a:solidFill>
                <a:prstClr val="black"/>
              </a:solidFill>
              <a:latin typeface="Arial" panose="020B0604020202020204" pitchFamily="34" charset="0"/>
              <a:cs typeface="Arial" panose="020B0604020202020204" pitchFamily="34" charset="0"/>
            </a:endParaRPr>
          </a:p>
        </p:txBody>
      </p:sp>
      <p:sp>
        <p:nvSpPr>
          <p:cNvPr id="11" name="object 11" descr="Image with 70% inside with the following to the right of the circle: 70% of youth in California's  juvenile justice system have unmet  behavioral health needs, and youth  of color are dramatically over-represented.&#13;&#10;"/>
          <p:cNvSpPr/>
          <p:nvPr/>
        </p:nvSpPr>
        <p:spPr>
          <a:xfrm>
            <a:off x="746320" y="4610049"/>
            <a:ext cx="1313180" cy="1313180"/>
          </a:xfrm>
          <a:custGeom>
            <a:avLst/>
            <a:gdLst/>
            <a:ahLst/>
            <a:cxnLst/>
            <a:rect l="l" t="t" r="r" b="b"/>
            <a:pathLst>
              <a:path w="984885" h="984885">
                <a:moveTo>
                  <a:pt x="0" y="492251"/>
                </a:moveTo>
                <a:lnTo>
                  <a:pt x="2253" y="444843"/>
                </a:lnTo>
                <a:lnTo>
                  <a:pt x="8875" y="398711"/>
                </a:lnTo>
                <a:lnTo>
                  <a:pt x="19661" y="354059"/>
                </a:lnTo>
                <a:lnTo>
                  <a:pt x="34403" y="311095"/>
                </a:lnTo>
                <a:lnTo>
                  <a:pt x="52895" y="270026"/>
                </a:lnTo>
                <a:lnTo>
                  <a:pt x="74932" y="231056"/>
                </a:lnTo>
                <a:lnTo>
                  <a:pt x="100306" y="194393"/>
                </a:lnTo>
                <a:lnTo>
                  <a:pt x="128812" y="160243"/>
                </a:lnTo>
                <a:lnTo>
                  <a:pt x="160243" y="128812"/>
                </a:lnTo>
                <a:lnTo>
                  <a:pt x="194393" y="100306"/>
                </a:lnTo>
                <a:lnTo>
                  <a:pt x="231056" y="74932"/>
                </a:lnTo>
                <a:lnTo>
                  <a:pt x="270026" y="52895"/>
                </a:lnTo>
                <a:lnTo>
                  <a:pt x="311095" y="34403"/>
                </a:lnTo>
                <a:lnTo>
                  <a:pt x="354059" y="19661"/>
                </a:lnTo>
                <a:lnTo>
                  <a:pt x="398711" y="8875"/>
                </a:lnTo>
                <a:lnTo>
                  <a:pt x="444843" y="2253"/>
                </a:lnTo>
                <a:lnTo>
                  <a:pt x="492252" y="0"/>
                </a:lnTo>
                <a:lnTo>
                  <a:pt x="539660" y="2253"/>
                </a:lnTo>
                <a:lnTo>
                  <a:pt x="585792" y="8875"/>
                </a:lnTo>
                <a:lnTo>
                  <a:pt x="630444" y="19661"/>
                </a:lnTo>
                <a:lnTo>
                  <a:pt x="673408" y="34403"/>
                </a:lnTo>
                <a:lnTo>
                  <a:pt x="714477" y="52895"/>
                </a:lnTo>
                <a:lnTo>
                  <a:pt x="753447" y="74932"/>
                </a:lnTo>
                <a:lnTo>
                  <a:pt x="790110" y="100306"/>
                </a:lnTo>
                <a:lnTo>
                  <a:pt x="824260" y="128812"/>
                </a:lnTo>
                <a:lnTo>
                  <a:pt x="855691" y="160243"/>
                </a:lnTo>
                <a:lnTo>
                  <a:pt x="884197" y="194393"/>
                </a:lnTo>
                <a:lnTo>
                  <a:pt x="909571" y="231056"/>
                </a:lnTo>
                <a:lnTo>
                  <a:pt x="931608" y="270026"/>
                </a:lnTo>
                <a:lnTo>
                  <a:pt x="950100" y="311095"/>
                </a:lnTo>
                <a:lnTo>
                  <a:pt x="964842" y="354059"/>
                </a:lnTo>
                <a:lnTo>
                  <a:pt x="975628" y="398711"/>
                </a:lnTo>
                <a:lnTo>
                  <a:pt x="982250" y="444843"/>
                </a:lnTo>
                <a:lnTo>
                  <a:pt x="984504" y="492251"/>
                </a:lnTo>
                <a:lnTo>
                  <a:pt x="982250" y="539660"/>
                </a:lnTo>
                <a:lnTo>
                  <a:pt x="975628" y="585792"/>
                </a:lnTo>
                <a:lnTo>
                  <a:pt x="964842" y="630444"/>
                </a:lnTo>
                <a:lnTo>
                  <a:pt x="950100" y="673408"/>
                </a:lnTo>
                <a:lnTo>
                  <a:pt x="931608" y="714477"/>
                </a:lnTo>
                <a:lnTo>
                  <a:pt x="909571" y="753447"/>
                </a:lnTo>
                <a:lnTo>
                  <a:pt x="884197" y="790110"/>
                </a:lnTo>
                <a:lnTo>
                  <a:pt x="855691" y="824260"/>
                </a:lnTo>
                <a:lnTo>
                  <a:pt x="824260" y="855691"/>
                </a:lnTo>
                <a:lnTo>
                  <a:pt x="790110" y="884197"/>
                </a:lnTo>
                <a:lnTo>
                  <a:pt x="753447" y="909571"/>
                </a:lnTo>
                <a:lnTo>
                  <a:pt x="714477" y="931608"/>
                </a:lnTo>
                <a:lnTo>
                  <a:pt x="673408" y="950100"/>
                </a:lnTo>
                <a:lnTo>
                  <a:pt x="630444" y="964842"/>
                </a:lnTo>
                <a:lnTo>
                  <a:pt x="585792" y="975628"/>
                </a:lnTo>
                <a:lnTo>
                  <a:pt x="539660" y="982250"/>
                </a:lnTo>
                <a:lnTo>
                  <a:pt x="492252" y="984503"/>
                </a:lnTo>
                <a:lnTo>
                  <a:pt x="444843" y="982250"/>
                </a:lnTo>
                <a:lnTo>
                  <a:pt x="398711" y="975628"/>
                </a:lnTo>
                <a:lnTo>
                  <a:pt x="354059" y="964842"/>
                </a:lnTo>
                <a:lnTo>
                  <a:pt x="311095" y="950100"/>
                </a:lnTo>
                <a:lnTo>
                  <a:pt x="270026" y="931608"/>
                </a:lnTo>
                <a:lnTo>
                  <a:pt x="231056" y="909571"/>
                </a:lnTo>
                <a:lnTo>
                  <a:pt x="194393" y="884197"/>
                </a:lnTo>
                <a:lnTo>
                  <a:pt x="160243" y="855691"/>
                </a:lnTo>
                <a:lnTo>
                  <a:pt x="128812" y="824260"/>
                </a:lnTo>
                <a:lnTo>
                  <a:pt x="100306" y="790110"/>
                </a:lnTo>
                <a:lnTo>
                  <a:pt x="74932" y="753447"/>
                </a:lnTo>
                <a:lnTo>
                  <a:pt x="52895" y="714477"/>
                </a:lnTo>
                <a:lnTo>
                  <a:pt x="34403" y="673408"/>
                </a:lnTo>
                <a:lnTo>
                  <a:pt x="19661" y="630444"/>
                </a:lnTo>
                <a:lnTo>
                  <a:pt x="8875" y="585792"/>
                </a:lnTo>
                <a:lnTo>
                  <a:pt x="2253" y="539660"/>
                </a:lnTo>
                <a:lnTo>
                  <a:pt x="0" y="492251"/>
                </a:lnTo>
                <a:close/>
              </a:path>
            </a:pathLst>
          </a:custGeom>
          <a:ln w="38100">
            <a:solidFill>
              <a:srgbClr val="18A0DD"/>
            </a:solidFill>
          </a:ln>
        </p:spPr>
        <p:txBody>
          <a:bodyPr wrap="square" lIns="0" tIns="0" rIns="0" bIns="0" rtlCol="0"/>
          <a:lstStyle/>
          <a:p>
            <a:pPr defTabSz="1219170"/>
            <a:endParaRPr sz="2000">
              <a:solidFill>
                <a:prstClr val="black"/>
              </a:solidFill>
              <a:latin typeface="Arial" panose="020B0604020202020204" pitchFamily="34" charset="0"/>
              <a:cs typeface="Arial" panose="020B0604020202020204" pitchFamily="34" charset="0"/>
            </a:endParaRPr>
          </a:p>
        </p:txBody>
      </p:sp>
      <p:sp>
        <p:nvSpPr>
          <p:cNvPr id="12" name="object 12"/>
          <p:cNvSpPr txBox="1"/>
          <p:nvPr/>
        </p:nvSpPr>
        <p:spPr>
          <a:xfrm>
            <a:off x="932904" y="4954004"/>
            <a:ext cx="1023620" cy="632651"/>
          </a:xfrm>
          <a:prstGeom prst="rect">
            <a:avLst/>
          </a:prstGeom>
        </p:spPr>
        <p:txBody>
          <a:bodyPr vert="horz" wrap="square" lIns="0" tIns="16933" rIns="0" bIns="0" rtlCol="0">
            <a:spAutoFit/>
          </a:bodyPr>
          <a:lstStyle/>
          <a:p>
            <a:pPr marL="50799" defTabSz="1219170">
              <a:spcBef>
                <a:spcPts val="133"/>
              </a:spcBef>
            </a:pPr>
            <a:r>
              <a:rPr sz="4000" b="1" spc="13" dirty="0">
                <a:solidFill>
                  <a:srgbClr val="1384B7"/>
                </a:solidFill>
                <a:latin typeface="Arial" panose="020B0604020202020204" pitchFamily="34" charset="0"/>
                <a:cs typeface="Arial" panose="020B0604020202020204" pitchFamily="34" charset="0"/>
              </a:rPr>
              <a:t>70</a:t>
            </a:r>
            <a:r>
              <a:rPr sz="4000" spc="20" baseline="25132" dirty="0">
                <a:solidFill>
                  <a:srgbClr val="1384B7"/>
                </a:solidFill>
                <a:latin typeface="Arial" panose="020B0604020202020204" pitchFamily="34" charset="0"/>
                <a:cs typeface="Arial" panose="020B0604020202020204" pitchFamily="34" charset="0"/>
              </a:rPr>
              <a:t>%</a:t>
            </a:r>
            <a:endParaRPr sz="4000" baseline="25132" dirty="0">
              <a:solidFill>
                <a:prstClr val="black"/>
              </a:solidFill>
              <a:latin typeface="Arial" panose="020B0604020202020204" pitchFamily="34" charset="0"/>
              <a:cs typeface="Arial" panose="020B0604020202020204" pitchFamily="34" charset="0"/>
            </a:endParaRPr>
          </a:p>
        </p:txBody>
      </p:sp>
      <p:sp>
        <p:nvSpPr>
          <p:cNvPr id="13" name="object 13"/>
          <p:cNvSpPr/>
          <p:nvPr/>
        </p:nvSpPr>
        <p:spPr>
          <a:xfrm>
            <a:off x="1951301" y="3071825"/>
            <a:ext cx="4241800" cy="0"/>
          </a:xfrm>
          <a:custGeom>
            <a:avLst/>
            <a:gdLst/>
            <a:ahLst/>
            <a:cxnLst/>
            <a:rect l="l" t="t" r="r" b="b"/>
            <a:pathLst>
              <a:path w="3181350">
                <a:moveTo>
                  <a:pt x="3180880" y="0"/>
                </a:moveTo>
                <a:lnTo>
                  <a:pt x="0" y="0"/>
                </a:lnTo>
              </a:path>
            </a:pathLst>
          </a:custGeom>
          <a:ln w="19050">
            <a:solidFill>
              <a:srgbClr val="D5D5D5"/>
            </a:solidFill>
          </a:ln>
        </p:spPr>
        <p:txBody>
          <a:bodyPr wrap="square" lIns="0" tIns="0" rIns="0" bIns="0" rtlCol="0"/>
          <a:lstStyle/>
          <a:p>
            <a:pPr defTabSz="1219170"/>
            <a:endParaRPr sz="2000">
              <a:solidFill>
                <a:prstClr val="black"/>
              </a:solidFill>
              <a:latin typeface="Arial" panose="020B0604020202020204" pitchFamily="34" charset="0"/>
              <a:cs typeface="Arial" panose="020B0604020202020204" pitchFamily="34" charset="0"/>
            </a:endParaRPr>
          </a:p>
        </p:txBody>
      </p:sp>
      <p:sp>
        <p:nvSpPr>
          <p:cNvPr id="14" name="object 14"/>
          <p:cNvSpPr/>
          <p:nvPr/>
        </p:nvSpPr>
        <p:spPr>
          <a:xfrm>
            <a:off x="1951301" y="4520641"/>
            <a:ext cx="4241800" cy="0"/>
          </a:xfrm>
          <a:custGeom>
            <a:avLst/>
            <a:gdLst/>
            <a:ahLst/>
            <a:cxnLst/>
            <a:rect l="l" t="t" r="r" b="b"/>
            <a:pathLst>
              <a:path w="3181350">
                <a:moveTo>
                  <a:pt x="3180880" y="0"/>
                </a:moveTo>
                <a:lnTo>
                  <a:pt x="0" y="0"/>
                </a:lnTo>
              </a:path>
            </a:pathLst>
          </a:custGeom>
          <a:ln w="19050">
            <a:solidFill>
              <a:srgbClr val="D5D5D5"/>
            </a:solidFill>
          </a:ln>
        </p:spPr>
        <p:txBody>
          <a:bodyPr wrap="square" lIns="0" tIns="0" rIns="0" bIns="0" rtlCol="0"/>
          <a:lstStyle/>
          <a:p>
            <a:pPr defTabSz="1219170"/>
            <a:endParaRPr sz="2000">
              <a:solidFill>
                <a:prstClr val="black"/>
              </a:solidFill>
              <a:latin typeface="Arial" panose="020B0604020202020204" pitchFamily="34" charset="0"/>
              <a:cs typeface="Arial" panose="020B0604020202020204" pitchFamily="34" charset="0"/>
            </a:endParaRPr>
          </a:p>
        </p:txBody>
      </p:sp>
      <p:sp>
        <p:nvSpPr>
          <p:cNvPr id="18" name="bk object 19">
            <a:extLst>
              <a:ext uri="{FF2B5EF4-FFF2-40B4-BE49-F238E27FC236}">
                <a16:creationId xmlns:a16="http://schemas.microsoft.com/office/drawing/2014/main" id="{7E024DFA-8B96-4B4D-A89E-BD7CDE17B0AE}"/>
              </a:ext>
            </a:extLst>
          </p:cNvPr>
          <p:cNvSpPr/>
          <p:nvPr/>
        </p:nvSpPr>
        <p:spPr>
          <a:xfrm>
            <a:off x="6193101" y="1582088"/>
            <a:ext cx="1700953" cy="4714708"/>
          </a:xfrm>
          <a:custGeom>
            <a:avLst/>
            <a:gdLst/>
            <a:ahLst/>
            <a:cxnLst/>
            <a:rect l="l" t="t" r="r" b="b"/>
            <a:pathLst>
              <a:path w="1275714" h="3758565">
                <a:moveTo>
                  <a:pt x="0" y="0"/>
                </a:moveTo>
                <a:lnTo>
                  <a:pt x="0" y="3758184"/>
                </a:lnTo>
                <a:lnTo>
                  <a:pt x="1275588" y="1879092"/>
                </a:lnTo>
                <a:lnTo>
                  <a:pt x="0" y="0"/>
                </a:lnTo>
                <a:close/>
              </a:path>
            </a:pathLst>
          </a:custGeom>
          <a:solidFill>
            <a:srgbClr val="EDEDED"/>
          </a:solidFill>
        </p:spPr>
        <p:txBody>
          <a:bodyPr wrap="square" lIns="0" tIns="0" rIns="0" bIns="0" rtlCol="0"/>
          <a:lstStyle/>
          <a:p>
            <a:endParaRPr sz="2400"/>
          </a:p>
        </p:txBody>
      </p:sp>
      <p:sp>
        <p:nvSpPr>
          <p:cNvPr id="25" name="object 5">
            <a:extLst>
              <a:ext uri="{FF2B5EF4-FFF2-40B4-BE49-F238E27FC236}">
                <a16:creationId xmlns:a16="http://schemas.microsoft.com/office/drawing/2014/main" id="{A513D6CC-284B-C643-93AB-04ECE10FEAFD}"/>
              </a:ext>
            </a:extLst>
          </p:cNvPr>
          <p:cNvSpPr txBox="1">
            <a:spLocks/>
          </p:cNvSpPr>
          <p:nvPr/>
        </p:nvSpPr>
        <p:spPr>
          <a:xfrm>
            <a:off x="11540471" y="6426396"/>
            <a:ext cx="248920" cy="164212"/>
          </a:xfrm>
          <a:prstGeom prst="rect">
            <a:avLst/>
          </a:prstGeom>
        </p:spPr>
        <p:txBody>
          <a:bodyPr vert="horz" wrap="square" lIns="0" tIns="0" rIns="0" bIns="0" rtlCol="0">
            <a:spAutoFit/>
          </a:bodyPr>
          <a:lstStyle>
            <a:defPPr>
              <a:defRPr lang="en-US"/>
            </a:defPPr>
            <a:lvl1pPr marL="0" algn="l" defTabSz="914400" rtl="0" eaLnBrk="1" latinLnBrk="0" hangingPunct="1">
              <a:defRPr sz="1067" b="0" i="0" kern="1200">
                <a:solidFill>
                  <a:srgbClr val="888888"/>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0799" defTabSz="1219170">
              <a:spcBef>
                <a:spcPts val="220"/>
              </a:spcBef>
            </a:pPr>
            <a:fld id="{81D60167-4931-47E6-BA6A-407CBD079E47}" type="slidenum">
              <a:rPr lang="en-US" smtClean="0">
                <a:latin typeface="Arial" panose="020B0604020202020204" pitchFamily="34" charset="0"/>
                <a:cs typeface="Arial" panose="020B0604020202020204" pitchFamily="34" charset="0"/>
              </a:rPr>
              <a:pPr marL="50799" defTabSz="1219170">
                <a:spcBef>
                  <a:spcPts val="220"/>
                </a:spcBef>
              </a:pPr>
              <a:t>10</a:t>
            </a:fld>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1219170">
              <a:buClr>
                <a:srgbClr val="000000"/>
              </a:buClr>
            </a:pPr>
            <a:fld id="{5B9F9593-90F4-9E49-A578-D7F9853B242D}" type="slidenum">
              <a:rPr lang="en-US" kern="0">
                <a:solidFill>
                  <a:srgbClr val="000000">
                    <a:tint val="75000"/>
                  </a:srgbClr>
                </a:solidFill>
                <a:sym typeface="Arial"/>
              </a:rPr>
              <a:pPr defTabSz="1219170">
                <a:buClr>
                  <a:srgbClr val="000000"/>
                </a:buClr>
              </a:pPr>
              <a:t>11</a:t>
            </a:fld>
            <a:endParaRPr lang="en-US" kern="0" dirty="0">
              <a:solidFill>
                <a:srgbClr val="000000">
                  <a:tint val="75000"/>
                </a:srgbClr>
              </a:solidFill>
              <a:sym typeface="Arial"/>
            </a:endParaRPr>
          </a:p>
        </p:txBody>
      </p:sp>
      <p:pic>
        <p:nvPicPr>
          <p:cNvPr id="11" name="Content Placeholder 10" descr="Image that states the following: RADY Children's Hospital in San Diego: Between FY 2011 and FY 2019, annual behavioral health volume has increased 1746%. From 163 visits to 3,009 visits in 8 years. Comparatively, total Emergency Department visits has grown 23% during this same time period. ">
            <a:extLst>
              <a:ext uri="{FF2B5EF4-FFF2-40B4-BE49-F238E27FC236}">
                <a16:creationId xmlns:a16="http://schemas.microsoft.com/office/drawing/2014/main" id="{6F44D810-EAD9-4790-A7AD-D0C9D0B8D994}"/>
              </a:ext>
            </a:extLst>
          </p:cNvPr>
          <p:cNvPicPr>
            <a:picLocks noGrp="1" noChangeAspect="1"/>
          </p:cNvPicPr>
          <p:nvPr>
            <p:ph idx="1"/>
          </p:nvPr>
        </p:nvPicPr>
        <p:blipFill rotWithShape="1">
          <a:blip r:embed="rId3"/>
          <a:srcRect l="69982" t="12764"/>
          <a:stretch/>
        </p:blipFill>
        <p:spPr>
          <a:xfrm>
            <a:off x="8827604" y="1196047"/>
            <a:ext cx="3279687" cy="5004756"/>
          </a:xfrm>
          <a:prstGeom prst="rect">
            <a:avLst/>
          </a:prstGeom>
        </p:spPr>
      </p:pic>
      <p:sp>
        <p:nvSpPr>
          <p:cNvPr id="10" name="object 9" descr="Image that states: IMPACT OF COVID: What we feared is coming to pass…">
            <a:extLst>
              <a:ext uri="{FF2B5EF4-FFF2-40B4-BE49-F238E27FC236}">
                <a16:creationId xmlns:a16="http://schemas.microsoft.com/office/drawing/2014/main" id="{BE7C2E7F-9F50-4DFC-B037-F3BA5E45FD5B}"/>
              </a:ext>
            </a:extLst>
          </p:cNvPr>
          <p:cNvSpPr txBox="1">
            <a:spLocks noGrp="1"/>
          </p:cNvSpPr>
          <p:nvPr>
            <p:ph type="title"/>
          </p:nvPr>
        </p:nvSpPr>
        <p:spPr>
          <a:xfrm>
            <a:off x="803199" y="574979"/>
            <a:ext cx="10887808" cy="448841"/>
          </a:xfrm>
          <a:prstGeom prst="rect">
            <a:avLst/>
          </a:prstGeom>
        </p:spPr>
        <p:txBody>
          <a:bodyPr vert="horz" wrap="square" lIns="0" tIns="17780" rIns="0" bIns="0" rtlCol="0">
            <a:spAutoFit/>
          </a:bodyPr>
          <a:lstStyle/>
          <a:p>
            <a:pPr marL="16933">
              <a:spcBef>
                <a:spcPts val="140"/>
              </a:spcBef>
            </a:pPr>
            <a:r>
              <a:rPr lang="en-US" sz="2800" b="1" spc="-33" dirty="0">
                <a:solidFill>
                  <a:schemeClr val="tx1"/>
                </a:solidFill>
                <a:latin typeface="Arial Nova Cond" panose="020B0506020202020204" pitchFamily="34" charset="0"/>
                <a:cs typeface="Arial" panose="020B0604020202020204" pitchFamily="34" charset="0"/>
              </a:rPr>
              <a:t>IMPACT OF COVID: What we feared is coming to pass…</a:t>
            </a:r>
            <a:endParaRPr sz="2800" b="1" dirty="0">
              <a:solidFill>
                <a:schemeClr val="tx1"/>
              </a:solidFill>
              <a:latin typeface="Arial Nova Cond" panose="020B0506020202020204" pitchFamily="34" charset="0"/>
              <a:cs typeface="Arial" panose="020B0604020202020204" pitchFamily="34" charset="0"/>
            </a:endParaRPr>
          </a:p>
        </p:txBody>
      </p:sp>
      <p:grpSp>
        <p:nvGrpSpPr>
          <p:cNvPr id="5" name="Group 4" descr="Image of circle that states: ED visits with the following text to the right of the circle: Beginning in April 2020, the proportion of children’s mental health-related ED visits among all pediatric ED visits increased and remained elevated through October&#13;&#10;">
            <a:extLst>
              <a:ext uri="{FF2B5EF4-FFF2-40B4-BE49-F238E27FC236}">
                <a16:creationId xmlns:a16="http://schemas.microsoft.com/office/drawing/2014/main" id="{CDDBFE64-371F-4D16-A832-3383D2718B77}"/>
              </a:ext>
            </a:extLst>
          </p:cNvPr>
          <p:cNvGrpSpPr/>
          <p:nvPr/>
        </p:nvGrpSpPr>
        <p:grpSpPr>
          <a:xfrm>
            <a:off x="778983" y="1520432"/>
            <a:ext cx="1106424" cy="1106424"/>
            <a:chOff x="3074818" y="5140179"/>
            <a:chExt cx="1106424" cy="1106424"/>
          </a:xfrm>
        </p:grpSpPr>
        <p:sp>
          <p:nvSpPr>
            <p:cNvPr id="2" name="Oval 1">
              <a:extLst>
                <a:ext uri="{FF2B5EF4-FFF2-40B4-BE49-F238E27FC236}">
                  <a16:creationId xmlns:a16="http://schemas.microsoft.com/office/drawing/2014/main" id="{35A44C1B-A325-418C-BE17-FC82B31CE99B}"/>
                </a:ext>
              </a:extLst>
            </p:cNvPr>
            <p:cNvSpPr/>
            <p:nvPr/>
          </p:nvSpPr>
          <p:spPr>
            <a:xfrm>
              <a:off x="3074818" y="5140179"/>
              <a:ext cx="1106424" cy="1106424"/>
            </a:xfrm>
            <a:prstGeom prst="ellipse">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4BF0A81-829C-464C-8E24-CC6E220A1AEF}"/>
                </a:ext>
              </a:extLst>
            </p:cNvPr>
            <p:cNvSpPr txBox="1"/>
            <p:nvPr/>
          </p:nvSpPr>
          <p:spPr>
            <a:xfrm>
              <a:off x="3147125" y="5307604"/>
              <a:ext cx="961809" cy="769441"/>
            </a:xfrm>
            <a:prstGeom prst="rect">
              <a:avLst/>
            </a:prstGeom>
            <a:noFill/>
          </p:spPr>
          <p:txBody>
            <a:bodyPr wrap="square" rtlCol="0">
              <a:spAutoFit/>
            </a:bodyPr>
            <a:lstStyle/>
            <a:p>
              <a:pPr algn="ctr"/>
              <a:r>
                <a:rPr lang="en-US" sz="2200" b="1" dirty="0">
                  <a:solidFill>
                    <a:schemeClr val="accent1"/>
                  </a:solidFill>
                  <a:latin typeface="Arial Nova Cond" panose="020B0506020202020204" pitchFamily="34" charset="0"/>
                </a:rPr>
                <a:t>ED</a:t>
              </a:r>
              <a:br>
                <a:rPr lang="en-US" sz="2200" b="1" dirty="0">
                  <a:solidFill>
                    <a:schemeClr val="accent1"/>
                  </a:solidFill>
                  <a:latin typeface="Arial Nova Cond" panose="020B0506020202020204" pitchFamily="34" charset="0"/>
                </a:rPr>
              </a:br>
              <a:r>
                <a:rPr lang="en-US" sz="2200" b="1" dirty="0">
                  <a:solidFill>
                    <a:schemeClr val="accent1"/>
                  </a:solidFill>
                  <a:latin typeface="Arial Nova Cond" panose="020B0506020202020204" pitchFamily="34" charset="0"/>
                </a:rPr>
                <a:t>VISITS</a:t>
              </a:r>
            </a:p>
          </p:txBody>
        </p:sp>
      </p:grpSp>
      <p:grpSp>
        <p:nvGrpSpPr>
          <p:cNvPr id="12" name="Group 11" descr="Image of circle that states: 24/31% with the following text to the right of the circle: Compared with 2019, the proportion of mental health related visits for children aged 5 to 11 and 12 to 17 years increased approximately 24% and 31% respectively&#13;&#10;">
            <a:extLst>
              <a:ext uri="{FF2B5EF4-FFF2-40B4-BE49-F238E27FC236}">
                <a16:creationId xmlns:a16="http://schemas.microsoft.com/office/drawing/2014/main" id="{49D25E0A-DC23-4400-8E73-32B91FA242B2}"/>
              </a:ext>
            </a:extLst>
          </p:cNvPr>
          <p:cNvGrpSpPr/>
          <p:nvPr/>
        </p:nvGrpSpPr>
        <p:grpSpPr>
          <a:xfrm>
            <a:off x="778983" y="3146790"/>
            <a:ext cx="1106424" cy="1106424"/>
            <a:chOff x="3074818" y="5140179"/>
            <a:chExt cx="1106424" cy="1106424"/>
          </a:xfrm>
        </p:grpSpPr>
        <p:sp>
          <p:nvSpPr>
            <p:cNvPr id="13" name="Oval 12">
              <a:extLst>
                <a:ext uri="{FF2B5EF4-FFF2-40B4-BE49-F238E27FC236}">
                  <a16:creationId xmlns:a16="http://schemas.microsoft.com/office/drawing/2014/main" id="{9B7CFE32-FC77-4364-82F2-DACD68962DB4}"/>
                </a:ext>
              </a:extLst>
            </p:cNvPr>
            <p:cNvSpPr/>
            <p:nvPr/>
          </p:nvSpPr>
          <p:spPr>
            <a:xfrm>
              <a:off x="3074818" y="5140179"/>
              <a:ext cx="1106424" cy="1106424"/>
            </a:xfrm>
            <a:prstGeom prst="ellipse">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E791077-C234-4426-B6E3-5126164F17E5}"/>
                </a:ext>
              </a:extLst>
            </p:cNvPr>
            <p:cNvSpPr txBox="1"/>
            <p:nvPr/>
          </p:nvSpPr>
          <p:spPr>
            <a:xfrm>
              <a:off x="3099034" y="5466828"/>
              <a:ext cx="1057990" cy="769441"/>
            </a:xfrm>
            <a:prstGeom prst="rect">
              <a:avLst/>
            </a:prstGeom>
            <a:noFill/>
          </p:spPr>
          <p:txBody>
            <a:bodyPr wrap="square" rtlCol="0">
              <a:spAutoFit/>
            </a:bodyPr>
            <a:lstStyle/>
            <a:p>
              <a:pPr algn="ctr"/>
              <a:r>
                <a:rPr lang="en-US" sz="2200" b="1" dirty="0">
                  <a:solidFill>
                    <a:schemeClr val="accent1"/>
                  </a:solidFill>
                  <a:latin typeface="Arial Nova Cond" panose="020B0506020202020204" pitchFamily="34" charset="0"/>
                </a:rPr>
                <a:t>24/31%</a:t>
              </a:r>
            </a:p>
          </p:txBody>
        </p:sp>
      </p:grpSp>
      <p:grpSp>
        <p:nvGrpSpPr>
          <p:cNvPr id="16" name="Group 15" descr="Image of circle that states: 25% with the following text to the right of the circle: One in for young adults between the ages of 18 and 24 say they’ve considered suicide because of the pandemic, according to new CDC data that paints a big picture of the nation’s mental health during the crisis&#13;&#10;">
            <a:extLst>
              <a:ext uri="{FF2B5EF4-FFF2-40B4-BE49-F238E27FC236}">
                <a16:creationId xmlns:a16="http://schemas.microsoft.com/office/drawing/2014/main" id="{6A3BF7F5-F9E5-490F-85D5-F9A9FB4C6D91}"/>
              </a:ext>
            </a:extLst>
          </p:cNvPr>
          <p:cNvGrpSpPr/>
          <p:nvPr/>
        </p:nvGrpSpPr>
        <p:grpSpPr>
          <a:xfrm>
            <a:off x="778983" y="4782106"/>
            <a:ext cx="1106424" cy="1106424"/>
            <a:chOff x="3074818" y="5140179"/>
            <a:chExt cx="1106424" cy="1106424"/>
          </a:xfrm>
        </p:grpSpPr>
        <p:sp>
          <p:nvSpPr>
            <p:cNvPr id="17" name="Oval 16">
              <a:extLst>
                <a:ext uri="{FF2B5EF4-FFF2-40B4-BE49-F238E27FC236}">
                  <a16:creationId xmlns:a16="http://schemas.microsoft.com/office/drawing/2014/main" id="{EB07B659-AD83-4058-BB5B-1CC2B45B6969}"/>
                </a:ext>
              </a:extLst>
            </p:cNvPr>
            <p:cNvSpPr/>
            <p:nvPr/>
          </p:nvSpPr>
          <p:spPr>
            <a:xfrm>
              <a:off x="3074818" y="5140179"/>
              <a:ext cx="1106424" cy="1106424"/>
            </a:xfrm>
            <a:prstGeom prst="ellipse">
              <a:avLst/>
            </a:prstGeom>
            <a:noFill/>
            <a:ln w="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B6D005A-6411-4FBB-950E-8481E2C780CB}"/>
                </a:ext>
              </a:extLst>
            </p:cNvPr>
            <p:cNvSpPr txBox="1"/>
            <p:nvPr/>
          </p:nvSpPr>
          <p:spPr>
            <a:xfrm>
              <a:off x="3099034" y="5466828"/>
              <a:ext cx="1057990" cy="523220"/>
            </a:xfrm>
            <a:prstGeom prst="rect">
              <a:avLst/>
            </a:prstGeom>
            <a:noFill/>
          </p:spPr>
          <p:txBody>
            <a:bodyPr wrap="square" rtlCol="0">
              <a:spAutoFit/>
            </a:bodyPr>
            <a:lstStyle/>
            <a:p>
              <a:pPr algn="ctr"/>
              <a:r>
                <a:rPr lang="en-US" sz="2800" b="1" dirty="0">
                  <a:solidFill>
                    <a:schemeClr val="accent1"/>
                  </a:solidFill>
                  <a:latin typeface="Arial Nova Cond" panose="020B0506020202020204" pitchFamily="34" charset="0"/>
                </a:rPr>
                <a:t>25%</a:t>
              </a:r>
            </a:p>
          </p:txBody>
        </p:sp>
      </p:grpSp>
      <p:sp>
        <p:nvSpPr>
          <p:cNvPr id="6" name="TextBox 5">
            <a:extLst>
              <a:ext uri="{FF2B5EF4-FFF2-40B4-BE49-F238E27FC236}">
                <a16:creationId xmlns:a16="http://schemas.microsoft.com/office/drawing/2014/main" id="{3445CC1E-CDE6-4FC3-9665-CF2847E51DDD}"/>
              </a:ext>
            </a:extLst>
          </p:cNvPr>
          <p:cNvSpPr txBox="1"/>
          <p:nvPr/>
        </p:nvSpPr>
        <p:spPr>
          <a:xfrm>
            <a:off x="2292353" y="1661181"/>
            <a:ext cx="6100550" cy="923330"/>
          </a:xfrm>
          <a:prstGeom prst="rect">
            <a:avLst/>
          </a:prstGeom>
          <a:solidFill>
            <a:schemeClr val="bg1"/>
          </a:solidFill>
        </p:spPr>
        <p:txBody>
          <a:bodyPr wrap="square" rtlCol="0">
            <a:spAutoFit/>
          </a:bodyPr>
          <a:lstStyle/>
          <a:p>
            <a:r>
              <a:rPr lang="en-US" dirty="0"/>
              <a:t>Beginning in April 2020, the proportion of children’s mental health-related ED visits among all pediatric ED visits increased and remained elevated through October</a:t>
            </a:r>
          </a:p>
        </p:txBody>
      </p:sp>
      <p:sp>
        <p:nvSpPr>
          <p:cNvPr id="19" name="TextBox 18">
            <a:extLst>
              <a:ext uri="{FF2B5EF4-FFF2-40B4-BE49-F238E27FC236}">
                <a16:creationId xmlns:a16="http://schemas.microsoft.com/office/drawing/2014/main" id="{E2E0DFCC-3273-4C83-9643-C8E1F48C95A1}"/>
              </a:ext>
            </a:extLst>
          </p:cNvPr>
          <p:cNvSpPr txBox="1"/>
          <p:nvPr/>
        </p:nvSpPr>
        <p:spPr>
          <a:xfrm>
            <a:off x="2215486" y="3238337"/>
            <a:ext cx="6100550" cy="923330"/>
          </a:xfrm>
          <a:prstGeom prst="rect">
            <a:avLst/>
          </a:prstGeom>
          <a:solidFill>
            <a:schemeClr val="bg1"/>
          </a:solidFill>
        </p:spPr>
        <p:txBody>
          <a:bodyPr wrap="square" rtlCol="0">
            <a:spAutoFit/>
          </a:bodyPr>
          <a:lstStyle/>
          <a:p>
            <a:r>
              <a:rPr lang="en-US" dirty="0"/>
              <a:t>Compared with 2019, the proportion of mental health related visits for children aged 5 to 11 and 12 to 17 years increased approximately 24% and 31% respectively</a:t>
            </a:r>
          </a:p>
        </p:txBody>
      </p:sp>
      <p:sp>
        <p:nvSpPr>
          <p:cNvPr id="20" name="TextBox 19">
            <a:extLst>
              <a:ext uri="{FF2B5EF4-FFF2-40B4-BE49-F238E27FC236}">
                <a16:creationId xmlns:a16="http://schemas.microsoft.com/office/drawing/2014/main" id="{A917582E-7FF4-4454-9A9F-FB83E5B00C83}"/>
              </a:ext>
            </a:extLst>
          </p:cNvPr>
          <p:cNvSpPr txBox="1"/>
          <p:nvPr/>
        </p:nvSpPr>
        <p:spPr>
          <a:xfrm>
            <a:off x="2215486" y="4735154"/>
            <a:ext cx="6100550" cy="1200329"/>
          </a:xfrm>
          <a:prstGeom prst="rect">
            <a:avLst/>
          </a:prstGeom>
          <a:solidFill>
            <a:schemeClr val="bg1"/>
          </a:solidFill>
        </p:spPr>
        <p:txBody>
          <a:bodyPr wrap="square" rtlCol="0">
            <a:spAutoFit/>
          </a:bodyPr>
          <a:lstStyle/>
          <a:p>
            <a:r>
              <a:rPr lang="en-US" dirty="0"/>
              <a:t>One in for young adults between the ages of 18 and 24 say they’ve considered suicide because of the pandemic, according to new CDC data that paints a big picture of the nation’s mental health during the crisis</a:t>
            </a:r>
          </a:p>
        </p:txBody>
      </p:sp>
      <p:cxnSp>
        <p:nvCxnSpPr>
          <p:cNvPr id="23" name="Straight Connector 22">
            <a:extLst>
              <a:ext uri="{FF2B5EF4-FFF2-40B4-BE49-F238E27FC236}">
                <a16:creationId xmlns:a16="http://schemas.microsoft.com/office/drawing/2014/main" id="{109CD8C8-CAF5-49DA-B918-4541642DDA7F}"/>
              </a:ext>
            </a:extLst>
          </p:cNvPr>
          <p:cNvCxnSpPr>
            <a:cxnSpLocks/>
          </p:cNvCxnSpPr>
          <p:nvPr/>
        </p:nvCxnSpPr>
        <p:spPr>
          <a:xfrm>
            <a:off x="8827604" y="1248097"/>
            <a:ext cx="0" cy="4900657"/>
          </a:xfrm>
          <a:prstGeom prst="line">
            <a:avLst/>
          </a:prstGeom>
          <a:ln w="381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9880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37% of students with mental illness age 14 and older, drop out of school" descr="Image that states: 37% of students with mental illness age 14 and older drop out of school&#13;&#10;"/>
          <p:cNvSpPr/>
          <p:nvPr/>
        </p:nvSpPr>
        <p:spPr>
          <a:xfrm>
            <a:off x="1592601" y="1601220"/>
            <a:ext cx="9006798" cy="1057021"/>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p>
            <a:pPr marL="0" marR="0" lvl="0" indent="0" algn="ctr" defTabSz="410751" rtl="0" eaLnBrk="1" fontAlgn="auto" latinLnBrk="0" hangingPunct="0">
              <a:lnSpc>
                <a:spcPct val="100000"/>
              </a:lnSpc>
              <a:spcBef>
                <a:spcPts val="0"/>
              </a:spcBef>
              <a:spcAft>
                <a:spcPts val="0"/>
              </a:spcAft>
              <a:buClrTx/>
              <a:buSzTx/>
              <a:buFontTx/>
              <a:buNone/>
              <a:tabLst/>
              <a:defRPr sz="3500">
                <a:solidFill>
                  <a:srgbClr val="606060"/>
                </a:solidFill>
                <a:latin typeface="Gill Sans Light"/>
                <a:ea typeface="Gill Sans Light"/>
                <a:cs typeface="Gill Sans Light"/>
                <a:sym typeface="Gill Sans Light"/>
              </a:defRPr>
            </a:pPr>
            <a:r>
              <a:rPr kumimoji="0" sz="3200" b="0" i="0" u="none" strike="noStrike" kern="0" cap="none" spc="0" normalizeH="0" baseline="0" noProof="0" dirty="0">
                <a:ln>
                  <a:noFill/>
                </a:ln>
                <a:solidFill>
                  <a:srgbClr val="000000"/>
                </a:solidFill>
                <a:effectLst/>
                <a:uLnTx/>
                <a:uFillTx/>
                <a:latin typeface="Avenir Book"/>
                <a:cs typeface="Avenir Book"/>
                <a:sym typeface="Gill Sans Light"/>
              </a:rPr>
              <a:t>37% of students with mental illness age 14 and older drop out of school</a:t>
            </a:r>
          </a:p>
        </p:txBody>
      </p:sp>
      <p:sp>
        <p:nvSpPr>
          <p:cNvPr id="197" name="This is the highest drop out rate of any disability group" descr="Image that states: This is the highest drop out rate of any disability group&#13;&#10;"/>
          <p:cNvSpPr/>
          <p:nvPr/>
        </p:nvSpPr>
        <p:spPr>
          <a:xfrm>
            <a:off x="971177" y="5622761"/>
            <a:ext cx="10458823" cy="56457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marL="0" marR="0" lvl="0" indent="0" algn="ctr" defTabSz="410751" rtl="0" eaLnBrk="1" fontAlgn="auto" latinLnBrk="0" hangingPunct="0">
              <a:lnSpc>
                <a:spcPct val="100000"/>
              </a:lnSpc>
              <a:spcBef>
                <a:spcPts val="0"/>
              </a:spcBef>
              <a:spcAft>
                <a:spcPts val="0"/>
              </a:spcAft>
              <a:buClrTx/>
              <a:buSzTx/>
              <a:buFontTx/>
              <a:buNone/>
              <a:tabLst/>
              <a:defRPr sz="3500">
                <a:solidFill>
                  <a:srgbClr val="606060"/>
                </a:solidFill>
                <a:latin typeface="Gill Sans Light"/>
                <a:ea typeface="Gill Sans Light"/>
                <a:cs typeface="Gill Sans Light"/>
                <a:sym typeface="Gill Sans Light"/>
              </a:defRPr>
            </a:pPr>
            <a:r>
              <a:rPr kumimoji="0" sz="3200" b="0" i="0" u="none" strike="noStrike" kern="0" cap="none" spc="0" normalizeH="0" baseline="0" noProof="0" dirty="0">
                <a:ln>
                  <a:noFill/>
                </a:ln>
                <a:solidFill>
                  <a:srgbClr val="000000"/>
                </a:solidFill>
                <a:effectLst/>
                <a:uLnTx/>
                <a:uFillTx/>
                <a:latin typeface="Avenir Book"/>
                <a:cs typeface="Avenir Book"/>
                <a:sym typeface="Gill Sans Light"/>
              </a:rPr>
              <a:t>This is the </a:t>
            </a:r>
            <a:r>
              <a:rPr kumimoji="0" sz="3200" b="0" i="1" u="none" strike="noStrike" kern="0" cap="none" spc="0" normalizeH="0" baseline="0" noProof="0" dirty="0">
                <a:ln>
                  <a:noFill/>
                </a:ln>
                <a:solidFill>
                  <a:srgbClr val="000000"/>
                </a:solidFill>
                <a:effectLst/>
                <a:uLnTx/>
                <a:uFillTx/>
                <a:latin typeface="Avenir Book"/>
                <a:cs typeface="Avenir Book"/>
                <a:sym typeface="Gill Sans Light"/>
              </a:rPr>
              <a:t>highest</a:t>
            </a:r>
            <a:r>
              <a:rPr kumimoji="0" sz="3200" b="0" i="0" u="none" strike="noStrike" kern="0" cap="none" spc="0" normalizeH="0" baseline="0" noProof="0" dirty="0">
                <a:ln>
                  <a:noFill/>
                </a:ln>
                <a:solidFill>
                  <a:srgbClr val="000000"/>
                </a:solidFill>
                <a:effectLst/>
                <a:uLnTx/>
                <a:uFillTx/>
                <a:latin typeface="Avenir Book"/>
                <a:cs typeface="Avenir Book"/>
                <a:sym typeface="Gill Sans Light"/>
              </a:rPr>
              <a:t> drop out rate of any disability group</a:t>
            </a:r>
          </a:p>
        </p:txBody>
      </p:sp>
      <p:pic>
        <p:nvPicPr>
          <p:cNvPr id="198" name="4.tiff" descr="Image of three human figures standing next to each other. The first and third figures have graduation hats on. "/>
          <p:cNvPicPr>
            <a:picLocks noChangeAspect="1"/>
          </p:cNvPicPr>
          <p:nvPr/>
        </p:nvPicPr>
        <p:blipFill>
          <a:blip r:embed="rId2"/>
          <a:stretch>
            <a:fillRect/>
          </a:stretch>
        </p:blipFill>
        <p:spPr>
          <a:xfrm>
            <a:off x="4512235" y="2977099"/>
            <a:ext cx="3427746" cy="2547986"/>
          </a:xfrm>
          <a:prstGeom prst="rect">
            <a:avLst/>
          </a:prstGeom>
          <a:ln w="12700">
            <a:miter lim="400000"/>
          </a:ln>
        </p:spPr>
      </p:pic>
      <p:pic>
        <p:nvPicPr>
          <p:cNvPr id="199" name="2.png" descr="Image of California Children's Trust Logo"/>
          <p:cNvPicPr>
            <a:picLocks noChangeAspect="1"/>
          </p:cNvPicPr>
          <p:nvPr/>
        </p:nvPicPr>
        <p:blipFill>
          <a:blip r:embed="rId3"/>
          <a:stretch>
            <a:fillRect/>
          </a:stretch>
        </p:blipFill>
        <p:spPr>
          <a:xfrm>
            <a:off x="357040" y="192287"/>
            <a:ext cx="2221763" cy="977404"/>
          </a:xfrm>
          <a:prstGeom prst="rect">
            <a:avLst/>
          </a:prstGeom>
          <a:ln w="12700">
            <a:miter lim="400000"/>
          </a:ln>
        </p:spPr>
      </p:pic>
      <p:sp>
        <p:nvSpPr>
          <p:cNvPr id="200" name="Adolescence…" descr="Image that states: Adolescence  Ages 12-18&#13;&#10;"/>
          <p:cNvSpPr/>
          <p:nvPr/>
        </p:nvSpPr>
        <p:spPr>
          <a:xfrm>
            <a:off x="3954790" y="887402"/>
            <a:ext cx="4282423" cy="56457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marL="0" marR="0" lvl="0" indent="0" algn="ctr" defTabSz="410751" rtl="0" eaLnBrk="1" fontAlgn="auto" latinLnBrk="0" hangingPunct="0">
              <a:lnSpc>
                <a:spcPct val="100000"/>
              </a:lnSpc>
              <a:spcBef>
                <a:spcPts val="0"/>
              </a:spcBef>
              <a:spcAft>
                <a:spcPts val="0"/>
              </a:spcAft>
              <a:buClrTx/>
              <a:buSzTx/>
              <a:buFontTx/>
              <a:buNone/>
              <a:tabLst/>
              <a:defRPr sz="4200">
                <a:solidFill>
                  <a:srgbClr val="FAE232">
                    <a:hueOff val="-1081314"/>
                    <a:satOff val="4338"/>
                    <a:lumOff val="-8931"/>
                  </a:srgbClr>
                </a:solidFill>
              </a:defRPr>
            </a:pPr>
            <a:r>
              <a:rPr kumimoji="0" sz="3200" b="0" i="0" u="none" strike="noStrike" kern="0" cap="none" spc="0" normalizeH="0" baseline="0" noProof="0" dirty="0">
                <a:ln>
                  <a:noFill/>
                </a:ln>
                <a:solidFill>
                  <a:srgbClr val="2E75B6"/>
                </a:solidFill>
                <a:effectLst/>
                <a:uLnTx/>
                <a:uFillTx/>
                <a:latin typeface="Gill Sans"/>
                <a:sym typeface="Gill Sans"/>
              </a:rPr>
              <a:t>Adolescence</a:t>
            </a:r>
            <a:r>
              <a:rPr kumimoji="0" lang="en-US" sz="3200" b="0" i="0" u="none" strike="noStrike" kern="0" cap="none" spc="0" normalizeH="0" baseline="0" noProof="0" dirty="0">
                <a:ln>
                  <a:noFill/>
                </a:ln>
                <a:solidFill>
                  <a:srgbClr val="2E75B6"/>
                </a:solidFill>
                <a:effectLst/>
                <a:uLnTx/>
                <a:uFillTx/>
                <a:latin typeface="Gill Sans"/>
                <a:sym typeface="Gill Sans"/>
              </a:rPr>
              <a:t>  </a:t>
            </a:r>
            <a:r>
              <a:rPr kumimoji="0" sz="3200" b="0" i="0" u="none" strike="noStrike" kern="0" cap="none" spc="0" normalizeH="0" baseline="0" noProof="0" dirty="0">
                <a:ln>
                  <a:noFill/>
                </a:ln>
                <a:solidFill>
                  <a:srgbClr val="2E75B6"/>
                </a:solidFill>
                <a:effectLst/>
                <a:uLnTx/>
                <a:uFillTx/>
                <a:latin typeface="Gill Sans"/>
                <a:sym typeface="Gill Sans"/>
              </a:rPr>
              <a:t>Ages 12-18</a:t>
            </a:r>
          </a:p>
        </p:txBody>
      </p:sp>
      <p:sp>
        <p:nvSpPr>
          <p:cNvPr id="201" name="National Institute of Mental Health. Mental Health by the Numbers. 2015." descr="Image that states: National Institute of Mental Health. Mental Health by the Numbers. 2015.&#13;&#10;"/>
          <p:cNvSpPr/>
          <p:nvPr/>
        </p:nvSpPr>
        <p:spPr>
          <a:xfrm>
            <a:off x="3618890" y="6309304"/>
            <a:ext cx="4946868"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marL="0" marR="0" lvl="0" indent="0" algn="ctr" defTabSz="410751" rtl="0" eaLnBrk="1" fontAlgn="auto" latinLnBrk="0" hangingPunct="0">
              <a:lnSpc>
                <a:spcPct val="100000"/>
              </a:lnSpc>
              <a:spcBef>
                <a:spcPts val="0"/>
              </a:spcBef>
              <a:spcAft>
                <a:spcPts val="0"/>
              </a:spcAft>
              <a:buClrTx/>
              <a:buSzTx/>
              <a:buFontTx/>
              <a:buNone/>
              <a:tabLst/>
              <a:defRPr sz="1800">
                <a:solidFill>
                  <a:srgbClr val="C0C0C0"/>
                </a:solidFill>
              </a:defRPr>
            </a:pPr>
            <a:r>
              <a:rPr kumimoji="0" sz="1266" b="0" i="0" u="none" strike="noStrike" kern="0" cap="none" spc="0" normalizeH="0" baseline="0" noProof="0" dirty="0">
                <a:ln>
                  <a:noFill/>
                </a:ln>
                <a:solidFill>
                  <a:srgbClr val="C0C0C0"/>
                </a:solidFill>
                <a:effectLst/>
                <a:uLnTx/>
                <a:uFillTx/>
                <a:latin typeface="Gill Sans"/>
                <a:sym typeface="Gill Sans"/>
              </a:rPr>
              <a:t>National Institute of Mental Health. </a:t>
            </a:r>
            <a:r>
              <a:rPr kumimoji="0" sz="1266" b="0" i="0" u="sng" strike="noStrike" kern="0" cap="none" spc="0" normalizeH="0" baseline="0" noProof="0" dirty="0">
                <a:ln>
                  <a:noFill/>
                </a:ln>
                <a:solidFill>
                  <a:srgbClr val="C0C0C0"/>
                </a:solidFill>
                <a:effectLst/>
                <a:uLnTx/>
                <a:uFillTx/>
                <a:latin typeface="Gill Sans"/>
                <a:sym typeface="Gill Sans"/>
                <a:hlinkClick r:id="rId4"/>
              </a:rPr>
              <a:t>Mental Health by the Numbers</a:t>
            </a:r>
            <a:r>
              <a:rPr kumimoji="0" sz="1266" b="0" i="0" u="none" strike="noStrike" kern="0" cap="none" spc="0" normalizeH="0" baseline="0" noProof="0" dirty="0">
                <a:ln>
                  <a:noFill/>
                </a:ln>
                <a:solidFill>
                  <a:srgbClr val="C0C0C0"/>
                </a:solidFill>
                <a:effectLst/>
                <a:uLnTx/>
                <a:uFillTx/>
                <a:latin typeface="Gill Sans"/>
                <a:sym typeface="Gill Sans"/>
              </a:rPr>
              <a:t>. 2015.</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3.tiff" descr="Image of the back of two human figures (one black and one red). The red figure has their arm around the black figure. "/>
          <p:cNvPicPr>
            <a:picLocks noChangeAspect="1"/>
          </p:cNvPicPr>
          <p:nvPr/>
        </p:nvPicPr>
        <p:blipFill>
          <a:blip r:embed="rId2"/>
          <a:stretch>
            <a:fillRect/>
          </a:stretch>
        </p:blipFill>
        <p:spPr>
          <a:xfrm>
            <a:off x="4953000" y="2339578"/>
            <a:ext cx="2286000" cy="2473523"/>
          </a:xfrm>
          <a:prstGeom prst="rect">
            <a:avLst/>
          </a:prstGeom>
          <a:ln w="12700">
            <a:miter lim="400000"/>
          </a:ln>
        </p:spPr>
      </p:pic>
      <p:sp>
        <p:nvSpPr>
          <p:cNvPr id="185" name="Half of all lifetime mental illness begin by age 14" descr="Image that states: Half of all lifetime mental illness begin by age 14&#13;&#10;"/>
          <p:cNvSpPr/>
          <p:nvPr/>
        </p:nvSpPr>
        <p:spPr>
          <a:xfrm>
            <a:off x="1822824" y="1833248"/>
            <a:ext cx="9096136" cy="564578"/>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marL="0" marR="0" lvl="0" indent="0" algn="ctr" defTabSz="410751" rtl="0" eaLnBrk="1" fontAlgn="auto" latinLnBrk="0" hangingPunct="0">
              <a:lnSpc>
                <a:spcPct val="100000"/>
              </a:lnSpc>
              <a:spcBef>
                <a:spcPts val="0"/>
              </a:spcBef>
              <a:spcAft>
                <a:spcPts val="0"/>
              </a:spcAft>
              <a:buClrTx/>
              <a:buSzTx/>
              <a:buFontTx/>
              <a:buNone/>
              <a:tabLst/>
              <a:defRPr sz="3500">
                <a:solidFill>
                  <a:srgbClr val="606060"/>
                </a:solidFill>
                <a:latin typeface="Gill Sans Light"/>
                <a:ea typeface="Gill Sans Light"/>
                <a:cs typeface="Gill Sans Light"/>
                <a:sym typeface="Gill Sans Light"/>
              </a:defRPr>
            </a:pPr>
            <a:r>
              <a:rPr kumimoji="0" sz="3200" b="0" i="0" u="none" strike="noStrike" kern="0" cap="none" spc="0" normalizeH="0" baseline="0" noProof="0" dirty="0">
                <a:ln>
                  <a:noFill/>
                </a:ln>
                <a:solidFill>
                  <a:srgbClr val="000000"/>
                </a:solidFill>
                <a:effectLst/>
                <a:uLnTx/>
                <a:uFillTx/>
                <a:latin typeface="Avenir Book"/>
                <a:cs typeface="Avenir Book"/>
                <a:sym typeface="Gill Sans Light"/>
              </a:rPr>
              <a:t>Half of all lifetime mental illness begin by age 14</a:t>
            </a:r>
          </a:p>
        </p:txBody>
      </p:sp>
      <p:sp>
        <p:nvSpPr>
          <p:cNvPr id="186" name="National Institute of Mental Health. Mental Health by the Numbers. 2015." descr="Image that states: National Institute of Mental Health. Mental Health by the Numbers. 2015.&#13;&#10;"/>
          <p:cNvSpPr/>
          <p:nvPr/>
        </p:nvSpPr>
        <p:spPr>
          <a:xfrm>
            <a:off x="3618890" y="6309304"/>
            <a:ext cx="4946868"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marL="0" marR="0" lvl="0" indent="0" algn="ctr" defTabSz="410751" rtl="0" eaLnBrk="1" fontAlgn="auto" latinLnBrk="0" hangingPunct="0">
              <a:lnSpc>
                <a:spcPct val="100000"/>
              </a:lnSpc>
              <a:spcBef>
                <a:spcPts val="0"/>
              </a:spcBef>
              <a:spcAft>
                <a:spcPts val="0"/>
              </a:spcAft>
              <a:buClrTx/>
              <a:buSzTx/>
              <a:buFontTx/>
              <a:buNone/>
              <a:tabLst/>
              <a:defRPr sz="1800">
                <a:solidFill>
                  <a:srgbClr val="C0C0C0"/>
                </a:solidFill>
              </a:defRPr>
            </a:pPr>
            <a:r>
              <a:rPr kumimoji="0" sz="1266" b="0" i="0" u="none" strike="noStrike" kern="0" cap="none" spc="0" normalizeH="0" baseline="0" noProof="0" dirty="0">
                <a:ln>
                  <a:noFill/>
                </a:ln>
                <a:solidFill>
                  <a:srgbClr val="C0C0C0"/>
                </a:solidFill>
                <a:effectLst/>
                <a:uLnTx/>
                <a:uFillTx/>
                <a:latin typeface="Gill Sans"/>
                <a:sym typeface="Gill Sans"/>
              </a:rPr>
              <a:t>National Institute of Mental Health. </a:t>
            </a:r>
            <a:r>
              <a:rPr kumimoji="0" sz="1266" b="0" i="0" u="sng" strike="noStrike" kern="0" cap="none" spc="0" normalizeH="0" baseline="0" noProof="0" dirty="0">
                <a:ln>
                  <a:noFill/>
                </a:ln>
                <a:solidFill>
                  <a:srgbClr val="C0C0C0"/>
                </a:solidFill>
                <a:effectLst/>
                <a:uLnTx/>
                <a:uFillTx/>
                <a:latin typeface="Gill Sans"/>
                <a:sym typeface="Gill Sans"/>
                <a:hlinkClick r:id="rId3"/>
              </a:rPr>
              <a:t>Mental Health by the Numbers</a:t>
            </a:r>
            <a:r>
              <a:rPr kumimoji="0" sz="1266" b="0" i="0" u="none" strike="noStrike" kern="0" cap="none" spc="0" normalizeH="0" baseline="0" noProof="0" dirty="0">
                <a:ln>
                  <a:noFill/>
                </a:ln>
                <a:solidFill>
                  <a:srgbClr val="C0C0C0"/>
                </a:solidFill>
                <a:effectLst/>
                <a:uLnTx/>
                <a:uFillTx/>
                <a:latin typeface="Gill Sans"/>
                <a:sym typeface="Gill Sans"/>
              </a:rPr>
              <a:t>. 2015.</a:t>
            </a:r>
          </a:p>
        </p:txBody>
      </p:sp>
      <p:sp>
        <p:nvSpPr>
          <p:cNvPr id="187" name="Average delay between onset of symptoms…" descr="Image that states: Average delay between onset of symptoms and intervention is 10 years&#13;&#10;"/>
          <p:cNvSpPr/>
          <p:nvPr/>
        </p:nvSpPr>
        <p:spPr>
          <a:xfrm>
            <a:off x="1609458" y="5034687"/>
            <a:ext cx="8973084" cy="1057021"/>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p>
            <a:pPr marL="0" marR="0" lvl="0" indent="0" algn="ctr" defTabSz="410751" rtl="0" eaLnBrk="1" fontAlgn="auto" latinLnBrk="0" hangingPunct="0">
              <a:lnSpc>
                <a:spcPct val="100000"/>
              </a:lnSpc>
              <a:spcBef>
                <a:spcPts val="0"/>
              </a:spcBef>
              <a:spcAft>
                <a:spcPts val="0"/>
              </a:spcAft>
              <a:buClrTx/>
              <a:buSzTx/>
              <a:buFontTx/>
              <a:buNone/>
              <a:tabLst/>
              <a:defRPr sz="3500">
                <a:solidFill>
                  <a:srgbClr val="606060"/>
                </a:solidFill>
                <a:latin typeface="Gill Sans Light"/>
                <a:ea typeface="Gill Sans Light"/>
                <a:cs typeface="Gill Sans Light"/>
                <a:sym typeface="Gill Sans Light"/>
              </a:defRPr>
            </a:pPr>
            <a:r>
              <a:rPr kumimoji="0" sz="3200" b="0" i="0" u="none" strike="noStrike" kern="0" cap="none" spc="0" normalizeH="0" baseline="0" noProof="0" dirty="0">
                <a:ln>
                  <a:noFill/>
                </a:ln>
                <a:solidFill>
                  <a:srgbClr val="000000"/>
                </a:solidFill>
                <a:effectLst/>
                <a:uLnTx/>
                <a:uFillTx/>
                <a:latin typeface="Avenir Book"/>
                <a:cs typeface="Avenir Book"/>
                <a:sym typeface="Gill Sans Light"/>
              </a:rPr>
              <a:t>Average </a:t>
            </a:r>
            <a:r>
              <a:rPr kumimoji="0" sz="3200" b="0" i="1" u="none" strike="noStrike" kern="0" cap="none" spc="0" normalizeH="0" baseline="0" noProof="0" dirty="0">
                <a:ln>
                  <a:noFill/>
                </a:ln>
                <a:solidFill>
                  <a:srgbClr val="000000"/>
                </a:solidFill>
                <a:effectLst/>
                <a:uLnTx/>
                <a:uFillTx/>
                <a:latin typeface="Avenir Book"/>
                <a:cs typeface="Avenir Book"/>
                <a:sym typeface="Gill Sans Light"/>
              </a:rPr>
              <a:t>delay</a:t>
            </a:r>
            <a:r>
              <a:rPr kumimoji="0" sz="3200" b="0" i="0" u="none" strike="noStrike" kern="0" cap="none" spc="0" normalizeH="0" baseline="0" noProof="0" dirty="0">
                <a:ln>
                  <a:noFill/>
                </a:ln>
                <a:solidFill>
                  <a:srgbClr val="000000"/>
                </a:solidFill>
                <a:effectLst/>
                <a:uLnTx/>
                <a:uFillTx/>
                <a:latin typeface="Avenir Book"/>
                <a:cs typeface="Avenir Book"/>
                <a:sym typeface="Gill Sans Light"/>
              </a:rPr>
              <a:t> between onset of symptoms </a:t>
            </a:r>
          </a:p>
          <a:p>
            <a:pPr marL="0" marR="0" lvl="0" indent="0" algn="ctr" defTabSz="410751" rtl="0" eaLnBrk="1" fontAlgn="auto" latinLnBrk="0" hangingPunct="0">
              <a:lnSpc>
                <a:spcPct val="100000"/>
              </a:lnSpc>
              <a:spcBef>
                <a:spcPts val="0"/>
              </a:spcBef>
              <a:spcAft>
                <a:spcPts val="0"/>
              </a:spcAft>
              <a:buClrTx/>
              <a:buSzTx/>
              <a:buFontTx/>
              <a:buNone/>
              <a:tabLst/>
              <a:defRPr sz="3500">
                <a:solidFill>
                  <a:srgbClr val="606060"/>
                </a:solidFill>
                <a:latin typeface="Gill Sans Light"/>
                <a:ea typeface="Gill Sans Light"/>
                <a:cs typeface="Gill Sans Light"/>
                <a:sym typeface="Gill Sans Light"/>
              </a:defRPr>
            </a:pPr>
            <a:r>
              <a:rPr kumimoji="0" sz="3200" b="0" i="0" u="none" strike="noStrike" kern="0" cap="none" spc="0" normalizeH="0" baseline="0" noProof="0" dirty="0">
                <a:ln>
                  <a:noFill/>
                </a:ln>
                <a:solidFill>
                  <a:srgbClr val="000000"/>
                </a:solidFill>
                <a:effectLst/>
                <a:uLnTx/>
                <a:uFillTx/>
                <a:latin typeface="Avenir Book"/>
                <a:cs typeface="Avenir Book"/>
                <a:sym typeface="Gill Sans Light"/>
              </a:rPr>
              <a:t>and intervention is 10 years</a:t>
            </a:r>
          </a:p>
        </p:txBody>
      </p:sp>
      <p:pic>
        <p:nvPicPr>
          <p:cNvPr id="188" name="2.png" descr="Image of California Children's Trust Logo"/>
          <p:cNvPicPr>
            <a:picLocks noChangeAspect="1"/>
          </p:cNvPicPr>
          <p:nvPr/>
        </p:nvPicPr>
        <p:blipFill>
          <a:blip r:embed="rId4"/>
          <a:stretch>
            <a:fillRect/>
          </a:stretch>
        </p:blipFill>
        <p:spPr>
          <a:xfrm>
            <a:off x="498576" y="256349"/>
            <a:ext cx="2221763" cy="977404"/>
          </a:xfrm>
          <a:prstGeom prst="rect">
            <a:avLst/>
          </a:prstGeom>
          <a:ln w="12700">
            <a:miter lim="400000"/>
          </a:ln>
        </p:spPr>
      </p:pic>
      <p:sp>
        <p:nvSpPr>
          <p:cNvPr id="189" name="Adolescence…"/>
          <p:cNvSpPr/>
          <p:nvPr/>
        </p:nvSpPr>
        <p:spPr>
          <a:xfrm>
            <a:off x="6059900" y="944277"/>
            <a:ext cx="72199" cy="4508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marL="0" marR="0" lvl="0" indent="0" algn="ctr" defTabSz="410751" rtl="0" eaLnBrk="1" fontAlgn="auto" latinLnBrk="0" hangingPunct="0">
              <a:lnSpc>
                <a:spcPct val="100000"/>
              </a:lnSpc>
              <a:spcBef>
                <a:spcPts val="0"/>
              </a:spcBef>
              <a:spcAft>
                <a:spcPts val="0"/>
              </a:spcAft>
              <a:buClrTx/>
              <a:buSzTx/>
              <a:buFontTx/>
              <a:buNone/>
              <a:tabLst/>
              <a:defRPr sz="4200">
                <a:solidFill>
                  <a:srgbClr val="FAE232">
                    <a:hueOff val="-1081314"/>
                    <a:satOff val="4338"/>
                    <a:lumOff val="-8931"/>
                  </a:srgbClr>
                </a:solidFill>
              </a:defRPr>
            </a:pPr>
            <a:endParaRPr kumimoji="0" sz="2461" b="0" i="0" u="none" strike="noStrike" kern="0" cap="none" spc="0" normalizeH="0" baseline="0" noProof="0" dirty="0">
              <a:ln>
                <a:noFill/>
              </a:ln>
              <a:solidFill>
                <a:srgbClr val="011993"/>
              </a:solidFill>
              <a:effectLst/>
              <a:uLnTx/>
              <a:uFillTx/>
              <a:latin typeface="Gill Sans"/>
              <a:sym typeface="Gill Sans"/>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Image of kid looking to their right, hanging over a fence with snow on ground. ">
            <a:extLst>
              <a:ext uri="{FF2B5EF4-FFF2-40B4-BE49-F238E27FC236}">
                <a16:creationId xmlns:a16="http://schemas.microsoft.com/office/drawing/2014/main" id="{02A50287-70B5-4008-8FC8-06DA24680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 y="1219200"/>
            <a:ext cx="76168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398DFF95-CC6F-4033-9729-0713F025DA1C}"/>
              </a:ext>
            </a:extLst>
          </p:cNvPr>
          <p:cNvSpPr/>
          <p:nvPr/>
        </p:nvSpPr>
        <p:spPr>
          <a:xfrm>
            <a:off x="7937" y="1219200"/>
            <a:ext cx="7616825" cy="2362200"/>
          </a:xfrm>
          <a:prstGeom prst="rect">
            <a:avLst/>
          </a:prstGeom>
          <a:solidFill>
            <a:schemeClr val="tx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lowchart: Merge 10">
            <a:extLst>
              <a:ext uri="{FF2B5EF4-FFF2-40B4-BE49-F238E27FC236}">
                <a16:creationId xmlns:a16="http://schemas.microsoft.com/office/drawing/2014/main" id="{DA4720AF-C18D-4E0D-95FB-51F8332663FE}"/>
              </a:ext>
            </a:extLst>
          </p:cNvPr>
          <p:cNvSpPr/>
          <p:nvPr/>
        </p:nvSpPr>
        <p:spPr>
          <a:xfrm rot="5400000">
            <a:off x="6668293" y="1804194"/>
            <a:ext cx="1474788" cy="304800"/>
          </a:xfrm>
          <a:prstGeom prst="flowChartMerg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2949" name="Slide Number Placeholder 1">
            <a:extLst>
              <a:ext uri="{FF2B5EF4-FFF2-40B4-BE49-F238E27FC236}">
                <a16:creationId xmlns:a16="http://schemas.microsoft.com/office/drawing/2014/main" id="{9E1C5CD3-7A5F-4202-A46E-BF7AEFEDC0C6}"/>
              </a:ext>
            </a:extLst>
          </p:cNvPr>
          <p:cNvSpPr>
            <a:spLocks noGrp="1" noChangeArrowheads="1"/>
          </p:cNvSpPr>
          <p:nvPr>
            <p:ph type="sldNum" sz="quarter" idx="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A03BBB3-F914-4F62-9D6B-91F0811C22C0}" type="slidenum">
              <a:rPr kumimoji="0" lang="en-US" altLang="en-US" sz="900" b="0" i="0" u="none" strike="noStrike" kern="1200" cap="none" spc="0" normalizeH="0" baseline="0" noProof="0" smtClean="0">
                <a:ln>
                  <a:noFill/>
                </a:ln>
                <a:solidFill>
                  <a:srgbClr val="5F5F5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900" b="0" i="0" u="none" strike="noStrike" kern="1200" cap="none" spc="0" normalizeH="0" baseline="0" noProof="0">
              <a:ln>
                <a:noFill/>
              </a:ln>
              <a:solidFill>
                <a:srgbClr val="5F5F5F"/>
              </a:solidFill>
              <a:effectLst/>
              <a:uLnTx/>
              <a:uFillTx/>
              <a:latin typeface="Arial" panose="020B0604020202020204" pitchFamily="34" charset="0"/>
              <a:ea typeface="+mn-ea"/>
              <a:cs typeface="+mn-cs"/>
            </a:endParaRPr>
          </a:p>
        </p:txBody>
      </p:sp>
      <p:sp>
        <p:nvSpPr>
          <p:cNvPr id="3" name="Text Placeholder 2" descr="Image that states: THE MEDICAL MODEL ISN’T THE ANSWER&#13;&#10;">
            <a:extLst>
              <a:ext uri="{FF2B5EF4-FFF2-40B4-BE49-F238E27FC236}">
                <a16:creationId xmlns:a16="http://schemas.microsoft.com/office/drawing/2014/main" id="{35AE9B36-8588-43AE-BAE9-28F7048AAE28}"/>
              </a:ext>
            </a:extLst>
          </p:cNvPr>
          <p:cNvSpPr>
            <a:spLocks noGrp="1"/>
          </p:cNvSpPr>
          <p:nvPr>
            <p:ph type="body" sz="quarter" idx="21"/>
          </p:nvPr>
        </p:nvSpPr>
        <p:spPr>
          <a:xfrm>
            <a:off x="-11113" y="53975"/>
            <a:ext cx="12203113" cy="838200"/>
          </a:xfrm>
        </p:spPr>
        <p:txBody>
          <a:bodyPr/>
          <a:lstStyle/>
          <a:p>
            <a:pPr eaLnBrk="1" fontAlgn="auto" hangingPunct="1">
              <a:spcAft>
                <a:spcPts val="0"/>
              </a:spcAft>
              <a:defRPr/>
            </a:pPr>
            <a:r>
              <a:rPr lang="en-US" sz="3600" b="1" dirty="0">
                <a:latin typeface="Arial Nova Cond" panose="020B0506020202020204" pitchFamily="34" charset="0"/>
              </a:rPr>
              <a:t>THE MEDICAL MODEL ISN’T THE ANSWER</a:t>
            </a:r>
          </a:p>
        </p:txBody>
      </p:sp>
      <p:sp>
        <p:nvSpPr>
          <p:cNvPr id="82951" name="Rectangle 3" descr="Image that states: Approximately 75% of mental illness manifests between the ages of 10 and 24.  Since adolescents have the lowest rate of primary care utilization of any demographic group, it makes early warning signs difficult to detect.&#13;&#10;&#13;&#10;Provider shortages at the PCP and mental health practitioner level compound the challenge. &#13;&#10;&#13;&#10;Diagnosis-driven models are only appropriate for some children.  Mental health must be reimagined and infused with contextual understanding of the SDOH and ACES.&#13;&#10;">
            <a:extLst>
              <a:ext uri="{FF2B5EF4-FFF2-40B4-BE49-F238E27FC236}">
                <a16:creationId xmlns:a16="http://schemas.microsoft.com/office/drawing/2014/main" id="{8491D5F9-35DC-43BE-A296-DA076483F766}"/>
              </a:ext>
            </a:extLst>
          </p:cNvPr>
          <p:cNvSpPr>
            <a:spLocks noChangeArrowheads="1"/>
          </p:cNvSpPr>
          <p:nvPr/>
        </p:nvSpPr>
        <p:spPr bwMode="auto">
          <a:xfrm>
            <a:off x="160337" y="1295400"/>
            <a:ext cx="7239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Approximately 75% of mental illness manifests between the ages of 10 and 24.  Since adolescents have the lowest rate of primary care utilization of any demographic group, it makes early warning signs difficult to detect.</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endParaRPr kumimoji="0" lang="en-US" altLang="en-US" sz="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Provider shortages at the PCP and mental health practitioner level compound the challenge. </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endParaRPr kumimoji="0" lang="en-US" altLang="en-US" sz="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Diagnosis-driven models are only appropriate for some children.  </a:t>
            </a:r>
            <a:r>
              <a:rPr lang="en-US" altLang="en-US" sz="1400" dirty="0">
                <a:solidFill>
                  <a:srgbClr val="FFFFFF"/>
                </a:solidFill>
              </a:rPr>
              <a:t>Mental health must be reimagined and infused with contextual understanding of the SDOH and ACES.</a:t>
            </a:r>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E0587418-BC28-4AC9-81D8-5A4C2758B492}"/>
              </a:ext>
            </a:extLst>
          </p:cNvPr>
          <p:cNvSpPr/>
          <p:nvPr/>
        </p:nvSpPr>
        <p:spPr>
          <a:xfrm>
            <a:off x="7551737" y="1219200"/>
            <a:ext cx="4632326" cy="502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2953" name="Rectangle 9" descr="Image that states: We have no common framework for defining and understanding behavioral health among and between public systems and clinical care providers.&#13;&#10;&#13;&#10;Our public systems are deeply fragmented and under-resourced.  Commercial payers have not effectively partnered with child-serving systems. &#13;&#10;&#13;&#10;A lack of clarity over whether youth mental health care is an essential benefit or a public utility prevents commercial payers from fully engaging.   &#13;&#10;&#13;&#10;Our definition of medical necessity is outdated and inconsistent with emerging trends and evidence regarding the impact of trauma and adversity on social and emotional health.&#13;&#10;&#13;&#10;The field is young.  Many clinical modalities with widespread application are less than 20 years old.  &#13;&#10;">
            <a:extLst>
              <a:ext uri="{FF2B5EF4-FFF2-40B4-BE49-F238E27FC236}">
                <a16:creationId xmlns:a16="http://schemas.microsoft.com/office/drawing/2014/main" id="{D191CDBE-9B8B-456D-A861-6DC1255A43F3}"/>
              </a:ext>
            </a:extLst>
          </p:cNvPr>
          <p:cNvSpPr>
            <a:spLocks noChangeArrowheads="1"/>
          </p:cNvSpPr>
          <p:nvPr/>
        </p:nvSpPr>
        <p:spPr bwMode="auto">
          <a:xfrm>
            <a:off x="7777162" y="2019300"/>
            <a:ext cx="4406901"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We have no common framework for defining and understanding behavioral health among and between public systems and clinical care providers.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Our public systems are deeply fragmented and under-resourced.  Commercial payers have not effectively partnered with child-serving systems.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 lack of clarity over whether youth mental health care is an essential benefit or a public utility prevents commercial payers from fully engaging.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Our definition of medical necessity is outdated and inconsistent with emerging trends and evidence regarding the impact of trauma and adversity on social and emotional health.</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The field is young.  Many clinical modalities with widespread application are less than 20 years old.  </a:t>
            </a:r>
          </a:p>
        </p:txBody>
      </p:sp>
      <p:sp>
        <p:nvSpPr>
          <p:cNvPr id="82954" name="TextBox 4" descr="Image that states: how did we get here? ">
            <a:extLst>
              <a:ext uri="{FF2B5EF4-FFF2-40B4-BE49-F238E27FC236}">
                <a16:creationId xmlns:a16="http://schemas.microsoft.com/office/drawing/2014/main" id="{FF70C27A-4D09-4D19-AEEE-8E085B0B3650}"/>
              </a:ext>
            </a:extLst>
          </p:cNvPr>
          <p:cNvSpPr txBox="1">
            <a:spLocks noChangeArrowheads="1"/>
          </p:cNvSpPr>
          <p:nvPr/>
        </p:nvSpPr>
        <p:spPr bwMode="auto">
          <a:xfrm>
            <a:off x="7777162" y="1517650"/>
            <a:ext cx="3727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D9932"/>
                </a:solidFill>
                <a:effectLst/>
                <a:uLnTx/>
                <a:uFillTx/>
                <a:latin typeface="Arial" panose="020B0604020202020204" pitchFamily="34" charset="0"/>
                <a:ea typeface="+mn-ea"/>
                <a:cs typeface="+mn-cs"/>
              </a:rPr>
              <a:t>How did we get here?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EF749B-3D38-C44D-8243-F3029DA150A6}"/>
              </a:ext>
            </a:extLst>
          </p:cNvPr>
          <p:cNvSpPr/>
          <p:nvPr/>
        </p:nvSpPr>
        <p:spPr>
          <a:xfrm>
            <a:off x="0" y="0"/>
            <a:ext cx="12192000" cy="6858000"/>
          </a:xfrm>
          <a:prstGeom prst="rect">
            <a:avLst/>
          </a:prstGeom>
          <a:solidFill>
            <a:srgbClr val="18B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bk object 16">
            <a:extLst>
              <a:ext uri="{FF2B5EF4-FFF2-40B4-BE49-F238E27FC236}">
                <a16:creationId xmlns:a16="http://schemas.microsoft.com/office/drawing/2014/main" id="{F0C34D21-7B46-1D41-8CCF-035CB7068BA4}"/>
              </a:ext>
            </a:extLst>
          </p:cNvPr>
          <p:cNvSpPr/>
          <p:nvPr/>
        </p:nvSpPr>
        <p:spPr>
          <a:xfrm>
            <a:off x="5900929" y="124628"/>
            <a:ext cx="390143" cy="390143"/>
          </a:xfrm>
          <a:prstGeom prst="rect">
            <a:avLst/>
          </a:prstGeom>
          <a:blipFill>
            <a:blip r:embed="rId2" cstate="print">
              <a:biLevel thresh="50000"/>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E848E642-45B3-E549-84F2-CEA138E85628}"/>
              </a:ext>
            </a:extLst>
          </p:cNvPr>
          <p:cNvGrpSpPr/>
          <p:nvPr/>
        </p:nvGrpSpPr>
        <p:grpSpPr>
          <a:xfrm>
            <a:off x="303640" y="281082"/>
            <a:ext cx="11584720" cy="6177592"/>
            <a:chOff x="303640" y="281081"/>
            <a:chExt cx="11584720" cy="6257219"/>
          </a:xfrm>
        </p:grpSpPr>
        <p:sp>
          <p:nvSpPr>
            <p:cNvPr id="7" name="Google Shape;34;p7">
              <a:extLst>
                <a:ext uri="{FF2B5EF4-FFF2-40B4-BE49-F238E27FC236}">
                  <a16:creationId xmlns:a16="http://schemas.microsoft.com/office/drawing/2014/main" id="{5533CD70-1AFB-1048-ACA2-F4A5CA154C91}"/>
                </a:ext>
              </a:extLst>
            </p:cNvPr>
            <p:cNvSpPr/>
            <p:nvPr userDrawn="1"/>
          </p:nvSpPr>
          <p:spPr>
            <a:xfrm>
              <a:off x="303640" y="319700"/>
              <a:ext cx="11584720" cy="621860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chemeClr val="bg1"/>
              </a:solidFill>
              <a:prstDash val="solid"/>
              <a:miter lim="8000"/>
              <a:headEnd type="none" w="med" len="med"/>
              <a:tailEnd type="none" w="med" len="med"/>
            </a:ln>
          </p:spPr>
        </p:sp>
        <p:pic>
          <p:nvPicPr>
            <p:cNvPr id="8" name="Picture 7">
              <a:extLst>
                <a:ext uri="{FF2B5EF4-FFF2-40B4-BE49-F238E27FC236}">
                  <a16:creationId xmlns:a16="http://schemas.microsoft.com/office/drawing/2014/main" id="{0771A5C5-8F94-444C-8FE8-4ABCBE2A9AE5}"/>
                </a:ext>
              </a:extLst>
            </p:cNvPr>
            <p:cNvPicPr>
              <a:picLocks noChangeAspect="1"/>
            </p:cNvPicPr>
            <p:nvPr userDrawn="1"/>
          </p:nvPicPr>
          <p:blipFill rotWithShape="1">
            <a:blip r:embed="rId3">
              <a:biLevel thresh="50000"/>
            </a:blip>
            <a:srcRect l="4856" r="78823" b="98774"/>
            <a:stretch/>
          </p:blipFill>
          <p:spPr>
            <a:xfrm>
              <a:off x="3933233" y="283225"/>
              <a:ext cx="1902792" cy="77235"/>
            </a:xfrm>
            <a:prstGeom prst="rect">
              <a:avLst/>
            </a:prstGeom>
          </p:spPr>
        </p:pic>
        <p:pic>
          <p:nvPicPr>
            <p:cNvPr id="9" name="Picture 8">
              <a:extLst>
                <a:ext uri="{FF2B5EF4-FFF2-40B4-BE49-F238E27FC236}">
                  <a16:creationId xmlns:a16="http://schemas.microsoft.com/office/drawing/2014/main" id="{7A7EEA07-E6CC-7341-8B40-8CE7DFBBE8D7}"/>
                </a:ext>
              </a:extLst>
            </p:cNvPr>
            <p:cNvPicPr>
              <a:picLocks noChangeAspect="1"/>
            </p:cNvPicPr>
            <p:nvPr userDrawn="1"/>
          </p:nvPicPr>
          <p:blipFill rotWithShape="1">
            <a:blip r:embed="rId3">
              <a:biLevel thresh="50000"/>
            </a:blip>
            <a:srcRect l="4856" r="78823" b="98774"/>
            <a:stretch/>
          </p:blipFill>
          <p:spPr>
            <a:xfrm>
              <a:off x="6355976" y="281081"/>
              <a:ext cx="1902792" cy="77235"/>
            </a:xfrm>
            <a:prstGeom prst="rect">
              <a:avLst/>
            </a:prstGeom>
          </p:spPr>
        </p:pic>
      </p:grpSp>
      <p:sp>
        <p:nvSpPr>
          <p:cNvPr id="3" name="TextBox 2" descr="Image that states: CALIFORNIA’S MEDICAL PROGRAM IN CONTEXT:&#13;&#10;">
            <a:extLst>
              <a:ext uri="{FF2B5EF4-FFF2-40B4-BE49-F238E27FC236}">
                <a16:creationId xmlns:a16="http://schemas.microsoft.com/office/drawing/2014/main" id="{71FC1F69-9C5B-49FF-A45A-E1D0E49BA4F8}"/>
              </a:ext>
            </a:extLst>
          </p:cNvPr>
          <p:cNvSpPr txBox="1"/>
          <p:nvPr/>
        </p:nvSpPr>
        <p:spPr>
          <a:xfrm>
            <a:off x="2936470" y="2046083"/>
            <a:ext cx="6319060" cy="1200329"/>
          </a:xfrm>
          <a:prstGeom prst="rect">
            <a:avLst/>
          </a:prstGeom>
          <a:noFill/>
        </p:spPr>
        <p:txBody>
          <a:bodyPr wrap="square" rtlCol="0">
            <a:spAutoFit/>
          </a:bodyPr>
          <a:lstStyle/>
          <a:p>
            <a:pPr algn="ctr"/>
            <a:r>
              <a:rPr lang="en-US" sz="3600" b="1" dirty="0">
                <a:solidFill>
                  <a:schemeClr val="bg1"/>
                </a:solidFill>
                <a:latin typeface="Arial Nova Cond" panose="020B0506020202020204" pitchFamily="34" charset="0"/>
              </a:rPr>
              <a:t>CALIFORNIA’S MEDICAL PROGRAM IN CONTEXT:</a:t>
            </a:r>
          </a:p>
        </p:txBody>
      </p:sp>
    </p:spTree>
    <p:extLst>
      <p:ext uri="{BB962C8B-B14F-4D97-AF65-F5344CB8AC3E}">
        <p14:creationId xmlns:p14="http://schemas.microsoft.com/office/powerpoint/2010/main" val="239740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a:extLst>
              <a:ext uri="{FF2B5EF4-FFF2-40B4-BE49-F238E27FC236}">
                <a16:creationId xmlns:a16="http://schemas.microsoft.com/office/drawing/2014/main" id="{AA0C5D56-AFC5-784F-825A-EA5E12EB3A07}"/>
              </a:ext>
            </a:extLst>
          </p:cNvPr>
          <p:cNvSpPr txBox="1">
            <a:spLocks/>
          </p:cNvSpPr>
          <p:nvPr/>
        </p:nvSpPr>
        <p:spPr>
          <a:xfrm>
            <a:off x="8179388" y="5628436"/>
            <a:ext cx="2324034" cy="299150"/>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067" kern="1200">
                <a:solidFill>
                  <a:schemeClr val="tx1">
                    <a:tint val="75000"/>
                  </a:schemeClr>
                </a:solidFill>
                <a:latin typeface="Open Sans"/>
                <a:ea typeface="+mn-ea"/>
                <a:cs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D477E2CB-D0FB-5D4A-A62C-3E74AA79334D}" type="slidenum">
              <a:rPr kumimoji="0" lang="en-US" sz="1067" b="0" i="0" u="none" strike="noStrike" kern="0" cap="none" spc="0" normalizeH="0" baseline="0" noProof="0" smtClean="0">
                <a:ln>
                  <a:noFill/>
                </a:ln>
                <a:solidFill>
                  <a:srgbClr val="000000">
                    <a:tint val="75000"/>
                  </a:srgbClr>
                </a:solidFill>
                <a:effectLst/>
                <a:uLnTx/>
                <a:uFillTx/>
                <a:latin typeface="Arial" panose="020B0604020202020204" pitchFamily="34" charset="0"/>
                <a:ea typeface="Open Sans" panose="020B0606030504020204" pitchFamily="34" charset="0"/>
                <a:cs typeface="Arial" panose="020B0604020202020204" pitchFamily="34" charset="0"/>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16</a:t>
            </a:fld>
            <a:endParaRPr kumimoji="0" lang="en-US" sz="1067" b="0" i="0" u="none" strike="noStrike" kern="0" cap="none" spc="0" normalizeH="0" baseline="0" noProof="0">
              <a:ln>
                <a:noFill/>
              </a:ln>
              <a:solidFill>
                <a:srgbClr val="000000">
                  <a:tint val="75000"/>
                </a:srgbClr>
              </a:solidFill>
              <a:effectLst/>
              <a:uLnTx/>
              <a:uFillTx/>
              <a:latin typeface="Arial" panose="020B0604020202020204" pitchFamily="34" charset="0"/>
              <a:ea typeface="Open Sans" panose="020B0606030504020204" pitchFamily="34" charset="0"/>
              <a:cs typeface="Arial" panose="020B0604020202020204" pitchFamily="34" charset="0"/>
              <a:sym typeface="Arial"/>
            </a:endParaRPr>
          </a:p>
        </p:txBody>
      </p:sp>
      <p:sp>
        <p:nvSpPr>
          <p:cNvPr id="31" name="Text Placeholder 4" descr="Image that states: 1/3 of Californians are covered by Medi-Cal (California’s version of MEDICAID), which underinvests in their mental and behavioral health. Children are historically the most underfunded.&#13;&#10;">
            <a:extLst>
              <a:ext uri="{FF2B5EF4-FFF2-40B4-BE49-F238E27FC236}">
                <a16:creationId xmlns:a16="http://schemas.microsoft.com/office/drawing/2014/main" id="{87C16455-360B-D240-889C-29E34D63B0BB}"/>
              </a:ext>
            </a:extLst>
          </p:cNvPr>
          <p:cNvSpPr txBox="1">
            <a:spLocks/>
          </p:cNvSpPr>
          <p:nvPr/>
        </p:nvSpPr>
        <p:spPr>
          <a:xfrm>
            <a:off x="724847" y="1027934"/>
            <a:ext cx="10062754" cy="708834"/>
          </a:xfrm>
          <a:prstGeom prst="rect">
            <a:avLst/>
          </a:prstGeom>
        </p:spPr>
        <p:txBody>
          <a:bodyPr vert="horz" lIns="91440" tIns="45720" rIns="91440" bIns="45720" rtlCol="0">
            <a:noAutofit/>
          </a:bodyPr>
          <a:lstStyle>
            <a:lvl1pPr marL="0" indent="0" algn="l" defTabSz="609585" rtl="0" eaLnBrk="1" latinLnBrk="0" hangingPunct="1">
              <a:spcBef>
                <a:spcPct val="20000"/>
              </a:spcBef>
              <a:buFont typeface="Arial"/>
              <a:buNone/>
              <a:defRPr sz="2133" kern="1200">
                <a:solidFill>
                  <a:srgbClr val="595959"/>
                </a:solidFill>
                <a:latin typeface="Open Sans"/>
                <a:ea typeface="+mn-ea"/>
                <a:cs typeface="Open Sans"/>
              </a:defRPr>
            </a:lvl1pPr>
            <a:lvl2pPr marL="243834" indent="-243834" algn="l" defTabSz="609585" rtl="0" eaLnBrk="1" latinLnBrk="0" hangingPunct="1">
              <a:spcBef>
                <a:spcPct val="20000"/>
              </a:spcBef>
              <a:buFont typeface="Arial"/>
              <a:buChar char="•"/>
              <a:defRPr sz="2133" kern="1200">
                <a:solidFill>
                  <a:srgbClr val="595959"/>
                </a:solidFill>
                <a:latin typeface="Open Sans"/>
                <a:ea typeface="+mn-ea"/>
                <a:cs typeface="Open Sans"/>
              </a:defRPr>
            </a:lvl2pPr>
            <a:lvl3pPr marL="1219170" indent="0" algn="l" defTabSz="609585" rtl="0" eaLnBrk="1" latinLnBrk="0" hangingPunct="1">
              <a:spcBef>
                <a:spcPct val="20000"/>
              </a:spcBef>
              <a:buFont typeface="Arial"/>
              <a:buNone/>
              <a:defRPr sz="3200" kern="1200">
                <a:solidFill>
                  <a:srgbClr val="595959"/>
                </a:solidFill>
                <a:latin typeface="Open Sans"/>
                <a:ea typeface="+mn-ea"/>
                <a:cs typeface="Open Sans"/>
              </a:defRPr>
            </a:lvl3pPr>
            <a:lvl4pPr marL="1828754" indent="0" algn="l" defTabSz="609585" rtl="0" eaLnBrk="1" latinLnBrk="0" hangingPunct="1">
              <a:spcBef>
                <a:spcPct val="20000"/>
              </a:spcBef>
              <a:buFont typeface="Arial"/>
              <a:buNone/>
              <a:defRPr sz="2667" kern="1200">
                <a:solidFill>
                  <a:srgbClr val="595959"/>
                </a:solidFill>
                <a:latin typeface="Open Sans"/>
                <a:ea typeface="+mn-ea"/>
                <a:cs typeface="Open Sans"/>
              </a:defRPr>
            </a:lvl4pPr>
            <a:lvl5pPr marL="2438339" indent="0" algn="l" defTabSz="609585" rtl="0" eaLnBrk="1" latinLnBrk="0" hangingPunct="1">
              <a:spcBef>
                <a:spcPct val="20000"/>
              </a:spcBef>
              <a:buFont typeface="Arial"/>
              <a:buNone/>
              <a:defRPr sz="2667" kern="1200">
                <a:solidFill>
                  <a:srgbClr val="595959"/>
                </a:solidFill>
                <a:latin typeface="Open Sans"/>
                <a:ea typeface="+mn-ea"/>
                <a:cs typeface="Open San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13"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1/3 of Californians are covered by Medi-Cal (California’s version of MEDICAID), which underinvests in their mental and behavioral health. Children are historically the most underfunded.</a:t>
            </a:r>
          </a:p>
        </p:txBody>
      </p:sp>
      <p:sp>
        <p:nvSpPr>
          <p:cNvPr id="32" name="TextBox 31" descr="Image that states: Total Dollars: $105.2 Billion. Underneath there is an image of a pie chart with 9% of the pie sliced out in orange. ">
            <a:extLst>
              <a:ext uri="{FF2B5EF4-FFF2-40B4-BE49-F238E27FC236}">
                <a16:creationId xmlns:a16="http://schemas.microsoft.com/office/drawing/2014/main" id="{6D402530-0824-E849-9A22-A05F19EFF48F}"/>
              </a:ext>
            </a:extLst>
          </p:cNvPr>
          <p:cNvSpPr txBox="1"/>
          <p:nvPr/>
        </p:nvSpPr>
        <p:spPr>
          <a:xfrm>
            <a:off x="1769597" y="2197692"/>
            <a:ext cx="3350429" cy="3590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733" b="1"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sym typeface="Arial"/>
              </a:rPr>
              <a:t>Total Dollars</a:t>
            </a:r>
            <a:r>
              <a:rPr kumimoji="0" lang="en-US" sz="1733" b="0"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sym typeface="Arial"/>
              </a:rPr>
              <a:t>: $105.2 Billion</a:t>
            </a:r>
          </a:p>
        </p:txBody>
      </p:sp>
      <p:sp>
        <p:nvSpPr>
          <p:cNvPr id="33" name="TextBox 32" descr="Image that states: Total Californians: 39 Million with a pie chart below that has 33% of the pie sliced out in orange.   &#13;&#10;">
            <a:extLst>
              <a:ext uri="{FF2B5EF4-FFF2-40B4-BE49-F238E27FC236}">
                <a16:creationId xmlns:a16="http://schemas.microsoft.com/office/drawing/2014/main" id="{29A609DC-9FA2-A845-B26F-011F6AE90999}"/>
              </a:ext>
            </a:extLst>
          </p:cNvPr>
          <p:cNvSpPr txBox="1"/>
          <p:nvPr/>
        </p:nvSpPr>
        <p:spPr>
          <a:xfrm>
            <a:off x="6537575" y="2235153"/>
            <a:ext cx="3762722" cy="3590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733" b="1"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sym typeface="Arial"/>
              </a:rPr>
              <a:t>Total Californians</a:t>
            </a:r>
            <a:r>
              <a:rPr kumimoji="0" lang="en-US" sz="1733" b="0"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sym typeface="Arial"/>
              </a:rPr>
              <a:t>: 39 Million </a:t>
            </a:r>
          </a:p>
        </p:txBody>
      </p:sp>
      <p:graphicFrame>
        <p:nvGraphicFramePr>
          <p:cNvPr id="34" name="Chart 33">
            <a:extLst>
              <a:ext uri="{FF2B5EF4-FFF2-40B4-BE49-F238E27FC236}">
                <a16:creationId xmlns:a16="http://schemas.microsoft.com/office/drawing/2014/main" id="{89297143-D567-E344-94E3-F47154B6B1CE}"/>
              </a:ext>
            </a:extLst>
          </p:cNvPr>
          <p:cNvGraphicFramePr/>
          <p:nvPr/>
        </p:nvGraphicFramePr>
        <p:xfrm>
          <a:off x="1188336" y="2581933"/>
          <a:ext cx="3762722" cy="28660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Chart 34">
            <a:extLst>
              <a:ext uri="{FF2B5EF4-FFF2-40B4-BE49-F238E27FC236}">
                <a16:creationId xmlns:a16="http://schemas.microsoft.com/office/drawing/2014/main" id="{ABB37D51-8D9E-3845-9086-5746ED999859}"/>
              </a:ext>
            </a:extLst>
          </p:cNvPr>
          <p:cNvGraphicFramePr/>
          <p:nvPr/>
        </p:nvGraphicFramePr>
        <p:xfrm>
          <a:off x="5847685" y="2581933"/>
          <a:ext cx="3762722" cy="2866098"/>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a:extLst>
              <a:ext uri="{FF2B5EF4-FFF2-40B4-BE49-F238E27FC236}">
                <a16:creationId xmlns:a16="http://schemas.microsoft.com/office/drawing/2014/main" id="{B2300B78-98A6-AF4F-B878-4D0567D6AB07}"/>
              </a:ext>
            </a:extLst>
          </p:cNvPr>
          <p:cNvSpPr/>
          <p:nvPr/>
        </p:nvSpPr>
        <p:spPr>
          <a:xfrm>
            <a:off x="3078989" y="2975895"/>
            <a:ext cx="530915" cy="37965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dirty="0">
                <a:ln>
                  <a:noFill/>
                </a:ln>
                <a:solidFill>
                  <a:srgbClr val="FFFFFF"/>
                </a:solidFill>
                <a:effectLst/>
                <a:uLnTx/>
                <a:uFillTx/>
                <a:latin typeface="Arial" panose="020B0604020202020204" pitchFamily="34" charset="0"/>
                <a:ea typeface="Open Sans" panose="020B0606030504020204" pitchFamily="34" charset="0"/>
                <a:cs typeface="Arial" panose="020B0604020202020204" pitchFamily="34" charset="0"/>
                <a:sym typeface="Arial"/>
              </a:rPr>
              <a:t>9%</a:t>
            </a:r>
          </a:p>
        </p:txBody>
      </p:sp>
      <p:sp>
        <p:nvSpPr>
          <p:cNvPr id="37" name="Rectangle 36">
            <a:extLst>
              <a:ext uri="{FF2B5EF4-FFF2-40B4-BE49-F238E27FC236}">
                <a16:creationId xmlns:a16="http://schemas.microsoft.com/office/drawing/2014/main" id="{78580A7A-E6D8-754A-BDAC-49196DDAA176}"/>
              </a:ext>
            </a:extLst>
          </p:cNvPr>
          <p:cNvSpPr/>
          <p:nvPr/>
        </p:nvSpPr>
        <p:spPr>
          <a:xfrm>
            <a:off x="8057429" y="3492815"/>
            <a:ext cx="663964" cy="37965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dirty="0">
                <a:ln>
                  <a:noFill/>
                </a:ln>
                <a:solidFill>
                  <a:srgbClr val="FFFFFF"/>
                </a:solidFill>
                <a:effectLst/>
                <a:uLnTx/>
                <a:uFillTx/>
                <a:latin typeface="Arial" panose="020B0604020202020204" pitchFamily="34" charset="0"/>
                <a:ea typeface="Open Sans" panose="020B0606030504020204" pitchFamily="34" charset="0"/>
                <a:cs typeface="Arial" panose="020B0604020202020204" pitchFamily="34" charset="0"/>
                <a:sym typeface="Arial"/>
              </a:rPr>
              <a:t>33%</a:t>
            </a:r>
          </a:p>
        </p:txBody>
      </p:sp>
      <p:cxnSp>
        <p:nvCxnSpPr>
          <p:cNvPr id="38" name="Straight Connector 37">
            <a:extLst>
              <a:ext uri="{FF2B5EF4-FFF2-40B4-BE49-F238E27FC236}">
                <a16:creationId xmlns:a16="http://schemas.microsoft.com/office/drawing/2014/main" id="{A39F9C8F-416B-D14E-BC46-EA5233247B04}"/>
              </a:ext>
            </a:extLst>
          </p:cNvPr>
          <p:cNvCxnSpPr>
            <a:cxnSpLocks/>
          </p:cNvCxnSpPr>
          <p:nvPr/>
        </p:nvCxnSpPr>
        <p:spPr>
          <a:xfrm>
            <a:off x="5922556" y="2343242"/>
            <a:ext cx="0" cy="3104789"/>
          </a:xfrm>
          <a:prstGeom prst="line">
            <a:avLst/>
          </a:prstGeom>
          <a:noFill/>
          <a:ln w="19050" cap="flat" cmpd="sng" algn="ctr">
            <a:solidFill>
              <a:srgbClr val="EEEEEE">
                <a:lumMod val="90000"/>
              </a:srgbClr>
            </a:solidFill>
            <a:prstDash val="solid"/>
          </a:ln>
          <a:effectLst/>
        </p:spPr>
      </p:cxnSp>
      <p:sp>
        <p:nvSpPr>
          <p:cNvPr id="39" name="TextBox 38" descr="Image that states: BEHAVIORAL HEALTH: &#13;&#10;$12 BILLION&#13;&#10;">
            <a:extLst>
              <a:ext uri="{FF2B5EF4-FFF2-40B4-BE49-F238E27FC236}">
                <a16:creationId xmlns:a16="http://schemas.microsoft.com/office/drawing/2014/main" id="{072CC8F5-A411-024E-B9A5-5A61C715270E}"/>
              </a:ext>
            </a:extLst>
          </p:cNvPr>
          <p:cNvSpPr txBox="1"/>
          <p:nvPr/>
        </p:nvSpPr>
        <p:spPr>
          <a:xfrm>
            <a:off x="4250832" y="2933186"/>
            <a:ext cx="1738389" cy="8923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733" b="1" i="0" u="none" strike="noStrike" kern="0" cap="none" spc="0" normalizeH="0" baseline="0" noProof="0" dirty="0">
                <a:ln>
                  <a:noFill/>
                </a:ln>
                <a:solidFill>
                  <a:srgbClr val="595959"/>
                </a:solidFill>
                <a:effectLst/>
                <a:uLnTx/>
                <a:uFillTx/>
                <a:latin typeface="Arial Nova Cond" panose="020B0506020202020204" pitchFamily="34" charset="0"/>
                <a:ea typeface="Open Sans" panose="020B0606030504020204" pitchFamily="34" charset="0"/>
                <a:cs typeface="Arial" panose="020B0604020202020204" pitchFamily="34" charset="0"/>
                <a:sym typeface="Arial"/>
              </a:rPr>
              <a:t>BEHAVIORAL HEALTH: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733" b="0" i="0" u="none" strike="noStrike" kern="0" cap="none" spc="0" normalizeH="0" baseline="0" noProof="0" dirty="0">
                <a:ln>
                  <a:noFill/>
                </a:ln>
                <a:solidFill>
                  <a:srgbClr val="595959"/>
                </a:solidFill>
                <a:effectLst/>
                <a:uLnTx/>
                <a:uFillTx/>
                <a:latin typeface="Arial" panose="020B0604020202020204" pitchFamily="34" charset="0"/>
                <a:ea typeface="Open Sans" panose="020B0606030504020204" pitchFamily="34" charset="0"/>
                <a:cs typeface="Arial" panose="020B0604020202020204" pitchFamily="34" charset="0"/>
                <a:sym typeface="Arial"/>
              </a:rPr>
              <a:t>$12 BILLION</a:t>
            </a:r>
          </a:p>
        </p:txBody>
      </p:sp>
      <p:sp>
        <p:nvSpPr>
          <p:cNvPr id="40" name="TextBox 39" descr="Image that states: MEDI-CAL COVERED: 13 MILLION&#13;&#10;">
            <a:extLst>
              <a:ext uri="{FF2B5EF4-FFF2-40B4-BE49-F238E27FC236}">
                <a16:creationId xmlns:a16="http://schemas.microsoft.com/office/drawing/2014/main" id="{D9423932-D03E-1047-889F-AE9CB2D6A218}"/>
              </a:ext>
            </a:extLst>
          </p:cNvPr>
          <p:cNvSpPr txBox="1"/>
          <p:nvPr/>
        </p:nvSpPr>
        <p:spPr>
          <a:xfrm>
            <a:off x="9034731" y="2933186"/>
            <a:ext cx="1643111" cy="89236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733" b="1" i="0" u="none" strike="noStrike" kern="0" cap="none" spc="0" normalizeH="0" baseline="0" noProof="0" dirty="0">
                <a:ln>
                  <a:noFill/>
                </a:ln>
                <a:solidFill>
                  <a:srgbClr val="595959"/>
                </a:solidFill>
                <a:effectLst/>
                <a:uLnTx/>
                <a:uFillTx/>
                <a:latin typeface="Arial Nova Cond" panose="020B0506020202020204" pitchFamily="34" charset="0"/>
                <a:ea typeface="Open Sans" panose="020B0606030504020204" pitchFamily="34" charset="0"/>
                <a:cs typeface="Arial" panose="020B0604020202020204" pitchFamily="34" charset="0"/>
                <a:sym typeface="Arial"/>
              </a:rPr>
              <a:t>MEDI-CAL </a:t>
            </a:r>
            <a:br>
              <a:rPr kumimoji="0" lang="en-US" sz="1733" b="1" i="0" u="none" strike="noStrike" kern="0" cap="none" spc="0" normalizeH="0" baseline="0" noProof="0" dirty="0">
                <a:ln>
                  <a:noFill/>
                </a:ln>
                <a:solidFill>
                  <a:srgbClr val="595959"/>
                </a:solidFill>
                <a:effectLst/>
                <a:uLnTx/>
                <a:uFillTx/>
                <a:latin typeface="Arial Nova Cond" panose="020B0506020202020204" pitchFamily="34" charset="0"/>
                <a:ea typeface="Open Sans" panose="020B0606030504020204" pitchFamily="34" charset="0"/>
                <a:cs typeface="Arial" panose="020B0604020202020204" pitchFamily="34" charset="0"/>
                <a:sym typeface="Arial"/>
              </a:rPr>
            </a:br>
            <a:r>
              <a:rPr kumimoji="0" lang="en-US" sz="1733" b="1" i="0" u="none" strike="noStrike" kern="0" cap="none" spc="0" normalizeH="0" baseline="0" noProof="0" dirty="0">
                <a:ln>
                  <a:noFill/>
                </a:ln>
                <a:solidFill>
                  <a:srgbClr val="595959"/>
                </a:solidFill>
                <a:effectLst/>
                <a:uLnTx/>
                <a:uFillTx/>
                <a:latin typeface="Arial Nova Cond" panose="020B0506020202020204" pitchFamily="34" charset="0"/>
                <a:ea typeface="Open Sans" panose="020B0606030504020204" pitchFamily="34" charset="0"/>
                <a:cs typeface="Arial" panose="020B0604020202020204" pitchFamily="34" charset="0"/>
                <a:sym typeface="Arial"/>
              </a:rPr>
              <a:t>COVERED</a:t>
            </a:r>
            <a:r>
              <a:rPr kumimoji="0" lang="en-US" sz="1733" b="0" i="0" u="none" strike="noStrike" kern="0" cap="none" spc="0" normalizeH="0" baseline="0" noProof="0" dirty="0">
                <a:ln>
                  <a:noFill/>
                </a:ln>
                <a:solidFill>
                  <a:srgbClr val="595959"/>
                </a:solidFill>
                <a:effectLst/>
                <a:uLnTx/>
                <a:uFillTx/>
                <a:latin typeface="Arial" panose="020B0604020202020204" pitchFamily="34" charset="0"/>
                <a:ea typeface="Open Sans" panose="020B0606030504020204" pitchFamily="34" charset="0"/>
                <a:cs typeface="Arial" panose="020B0604020202020204" pitchFamily="34" charset="0"/>
                <a:sym typeface="Arial"/>
              </a:rPr>
              <a:t>: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733" b="0" i="0" u="none" strike="noStrike" kern="0" cap="none" spc="0" normalizeH="0" baseline="0" noProof="0" dirty="0">
                <a:ln>
                  <a:noFill/>
                </a:ln>
                <a:solidFill>
                  <a:srgbClr val="595959"/>
                </a:solidFill>
                <a:effectLst/>
                <a:uLnTx/>
                <a:uFillTx/>
                <a:latin typeface="Arial" panose="020B0604020202020204" pitchFamily="34" charset="0"/>
                <a:ea typeface="Open Sans" panose="020B0606030504020204" pitchFamily="34" charset="0"/>
                <a:cs typeface="Arial" panose="020B0604020202020204" pitchFamily="34" charset="0"/>
                <a:sym typeface="Arial"/>
              </a:rPr>
              <a:t>13 MILLION</a:t>
            </a:r>
          </a:p>
        </p:txBody>
      </p:sp>
      <p:sp>
        <p:nvSpPr>
          <p:cNvPr id="41" name="Title 5" descr="Image that states: MEDICAID BY THE NUMBERS&#13;&#10;">
            <a:extLst>
              <a:ext uri="{FF2B5EF4-FFF2-40B4-BE49-F238E27FC236}">
                <a16:creationId xmlns:a16="http://schemas.microsoft.com/office/drawing/2014/main" id="{A45BDC6A-1DE2-AA4B-9A40-2811C6089880}"/>
              </a:ext>
            </a:extLst>
          </p:cNvPr>
          <p:cNvSpPr txBox="1">
            <a:spLocks/>
          </p:cNvSpPr>
          <p:nvPr/>
        </p:nvSpPr>
        <p:spPr>
          <a:xfrm>
            <a:off x="1267155" y="607089"/>
            <a:ext cx="8978138" cy="413654"/>
          </a:xfrm>
          <a:prstGeom prst="rect">
            <a:avLst/>
          </a:prstGeom>
        </p:spPr>
        <p:txBody>
          <a:bodyPr vert="horz" lIns="91440" tIns="45720" rIns="91440" bIns="45720" rtlCol="0" anchor="t">
            <a:noAutofit/>
          </a:bodyPr>
          <a:lstStyle>
            <a:lvl1pPr algn="l" defTabSz="609585" rtl="0" eaLnBrk="1" latinLnBrk="0" hangingPunct="1">
              <a:spcBef>
                <a:spcPct val="0"/>
              </a:spcBef>
              <a:buNone/>
              <a:defRPr sz="2667" kern="1200">
                <a:solidFill>
                  <a:srgbClr val="595959"/>
                </a:solidFill>
                <a:latin typeface="Raleway Bold"/>
                <a:ea typeface="+mj-ea"/>
                <a:cs typeface="Raleway Bold"/>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13" normalizeH="0" baseline="0" noProof="0" dirty="0">
                <a:ln>
                  <a:noFill/>
                </a:ln>
                <a:solidFill>
                  <a:prstClr val="black"/>
                </a:solidFill>
                <a:effectLst/>
                <a:uLnTx/>
                <a:uFillTx/>
                <a:latin typeface="Arial Nova Cond" panose="020B0506020202020204" pitchFamily="34" charset="0"/>
                <a:ea typeface="+mj-ea"/>
                <a:cs typeface="Arial" panose="020B0604020202020204" pitchFamily="34" charset="0"/>
              </a:rPr>
              <a:t>MEDICAID BY THE NUMBERS</a:t>
            </a:r>
          </a:p>
        </p:txBody>
      </p:sp>
      <p:sp>
        <p:nvSpPr>
          <p:cNvPr id="42" name="Text Placeholder 4" descr="Image that states: *Current budget estimates show a 25% increase in Medi-Cal enrollees due to COVID-19&#13;&#10;">
            <a:extLst>
              <a:ext uri="{FF2B5EF4-FFF2-40B4-BE49-F238E27FC236}">
                <a16:creationId xmlns:a16="http://schemas.microsoft.com/office/drawing/2014/main" id="{A8CB9485-718E-A048-8E00-AAFF548D3180}"/>
              </a:ext>
            </a:extLst>
          </p:cNvPr>
          <p:cNvSpPr txBox="1">
            <a:spLocks/>
          </p:cNvSpPr>
          <p:nvPr/>
        </p:nvSpPr>
        <p:spPr>
          <a:xfrm>
            <a:off x="1940160" y="5761877"/>
            <a:ext cx="7815050" cy="292628"/>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600" kern="1200">
                <a:solidFill>
                  <a:srgbClr val="595959"/>
                </a:solidFill>
                <a:latin typeface="Open Sans"/>
                <a:ea typeface="+mn-ea"/>
                <a:cs typeface="Open Sans"/>
              </a:defRPr>
            </a:lvl1pPr>
            <a:lvl2pPr marL="182880" indent="-182880" algn="l" defTabSz="457200" rtl="0" eaLnBrk="1" latinLnBrk="0" hangingPunct="1">
              <a:spcBef>
                <a:spcPct val="20000"/>
              </a:spcBef>
              <a:buFont typeface="Arial"/>
              <a:buChar char="•"/>
              <a:defRPr sz="1600" kern="1200">
                <a:solidFill>
                  <a:srgbClr val="595959"/>
                </a:solidFill>
                <a:latin typeface="Open Sans"/>
                <a:ea typeface="+mn-ea"/>
                <a:cs typeface="Open Sans"/>
              </a:defRPr>
            </a:lvl2pPr>
            <a:lvl3pPr marL="914400" indent="0" algn="l" defTabSz="457200" rtl="0" eaLnBrk="1" latinLnBrk="0" hangingPunct="1">
              <a:spcBef>
                <a:spcPct val="20000"/>
              </a:spcBef>
              <a:buFont typeface="Arial"/>
              <a:buNone/>
              <a:defRPr sz="2400" kern="1200">
                <a:solidFill>
                  <a:srgbClr val="595959"/>
                </a:solidFill>
                <a:latin typeface="Open Sans"/>
                <a:ea typeface="+mn-ea"/>
                <a:cs typeface="Open Sans"/>
              </a:defRPr>
            </a:lvl3pPr>
            <a:lvl4pPr marL="1371600" indent="0" algn="l" defTabSz="457200" rtl="0" eaLnBrk="1" latinLnBrk="0" hangingPunct="1">
              <a:spcBef>
                <a:spcPct val="20000"/>
              </a:spcBef>
              <a:buFont typeface="Arial"/>
              <a:buNone/>
              <a:defRPr sz="2000" kern="1200">
                <a:solidFill>
                  <a:srgbClr val="595959"/>
                </a:solidFill>
                <a:latin typeface="Open Sans"/>
                <a:ea typeface="+mn-ea"/>
                <a:cs typeface="Open Sans"/>
              </a:defRPr>
            </a:lvl4pPr>
            <a:lvl5pPr marL="1828800" indent="0" algn="l" defTabSz="457200" rtl="0" eaLnBrk="1" latinLnBrk="0" hangingPunct="1">
              <a:spcBef>
                <a:spcPct val="20000"/>
              </a:spcBef>
              <a:buFont typeface="Arial"/>
              <a:buNone/>
              <a:defRPr sz="2000" kern="1200">
                <a:solidFill>
                  <a:srgbClr val="595959"/>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1400" b="0" i="1" u="none" strike="noStrike" kern="1200" cap="none" spc="0" normalizeH="0" baseline="0" noProof="0" dirty="0">
                <a:ln>
                  <a:noFill/>
                </a:ln>
                <a:solidFill>
                  <a:srgbClr val="595959"/>
                </a:solidFill>
                <a:effectLst/>
                <a:uLnTx/>
                <a:uFillTx/>
                <a:latin typeface="Arial" panose="020B0604020202020204" pitchFamily="34" charset="0"/>
                <a:ea typeface="Open Sans" panose="020B0606030504020204" pitchFamily="34" charset="0"/>
                <a:cs typeface="Arial" panose="020B0604020202020204" pitchFamily="34" charset="0"/>
                <a:sym typeface="Arial"/>
              </a:rPr>
              <a:t>*Current budget estimates show a 25% increase in Medi-Cal enrollees due to COVID-19</a:t>
            </a:r>
          </a:p>
        </p:txBody>
      </p:sp>
    </p:spTree>
    <p:extLst>
      <p:ext uri="{BB962C8B-B14F-4D97-AF65-F5344CB8AC3E}">
        <p14:creationId xmlns:p14="http://schemas.microsoft.com/office/powerpoint/2010/main" val="4010524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7" descr="Image that states: Almost 6 out of 10 children are covered by Medi-Cal. They are served by county administered Specialty Mental Health Plans (MHP) and Medi-Cal Managed Care Organizations (MCO’S)&#13;&#10;">
            <a:extLst>
              <a:ext uri="{FF2B5EF4-FFF2-40B4-BE49-F238E27FC236}">
                <a16:creationId xmlns:a16="http://schemas.microsoft.com/office/drawing/2014/main" id="{63F58E94-0E1A-E549-90FE-B6F5086F89D4}"/>
              </a:ext>
            </a:extLst>
          </p:cNvPr>
          <p:cNvSpPr txBox="1">
            <a:spLocks/>
          </p:cNvSpPr>
          <p:nvPr/>
        </p:nvSpPr>
        <p:spPr>
          <a:xfrm>
            <a:off x="609600" y="970642"/>
            <a:ext cx="10972800" cy="874360"/>
          </a:xfrm>
          <a:prstGeom prst="rect">
            <a:avLst/>
          </a:prstGeom>
        </p:spPr>
        <p:txBody>
          <a:bodyPr vert="horz" lIns="91440" tIns="45720" rIns="91440" bIns="45720" rtlCol="0">
            <a:noAutofit/>
          </a:bodyPr>
          <a:lstStyle>
            <a:lvl1pPr marL="0" indent="0" algn="l" defTabSz="609585" rtl="0" eaLnBrk="1" latinLnBrk="0" hangingPunct="1">
              <a:spcBef>
                <a:spcPct val="20000"/>
              </a:spcBef>
              <a:buFont typeface="Arial"/>
              <a:buNone/>
              <a:defRPr sz="2133" kern="1200">
                <a:solidFill>
                  <a:srgbClr val="595959"/>
                </a:solidFill>
                <a:latin typeface="Open Sans"/>
                <a:ea typeface="+mn-ea"/>
                <a:cs typeface="Open Sans"/>
              </a:defRPr>
            </a:lvl1pPr>
            <a:lvl2pPr marL="243834" indent="-243834" algn="l" defTabSz="609585" rtl="0" eaLnBrk="1" latinLnBrk="0" hangingPunct="1">
              <a:spcBef>
                <a:spcPct val="20000"/>
              </a:spcBef>
              <a:buFont typeface="Arial"/>
              <a:buChar char="•"/>
              <a:defRPr sz="2133" kern="1200">
                <a:solidFill>
                  <a:srgbClr val="595959"/>
                </a:solidFill>
                <a:latin typeface="Open Sans"/>
                <a:ea typeface="+mn-ea"/>
                <a:cs typeface="Open Sans"/>
              </a:defRPr>
            </a:lvl2pPr>
            <a:lvl3pPr marL="1219170" indent="0" algn="l" defTabSz="609585" rtl="0" eaLnBrk="1" latinLnBrk="0" hangingPunct="1">
              <a:spcBef>
                <a:spcPct val="20000"/>
              </a:spcBef>
              <a:buFont typeface="Arial"/>
              <a:buNone/>
              <a:defRPr sz="3200" kern="1200">
                <a:solidFill>
                  <a:srgbClr val="595959"/>
                </a:solidFill>
                <a:latin typeface="Open Sans"/>
                <a:ea typeface="+mn-ea"/>
                <a:cs typeface="Open Sans"/>
              </a:defRPr>
            </a:lvl3pPr>
            <a:lvl4pPr marL="1828754" indent="0" algn="l" defTabSz="609585" rtl="0" eaLnBrk="1" latinLnBrk="0" hangingPunct="1">
              <a:spcBef>
                <a:spcPct val="20000"/>
              </a:spcBef>
              <a:buFont typeface="Arial"/>
              <a:buNone/>
              <a:defRPr sz="2667" kern="1200">
                <a:solidFill>
                  <a:srgbClr val="595959"/>
                </a:solidFill>
                <a:latin typeface="Open Sans"/>
                <a:ea typeface="+mn-ea"/>
                <a:cs typeface="Open Sans"/>
              </a:defRPr>
            </a:lvl4pPr>
            <a:lvl5pPr marL="2438339" indent="0" algn="l" defTabSz="609585" rtl="0" eaLnBrk="1" latinLnBrk="0" hangingPunct="1">
              <a:spcBef>
                <a:spcPct val="20000"/>
              </a:spcBef>
              <a:buFont typeface="Arial"/>
              <a:buNone/>
              <a:defRPr sz="2667" kern="1200">
                <a:solidFill>
                  <a:srgbClr val="595959"/>
                </a:solidFill>
                <a:latin typeface="Open Sans"/>
                <a:ea typeface="+mn-ea"/>
                <a:cs typeface="Open San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13"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Almost 6 out of 10 children are covered by Medi-Cal. They are served by county administered Specialty Mental Health Plans (</a:t>
            </a:r>
            <a:r>
              <a:rPr kumimoji="0" lang="en-US" sz="1800" b="0" i="0" u="none" strike="noStrike" kern="1200" cap="none" spc="-13"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MHP</a:t>
            </a:r>
            <a:r>
              <a:rPr kumimoji="0" lang="en-US" sz="1800" b="0" i="0" u="none" strike="noStrike" kern="1200" cap="none" spc="-13"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and Medi-Cal Managed Care Organizations (</a:t>
            </a:r>
            <a:r>
              <a:rPr kumimoji="0" lang="en-US" sz="1800" b="0" i="0" u="none" strike="noStrike" kern="1200" cap="none" spc="-13"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MCO’S</a:t>
            </a:r>
            <a:r>
              <a:rPr kumimoji="0" lang="en-US" sz="1800" b="0" i="0" u="none" strike="noStrike" kern="1200" cap="none" spc="-13"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grpSp>
        <p:nvGrpSpPr>
          <p:cNvPr id="4" name="Group 3">
            <a:extLst>
              <a:ext uri="{FF2B5EF4-FFF2-40B4-BE49-F238E27FC236}">
                <a16:creationId xmlns:a16="http://schemas.microsoft.com/office/drawing/2014/main" id="{B82E3C4B-1E55-A345-9B13-67C9BCAD0248}"/>
              </a:ext>
            </a:extLst>
          </p:cNvPr>
          <p:cNvGrpSpPr/>
          <p:nvPr/>
        </p:nvGrpSpPr>
        <p:grpSpPr>
          <a:xfrm>
            <a:off x="2557998" y="2648854"/>
            <a:ext cx="4158595" cy="3242560"/>
            <a:chOff x="1536834" y="2141316"/>
            <a:chExt cx="3370827" cy="2628318"/>
          </a:xfrm>
        </p:grpSpPr>
        <p:sp>
          <p:nvSpPr>
            <p:cNvPr id="5" name="Isosceles Triangle 4">
              <a:extLst>
                <a:ext uri="{FF2B5EF4-FFF2-40B4-BE49-F238E27FC236}">
                  <a16:creationId xmlns:a16="http://schemas.microsoft.com/office/drawing/2014/main" id="{FCA37874-6715-AF45-8245-D6CF65A96C53}"/>
                </a:ext>
              </a:extLst>
            </p:cNvPr>
            <p:cNvSpPr/>
            <p:nvPr/>
          </p:nvSpPr>
          <p:spPr>
            <a:xfrm rot="5400000">
              <a:off x="3187777" y="3049750"/>
              <a:ext cx="2625943" cy="813825"/>
            </a:xfrm>
            <a:prstGeom prst="triangle">
              <a:avLst/>
            </a:prstGeom>
            <a:solidFill>
              <a:srgbClr val="FD9932">
                <a:lumMod val="20000"/>
                <a:lumOff val="80000"/>
              </a:srgbClr>
            </a:solidFill>
            <a:ln w="9525"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 name="Rectangle 5">
              <a:extLst>
                <a:ext uri="{FF2B5EF4-FFF2-40B4-BE49-F238E27FC236}">
                  <a16:creationId xmlns:a16="http://schemas.microsoft.com/office/drawing/2014/main" id="{4F9E5E70-9275-B446-8C53-D301FA10456B}"/>
                </a:ext>
              </a:extLst>
            </p:cNvPr>
            <p:cNvSpPr/>
            <p:nvPr/>
          </p:nvSpPr>
          <p:spPr>
            <a:xfrm>
              <a:off x="1536834" y="2141316"/>
              <a:ext cx="2576611" cy="2625946"/>
            </a:xfrm>
            <a:prstGeom prst="rect">
              <a:avLst/>
            </a:prstGeom>
            <a:gradFill flip="none" rotWithShape="1">
              <a:gsLst>
                <a:gs pos="0">
                  <a:srgbClr val="FFFFFF"/>
                </a:gs>
                <a:gs pos="100000">
                  <a:srgbClr val="FD9932">
                    <a:lumMod val="20000"/>
                    <a:lumOff val="80000"/>
                  </a:srgbClr>
                </a:gs>
              </a:gsLst>
              <a:lin ang="0" scaled="1"/>
              <a:tileRect/>
            </a:gradFill>
            <a:ln w="9525" cap="flat" cmpd="sng" algn="ctr">
              <a:no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grpSp>
      <p:cxnSp>
        <p:nvCxnSpPr>
          <p:cNvPr id="7" name="Straight Connector 6">
            <a:extLst>
              <a:ext uri="{FF2B5EF4-FFF2-40B4-BE49-F238E27FC236}">
                <a16:creationId xmlns:a16="http://schemas.microsoft.com/office/drawing/2014/main" id="{83CD3682-BE21-6640-9C83-49A800A384EC}"/>
              </a:ext>
            </a:extLst>
          </p:cNvPr>
          <p:cNvCxnSpPr>
            <a:cxnSpLocks/>
          </p:cNvCxnSpPr>
          <p:nvPr/>
        </p:nvCxnSpPr>
        <p:spPr>
          <a:xfrm flipV="1">
            <a:off x="8441626" y="2538637"/>
            <a:ext cx="1" cy="383178"/>
          </a:xfrm>
          <a:prstGeom prst="line">
            <a:avLst/>
          </a:prstGeom>
          <a:noFill/>
          <a:ln w="9525" cap="flat" cmpd="sng" algn="ctr">
            <a:solidFill>
              <a:srgbClr val="EEEEEE">
                <a:lumMod val="50000"/>
              </a:srgbClr>
            </a:solidFill>
            <a:prstDash val="solid"/>
          </a:ln>
          <a:effectLst/>
        </p:spPr>
      </p:cxnSp>
      <p:cxnSp>
        <p:nvCxnSpPr>
          <p:cNvPr id="8" name="Straight Connector 7">
            <a:extLst>
              <a:ext uri="{FF2B5EF4-FFF2-40B4-BE49-F238E27FC236}">
                <a16:creationId xmlns:a16="http://schemas.microsoft.com/office/drawing/2014/main" id="{71D7F212-EE19-7D43-8531-CC1451C5A975}"/>
              </a:ext>
            </a:extLst>
          </p:cNvPr>
          <p:cNvCxnSpPr>
            <a:cxnSpLocks/>
          </p:cNvCxnSpPr>
          <p:nvPr/>
        </p:nvCxnSpPr>
        <p:spPr>
          <a:xfrm flipV="1">
            <a:off x="8672482" y="2541018"/>
            <a:ext cx="1" cy="383178"/>
          </a:xfrm>
          <a:prstGeom prst="line">
            <a:avLst/>
          </a:prstGeom>
          <a:noFill/>
          <a:ln w="9525" cap="flat" cmpd="sng" algn="ctr">
            <a:solidFill>
              <a:srgbClr val="EEEEEE">
                <a:lumMod val="50000"/>
              </a:srgbClr>
            </a:solidFill>
            <a:prstDash val="solid"/>
          </a:ln>
          <a:effectLst/>
        </p:spPr>
      </p:cxnSp>
      <p:sp>
        <p:nvSpPr>
          <p:cNvPr id="9" name="Slide Number Placeholder 3">
            <a:extLst>
              <a:ext uri="{FF2B5EF4-FFF2-40B4-BE49-F238E27FC236}">
                <a16:creationId xmlns:a16="http://schemas.microsoft.com/office/drawing/2014/main" id="{DC4C5C6C-AF7C-2A4D-8BF0-03C37A436F86}"/>
              </a:ext>
            </a:extLst>
          </p:cNvPr>
          <p:cNvSpPr txBox="1">
            <a:spLocks/>
          </p:cNvSpPr>
          <p:nvPr/>
        </p:nvSpPr>
        <p:spPr>
          <a:xfrm>
            <a:off x="8562294" y="5969514"/>
            <a:ext cx="2632226" cy="338820"/>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067" kern="1200">
                <a:solidFill>
                  <a:schemeClr val="tx1">
                    <a:tint val="75000"/>
                  </a:schemeClr>
                </a:solidFill>
                <a:latin typeface="Open Sans"/>
                <a:ea typeface="+mn-ea"/>
                <a:cs typeface="Open San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D477E2CB-D0FB-5D4A-A62C-3E74AA79334D}" type="slidenum">
              <a:rPr kumimoji="0" lang="en-US" sz="1067" b="0" i="0" u="none" strike="noStrike" kern="0" cap="none" spc="0" normalizeH="0" baseline="0" noProof="0" smtClean="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17</a:t>
            </a:fld>
            <a:endParaRPr kumimoji="0" lang="en-US" sz="1067" b="0" i="0" u="none" strike="noStrike" kern="0" cap="none" spc="0" normalizeH="0" baseline="0" noProof="0">
              <a:ln>
                <a:noFill/>
              </a:ln>
              <a:solidFill>
                <a:srgbClr val="000000">
                  <a:tint val="75000"/>
                </a:srgbClr>
              </a:solidFill>
              <a:effectLst/>
              <a:uLnTx/>
              <a:uFillTx/>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1" name="TextBox 10" descr="Image that states: Total California Children: 10 Million with a pie chart below with one part of the pie (slightly smaller than half) stating commercially insured: 4 million and the other part of the ie (slightly more than half) stating Medi-Cal Covered 6 million.  &#13;&#10;">
            <a:extLst>
              <a:ext uri="{FF2B5EF4-FFF2-40B4-BE49-F238E27FC236}">
                <a16:creationId xmlns:a16="http://schemas.microsoft.com/office/drawing/2014/main" id="{0EC2CCAA-ED65-3B4D-9434-BFFD790578FC}"/>
              </a:ext>
            </a:extLst>
          </p:cNvPr>
          <p:cNvSpPr txBox="1"/>
          <p:nvPr/>
        </p:nvSpPr>
        <p:spPr>
          <a:xfrm>
            <a:off x="1076204" y="2168294"/>
            <a:ext cx="4617433" cy="3590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733" b="1"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Total California Children</a:t>
            </a:r>
            <a:r>
              <a:rPr kumimoji="0" lang="en-US" sz="1733"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10 Million </a:t>
            </a:r>
          </a:p>
        </p:txBody>
      </p:sp>
      <p:sp>
        <p:nvSpPr>
          <p:cNvPr id="12" name="TextBox 11" descr="Image that states: MCO Total Served Annually: 90,000 Kids. Underneath image is a pie chart and a very very small slice of the pie sliced out suggesting very few kids get served annually through Medi-Cal managed care organizations. &#13;&#10;">
            <a:extLst>
              <a:ext uri="{FF2B5EF4-FFF2-40B4-BE49-F238E27FC236}">
                <a16:creationId xmlns:a16="http://schemas.microsoft.com/office/drawing/2014/main" id="{77E26E1E-E77D-364F-8ED5-326DD9733A88}"/>
              </a:ext>
            </a:extLst>
          </p:cNvPr>
          <p:cNvSpPr txBox="1"/>
          <p:nvPr/>
        </p:nvSpPr>
        <p:spPr>
          <a:xfrm>
            <a:off x="5821480" y="2004412"/>
            <a:ext cx="2759699" cy="625684"/>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en-US" sz="1733" b="1"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MCO Total Served Annually: </a:t>
            </a:r>
            <a:r>
              <a:rPr kumimoji="0" lang="en-US" sz="1733"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90,000 Kids</a:t>
            </a:r>
          </a:p>
        </p:txBody>
      </p:sp>
      <p:sp>
        <p:nvSpPr>
          <p:cNvPr id="13" name="TextBox 12" descr="Image that states: MHP Total Served Annually: 152,409 Kids with a pie chart below with a very small slice of the pie sliced out suggesting very few kids get served annually through specialty mental health plan. 96% of kids are eligible but not accessing mental health. &#13;&#10;">
            <a:extLst>
              <a:ext uri="{FF2B5EF4-FFF2-40B4-BE49-F238E27FC236}">
                <a16:creationId xmlns:a16="http://schemas.microsoft.com/office/drawing/2014/main" id="{812D6FB7-0B26-D247-B12D-BC1D0740B311}"/>
              </a:ext>
            </a:extLst>
          </p:cNvPr>
          <p:cNvSpPr txBox="1"/>
          <p:nvPr/>
        </p:nvSpPr>
        <p:spPr>
          <a:xfrm>
            <a:off x="8562294" y="1999834"/>
            <a:ext cx="2784207" cy="62568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733" b="1"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MHP Total Served Annually: </a:t>
            </a:r>
            <a:r>
              <a:rPr kumimoji="0" lang="en-US" sz="1733" b="0" i="0" u="none" strike="noStrike" kern="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152,409 Kids</a:t>
            </a:r>
          </a:p>
        </p:txBody>
      </p:sp>
      <p:graphicFrame>
        <p:nvGraphicFramePr>
          <p:cNvPr id="14" name="Chart 13">
            <a:extLst>
              <a:ext uri="{FF2B5EF4-FFF2-40B4-BE49-F238E27FC236}">
                <a16:creationId xmlns:a16="http://schemas.microsoft.com/office/drawing/2014/main" id="{792DE8E6-7416-1E45-985B-4116EFB4452F}"/>
              </a:ext>
            </a:extLst>
          </p:cNvPr>
          <p:cNvGraphicFramePr/>
          <p:nvPr/>
        </p:nvGraphicFramePr>
        <p:xfrm>
          <a:off x="601028" y="2487167"/>
          <a:ext cx="4632617" cy="36259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4C1FCA50-5538-C44F-8228-BECC3A515F4F}"/>
              </a:ext>
            </a:extLst>
          </p:cNvPr>
          <p:cNvGraphicFramePr/>
          <p:nvPr/>
        </p:nvGraphicFramePr>
        <p:xfrm>
          <a:off x="6082298" y="2568191"/>
          <a:ext cx="4632617" cy="362590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451DEF0C-358B-5846-8A64-DD402D16A473}"/>
              </a:ext>
            </a:extLst>
          </p:cNvPr>
          <p:cNvSpPr txBox="1"/>
          <p:nvPr/>
        </p:nvSpPr>
        <p:spPr>
          <a:xfrm>
            <a:off x="7388829" y="4653153"/>
            <a:ext cx="1855389" cy="54107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ELIGIBLE &amp; NOT ACCESSING</a:t>
            </a:r>
            <a:r>
              <a:rPr kumimoji="0" lang="en-US" sz="1600" b="0"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96%</a:t>
            </a:r>
          </a:p>
        </p:txBody>
      </p:sp>
      <p:sp>
        <p:nvSpPr>
          <p:cNvPr id="17" name="TextBox 16">
            <a:extLst>
              <a:ext uri="{FF2B5EF4-FFF2-40B4-BE49-F238E27FC236}">
                <a16:creationId xmlns:a16="http://schemas.microsoft.com/office/drawing/2014/main" id="{705637C0-9AA9-D14B-875F-974D7298BCB1}"/>
              </a:ext>
            </a:extLst>
          </p:cNvPr>
          <p:cNvSpPr txBox="1"/>
          <p:nvPr/>
        </p:nvSpPr>
        <p:spPr>
          <a:xfrm>
            <a:off x="1142374" y="3904687"/>
            <a:ext cx="1913048"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COMMERCIALLY INSURED</a:t>
            </a:r>
            <a:r>
              <a:rPr kumimoji="0" lang="en-US" sz="1600" b="0"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4 MILLION </a:t>
            </a:r>
          </a:p>
        </p:txBody>
      </p:sp>
      <p:sp>
        <p:nvSpPr>
          <p:cNvPr id="18" name="TextBox 17">
            <a:extLst>
              <a:ext uri="{FF2B5EF4-FFF2-40B4-BE49-F238E27FC236}">
                <a16:creationId xmlns:a16="http://schemas.microsoft.com/office/drawing/2014/main" id="{5E19E194-6849-D742-A91D-E008A0976305}"/>
              </a:ext>
            </a:extLst>
          </p:cNvPr>
          <p:cNvSpPr txBox="1"/>
          <p:nvPr/>
        </p:nvSpPr>
        <p:spPr>
          <a:xfrm>
            <a:off x="3055422" y="4173439"/>
            <a:ext cx="1351639" cy="76890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MEDI-CAL COVERED</a:t>
            </a:r>
            <a:r>
              <a:rPr kumimoji="0" lang="en-US" sz="1600" b="0"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 </a:t>
            </a:r>
            <a:br>
              <a:rPr kumimoji="0" lang="en-US" sz="1600" b="0"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br>
            <a:r>
              <a:rPr kumimoji="0" lang="en-US" sz="1600" b="0" i="0" u="none" strike="noStrike" kern="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6 MILLION </a:t>
            </a:r>
          </a:p>
        </p:txBody>
      </p:sp>
      <p:sp>
        <p:nvSpPr>
          <p:cNvPr id="19" name="Title 4" descr="Image that states: MEDICAID BY THE NUMBERS – CALIFORNIA’S KIDS&#13;&#10;">
            <a:extLst>
              <a:ext uri="{FF2B5EF4-FFF2-40B4-BE49-F238E27FC236}">
                <a16:creationId xmlns:a16="http://schemas.microsoft.com/office/drawing/2014/main" id="{2CC7022F-5062-824E-BD7B-C1776FCFA79E}"/>
              </a:ext>
            </a:extLst>
          </p:cNvPr>
          <p:cNvSpPr txBox="1">
            <a:spLocks/>
          </p:cNvSpPr>
          <p:nvPr/>
        </p:nvSpPr>
        <p:spPr>
          <a:xfrm>
            <a:off x="601028" y="549666"/>
            <a:ext cx="10989945" cy="506345"/>
          </a:xfrm>
          <a:prstGeom prst="rect">
            <a:avLst/>
          </a:prstGeom>
        </p:spPr>
        <p:txBody>
          <a:bodyPr vert="horz" lIns="91440" tIns="45720" rIns="91440" bIns="45720" rtlCol="0" anchor="t">
            <a:noAutofit/>
          </a:bodyPr>
          <a:lstStyle>
            <a:lvl1pPr algn="l" defTabSz="609585" rtl="0" eaLnBrk="1" latinLnBrk="0" hangingPunct="1">
              <a:spcBef>
                <a:spcPct val="0"/>
              </a:spcBef>
              <a:buNone/>
              <a:defRPr sz="2667" kern="1200">
                <a:solidFill>
                  <a:srgbClr val="595959"/>
                </a:solidFill>
                <a:latin typeface="Raleway Bold"/>
                <a:ea typeface="+mj-ea"/>
                <a:cs typeface="Raleway Bold"/>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13" normalizeH="0" baseline="0" noProof="0" dirty="0">
                <a:ln>
                  <a:noFill/>
                </a:ln>
                <a:solidFill>
                  <a:prstClr val="black"/>
                </a:solidFill>
                <a:effectLst/>
                <a:uLnTx/>
                <a:uFillTx/>
                <a:latin typeface="Arial Nova Cond" panose="020B0506020202020204" pitchFamily="34" charset="0"/>
                <a:ea typeface="+mj-ea"/>
                <a:cs typeface="Arial" panose="020B0604020202020204" pitchFamily="34" charset="0"/>
              </a:rPr>
              <a:t>MEDICAID BY THE NUMBERS – CALIFORNIA’S KIDS</a:t>
            </a:r>
          </a:p>
        </p:txBody>
      </p:sp>
    </p:spTree>
    <p:extLst>
      <p:ext uri="{BB962C8B-B14F-4D97-AF65-F5344CB8AC3E}">
        <p14:creationId xmlns:p14="http://schemas.microsoft.com/office/powerpoint/2010/main" val="2698760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Image that states: MediCal (California’s Version of Medicaid) is largest funder of health and social services in California’s Safety Net:&#13;&#10;">
            <a:extLst>
              <a:ext uri="{FF2B5EF4-FFF2-40B4-BE49-F238E27FC236}">
                <a16:creationId xmlns:a16="http://schemas.microsoft.com/office/drawing/2014/main" id="{062E8CF5-2E8F-3447-BAF4-109A2061A2E7}"/>
              </a:ext>
            </a:extLst>
          </p:cNvPr>
          <p:cNvSpPr txBox="1">
            <a:spLocks/>
          </p:cNvSpPr>
          <p:nvPr/>
        </p:nvSpPr>
        <p:spPr>
          <a:xfrm>
            <a:off x="821183" y="538825"/>
            <a:ext cx="10549633" cy="871686"/>
          </a:xfrm>
          <a:prstGeom prst="rect">
            <a:avLst/>
          </a:prstGeom>
        </p:spPr>
        <p:txBody>
          <a:bodyPr vert="horz" lIns="91440" tIns="45720" rIns="91440" bIns="45720" rtlCol="0" anchor="t">
            <a:noAutofit/>
          </a:bodyPr>
          <a:lstStyle>
            <a:lvl1pPr algn="l" defTabSz="609585" rtl="0" eaLnBrk="1" latinLnBrk="0" hangingPunct="1">
              <a:spcBef>
                <a:spcPct val="0"/>
              </a:spcBef>
              <a:buNone/>
              <a:defRPr sz="2667" kern="1200">
                <a:solidFill>
                  <a:srgbClr val="595959"/>
                </a:solidFill>
                <a:latin typeface="Raleway Bold"/>
                <a:ea typeface="+mj-ea"/>
                <a:cs typeface="Raleway Bold"/>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13" normalizeH="0" baseline="0" noProof="0" dirty="0">
                <a:ln>
                  <a:noFill/>
                </a:ln>
                <a:solidFill>
                  <a:prstClr val="black"/>
                </a:solidFill>
                <a:effectLst/>
                <a:uLnTx/>
                <a:uFillTx/>
                <a:latin typeface="Arial Nova Cond" panose="020B0506020202020204" pitchFamily="34" charset="0"/>
                <a:ea typeface="+mj-ea"/>
                <a:cs typeface="Arial" panose="020B0604020202020204" pitchFamily="34" charset="0"/>
              </a:rPr>
              <a:t>MediCal (California’s Version of Medicaid) is largest funder of health and </a:t>
            </a:r>
            <a:r>
              <a:rPr kumimoji="0" lang="en-US" sz="2400" b="1" i="0" u="none" strike="noStrike" kern="1200" cap="none" spc="-13" normalizeH="0" baseline="0" noProof="0" dirty="0" err="1">
                <a:ln>
                  <a:noFill/>
                </a:ln>
                <a:solidFill>
                  <a:prstClr val="black"/>
                </a:solidFill>
                <a:effectLst/>
                <a:uLnTx/>
                <a:uFillTx/>
                <a:latin typeface="Arial Nova Cond" panose="020B0506020202020204" pitchFamily="34" charset="0"/>
                <a:ea typeface="+mj-ea"/>
                <a:cs typeface="Arial" panose="020B0604020202020204" pitchFamily="34" charset="0"/>
              </a:rPr>
              <a:t>socia</a:t>
            </a:r>
            <a:r>
              <a:rPr lang="en-US" sz="2400" b="1" spc="-13" dirty="0">
                <a:solidFill>
                  <a:prstClr val="black"/>
                </a:solidFill>
                <a:latin typeface="Arial Nova Cond" panose="020B0506020202020204" pitchFamily="34" charset="0"/>
                <a:cs typeface="Arial" panose="020B0604020202020204" pitchFamily="34" charset="0"/>
              </a:rPr>
              <a:t>l services in California’s Safety Net:</a:t>
            </a:r>
            <a:endParaRPr kumimoji="0" lang="en-US" sz="2400" b="1" i="0" u="none" strike="noStrike" kern="1200" cap="none" spc="-13" normalizeH="0" baseline="0" noProof="0" dirty="0">
              <a:ln>
                <a:noFill/>
              </a:ln>
              <a:solidFill>
                <a:prstClr val="black"/>
              </a:solidFill>
              <a:effectLst/>
              <a:uLnTx/>
              <a:uFillTx/>
              <a:latin typeface="Arial Nova Cond" panose="020B0506020202020204" pitchFamily="34" charset="0"/>
              <a:ea typeface="+mj-ea"/>
              <a:cs typeface="Arial" panose="020B0604020202020204" pitchFamily="34" charset="0"/>
            </a:endParaRPr>
          </a:p>
        </p:txBody>
      </p:sp>
      <p:sp>
        <p:nvSpPr>
          <p:cNvPr id="5" name="Google Shape;225;p36" descr="Image that states: CALIFORNIA IS GROUND ZERO FOR INCOME INEQUALITY: 7 OUT 10 CHILDREN BORN INTO POVERTY WILL NEVER GET OUT&#13;&#10;">
            <a:extLst>
              <a:ext uri="{FF2B5EF4-FFF2-40B4-BE49-F238E27FC236}">
                <a16:creationId xmlns:a16="http://schemas.microsoft.com/office/drawing/2014/main" id="{7D07210A-B2C2-884C-AE59-EBAFDAD53D39}"/>
              </a:ext>
            </a:extLst>
          </p:cNvPr>
          <p:cNvSpPr txBox="1">
            <a:spLocks/>
          </p:cNvSpPr>
          <p:nvPr/>
        </p:nvSpPr>
        <p:spPr>
          <a:xfrm>
            <a:off x="6364349" y="3216809"/>
            <a:ext cx="4778023" cy="2376913"/>
          </a:xfrm>
          <a:prstGeom prst="rect">
            <a:avLst/>
          </a:prstGeom>
        </p:spPr>
        <p:txBody>
          <a:bodyPr spcFirstLastPara="1" vert="horz" wrap="square" lIns="121900" tIns="121900" rIns="121900" bIns="121900" rtlCol="0" anchor="t" anchorCtr="0">
            <a:noAutofit/>
          </a:bodyPr>
          <a:lstStyle>
            <a:lvl1pPr marL="0" indent="0" algn="l" defTabSz="609585" rtl="0" eaLnBrk="1" latinLnBrk="0" hangingPunct="1">
              <a:spcBef>
                <a:spcPct val="20000"/>
              </a:spcBef>
              <a:buFont typeface="Arial"/>
              <a:buNone/>
              <a:defRPr sz="2133" kern="1200">
                <a:solidFill>
                  <a:srgbClr val="595959"/>
                </a:solidFill>
                <a:latin typeface="Open Sans"/>
                <a:ea typeface="+mn-ea"/>
                <a:cs typeface="Open Sans"/>
              </a:defRPr>
            </a:lvl1pPr>
            <a:lvl2pPr marL="243834" indent="-243834" algn="l" defTabSz="609585" rtl="0" eaLnBrk="1" latinLnBrk="0" hangingPunct="1">
              <a:spcBef>
                <a:spcPct val="20000"/>
              </a:spcBef>
              <a:buFont typeface="Arial"/>
              <a:buChar char="•"/>
              <a:defRPr sz="2133" kern="1200">
                <a:solidFill>
                  <a:srgbClr val="595959"/>
                </a:solidFill>
                <a:latin typeface="Open Sans"/>
                <a:ea typeface="+mn-ea"/>
                <a:cs typeface="Open Sans"/>
              </a:defRPr>
            </a:lvl2pPr>
            <a:lvl3pPr marL="1219170" indent="0" algn="l" defTabSz="609585" rtl="0" eaLnBrk="1" latinLnBrk="0" hangingPunct="1">
              <a:spcBef>
                <a:spcPct val="20000"/>
              </a:spcBef>
              <a:buFont typeface="Arial"/>
              <a:buNone/>
              <a:defRPr sz="3200" kern="1200">
                <a:solidFill>
                  <a:srgbClr val="595959"/>
                </a:solidFill>
                <a:latin typeface="Open Sans"/>
                <a:ea typeface="+mn-ea"/>
                <a:cs typeface="Open Sans"/>
              </a:defRPr>
            </a:lvl3pPr>
            <a:lvl4pPr marL="1828754" indent="0" algn="l" defTabSz="609585" rtl="0" eaLnBrk="1" latinLnBrk="0" hangingPunct="1">
              <a:spcBef>
                <a:spcPct val="20000"/>
              </a:spcBef>
              <a:buFont typeface="Arial"/>
              <a:buNone/>
              <a:defRPr sz="2667" kern="1200">
                <a:solidFill>
                  <a:srgbClr val="595959"/>
                </a:solidFill>
                <a:latin typeface="Open Sans"/>
                <a:ea typeface="+mn-ea"/>
                <a:cs typeface="Open Sans"/>
              </a:defRPr>
            </a:lvl4pPr>
            <a:lvl5pPr marL="2438339" indent="0" algn="l" defTabSz="609585" rtl="0" eaLnBrk="1" latinLnBrk="0" hangingPunct="1">
              <a:spcBef>
                <a:spcPct val="20000"/>
              </a:spcBef>
              <a:buFont typeface="Arial"/>
              <a:buNone/>
              <a:defRPr sz="2667" kern="1200">
                <a:solidFill>
                  <a:srgbClr val="595959"/>
                </a:solidFill>
                <a:latin typeface="Open Sans"/>
                <a:ea typeface="+mn-ea"/>
                <a:cs typeface="Open San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2133"/>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CALIFORNIA IS GROUND ZERO FOR INCOME INEQUALITY:</a:t>
            </a:r>
          </a:p>
          <a:p>
            <a:pPr marL="0" marR="0" lvl="0" indent="0" algn="ctr" defTabSz="609585" rtl="0" eaLnBrk="1" fontAlgn="auto" latinLnBrk="0" hangingPunct="1">
              <a:lnSpc>
                <a:spcPct val="100000"/>
              </a:lnSpc>
              <a:spcBef>
                <a:spcPts val="2133"/>
              </a:spcBef>
              <a:spcAft>
                <a:spcPts val="0"/>
              </a:spcAft>
              <a:buClrTx/>
              <a:buSzTx/>
              <a:buFont typeface="Arial"/>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609585" rtl="0" eaLnBrk="1" fontAlgn="auto" latinLnBrk="0" hangingPunct="1">
              <a:lnSpc>
                <a:spcPct val="100000"/>
              </a:lnSpc>
              <a:spcBef>
                <a:spcPts val="2133"/>
              </a:spcBef>
              <a:spcAft>
                <a:spcPts val="0"/>
              </a:spcAft>
              <a:buClrTx/>
              <a:buSzTx/>
              <a:buFont typeface="Arial"/>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OUT 10 CHILDREN BORN INTO POVERTY WILL NEVER GET OUT</a:t>
            </a:r>
          </a:p>
          <a:p>
            <a:pPr marL="0" marR="0" lvl="0" indent="0" algn="ctr" defTabSz="609585" rtl="0" eaLnBrk="1" fontAlgn="auto" latinLnBrk="0" hangingPunct="1">
              <a:lnSpc>
                <a:spcPct val="100000"/>
              </a:lnSpc>
              <a:spcBef>
                <a:spcPts val="2133"/>
              </a:spcBef>
              <a:spcAft>
                <a:spcPts val="2133"/>
              </a:spcAft>
              <a:buClrTx/>
              <a:buSzTx/>
              <a:buFont typeface="Arial"/>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Google Shape;233;p36" descr="Image that states: 6 million of California's 10 million children are now covered by Medi-Cal and the EPSDT entitlement  (a 30% increase over last five years). Everyone under 21 living in a family that makes less than 250%FPL qualifies for MediCal&#13;&#10;">
            <a:extLst>
              <a:ext uri="{FF2B5EF4-FFF2-40B4-BE49-F238E27FC236}">
                <a16:creationId xmlns:a16="http://schemas.microsoft.com/office/drawing/2014/main" id="{E01D72B3-DBDA-F84F-8843-775EBED0BECF}"/>
              </a:ext>
            </a:extLst>
          </p:cNvPr>
          <p:cNvSpPr txBox="1"/>
          <p:nvPr/>
        </p:nvSpPr>
        <p:spPr>
          <a:xfrm>
            <a:off x="745403" y="3216809"/>
            <a:ext cx="5107944" cy="2685625"/>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15000"/>
              </a:lnSpc>
              <a:spcBef>
                <a:spcPts val="0"/>
              </a:spcBef>
              <a:spcAft>
                <a:spcPts val="2133"/>
              </a:spcAft>
              <a:buClr>
                <a:srgbClr val="000000"/>
              </a:buClr>
              <a:buSzPts val="1100"/>
              <a:buFontTx/>
              <a:buNone/>
              <a:tabLst/>
              <a:defRPr/>
            </a:pPr>
            <a:r>
              <a:rPr kumimoji="0" lang="en"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6 million of </a:t>
            </a:r>
            <a:r>
              <a:rPr kumimoji="0" lang="en-US"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California's</a:t>
            </a:r>
            <a:r>
              <a:rPr kumimoji="0" lang="en" sz="1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10 million children </a:t>
            </a:r>
            <a:r>
              <a:rPr kumimoji="0" lang="en"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are now covered by Medi-Cal and the EPSDT entitlement </a:t>
            </a:r>
            <a:b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br>
            <a:r>
              <a:rPr kumimoji="0" lang="en"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(a 30% increase over last five years)</a:t>
            </a:r>
          </a:p>
          <a:p>
            <a:pPr marL="0" marR="0" lvl="0" indent="0" algn="ctr" defTabSz="1219170" rtl="0" eaLnBrk="1" fontAlgn="auto" latinLnBrk="0" hangingPunct="1">
              <a:lnSpc>
                <a:spcPct val="115000"/>
              </a:lnSpc>
              <a:spcBef>
                <a:spcPts val="0"/>
              </a:spcBef>
              <a:spcAft>
                <a:spcPts val="2133"/>
              </a:spcAft>
              <a:buClr>
                <a:srgbClr val="000000"/>
              </a:buClr>
              <a:buSzPts val="1100"/>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E</a:t>
            </a:r>
            <a:r>
              <a:rPr kumimoji="0" lang="en"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veryone under 21 living in a family that makes less than 250%FPL qualifies for MediCal</a:t>
            </a:r>
            <a:endParaRPr kumimoji="0" sz="1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cxnSp>
        <p:nvCxnSpPr>
          <p:cNvPr id="10" name="Straight Connector 9">
            <a:extLst>
              <a:ext uri="{FF2B5EF4-FFF2-40B4-BE49-F238E27FC236}">
                <a16:creationId xmlns:a16="http://schemas.microsoft.com/office/drawing/2014/main" id="{9209FFF3-8A55-0148-81B0-188A566032AF}"/>
              </a:ext>
            </a:extLst>
          </p:cNvPr>
          <p:cNvCxnSpPr>
            <a:cxnSpLocks/>
          </p:cNvCxnSpPr>
          <p:nvPr/>
        </p:nvCxnSpPr>
        <p:spPr>
          <a:xfrm>
            <a:off x="5964972" y="1798425"/>
            <a:ext cx="0" cy="4014405"/>
          </a:xfrm>
          <a:prstGeom prst="line">
            <a:avLst/>
          </a:prstGeom>
          <a:noFill/>
          <a:ln w="19050" cap="flat" cmpd="sng" algn="ctr">
            <a:solidFill>
              <a:srgbClr val="EEEEEE">
                <a:lumMod val="90000"/>
              </a:srgbClr>
            </a:solidFill>
            <a:prstDash val="solid"/>
          </a:ln>
          <a:effectLst/>
        </p:spPr>
      </p:cxnSp>
      <p:pic>
        <p:nvPicPr>
          <p:cNvPr id="11" name="Picture 10" descr="Image of 10 human figures standing near each other">
            <a:extLst>
              <a:ext uri="{FF2B5EF4-FFF2-40B4-BE49-F238E27FC236}">
                <a16:creationId xmlns:a16="http://schemas.microsoft.com/office/drawing/2014/main" id="{31365995-5FD1-804B-9DC4-02869BA653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2142" y="1570955"/>
            <a:ext cx="3969173" cy="1539361"/>
          </a:xfrm>
          <a:prstGeom prst="rect">
            <a:avLst/>
          </a:prstGeom>
        </p:spPr>
      </p:pic>
      <p:pic>
        <p:nvPicPr>
          <p:cNvPr id="12" name="Picture 11" descr="Image of 10 human figures standing near each other">
            <a:extLst>
              <a:ext uri="{FF2B5EF4-FFF2-40B4-BE49-F238E27FC236}">
                <a16:creationId xmlns:a16="http://schemas.microsoft.com/office/drawing/2014/main" id="{C0CDBBFE-3396-1840-9FE7-034CDB97A530}"/>
              </a:ext>
            </a:extLst>
          </p:cNvPr>
          <p:cNvPicPr>
            <a:picLocks noChangeAspect="1"/>
          </p:cNvPicPr>
          <p:nvPr/>
        </p:nvPicPr>
        <p:blipFill>
          <a:blip r:embed="rId3"/>
          <a:stretch>
            <a:fillRect/>
          </a:stretch>
        </p:blipFill>
        <p:spPr>
          <a:xfrm>
            <a:off x="6555379" y="1682677"/>
            <a:ext cx="3968840" cy="1542422"/>
          </a:xfrm>
          <a:prstGeom prst="rect">
            <a:avLst/>
          </a:prstGeom>
        </p:spPr>
      </p:pic>
    </p:spTree>
    <p:extLst>
      <p:ext uri="{BB962C8B-B14F-4D97-AF65-F5344CB8AC3E}">
        <p14:creationId xmlns:p14="http://schemas.microsoft.com/office/powerpoint/2010/main" val="362289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14D852F1-BF9F-8644-8FEF-C0B8CC832044}"/>
              </a:ext>
            </a:extLst>
          </p:cNvPr>
          <p:cNvSpPr txBox="1"/>
          <p:nvPr/>
        </p:nvSpPr>
        <p:spPr>
          <a:xfrm>
            <a:off x="5866164" y="3371758"/>
            <a:ext cx="4329853" cy="694913"/>
          </a:xfrm>
          <a:prstGeom prst="rect">
            <a:avLst/>
          </a:prstGeom>
        </p:spPr>
        <p:txBody>
          <a:bodyPr vert="horz" wrap="square" lIns="0" tIns="16933" rIns="0" bIns="0" rtlCol="0">
            <a:spAutoFit/>
          </a:bodyPr>
          <a:lstStyle/>
          <a:p>
            <a:pPr marL="203195" marR="6773" lvl="0" indent="-187109" algn="ctr" defTabSz="1219170">
              <a:lnSpc>
                <a:spcPct val="114999"/>
              </a:lnSpc>
              <a:spcBef>
                <a:spcPts val="133"/>
              </a:spcBef>
            </a:pPr>
            <a:r>
              <a:rPr lang="en-US" sz="2000" spc="-7" dirty="0">
                <a:solidFill>
                  <a:srgbClr val="585858"/>
                </a:solidFill>
                <a:latin typeface="Arial" panose="020B0604020202020204" pitchFamily="34" charset="0"/>
                <a:cs typeface="Arial" panose="020B0604020202020204" pitchFamily="34" charset="0"/>
              </a:rPr>
              <a:t>Less than 5% get access to any care,  and only 3% are in ongoing care.</a:t>
            </a:r>
          </a:p>
        </p:txBody>
      </p:sp>
      <p:grpSp>
        <p:nvGrpSpPr>
          <p:cNvPr id="5" name="Group 4" descr="Image of cloud with lightening strike coming out of it with the following text below it: Less than 5% get access to any care,  and only 3% are in ongoing care.&#13;&#10;">
            <a:extLst>
              <a:ext uri="{FF2B5EF4-FFF2-40B4-BE49-F238E27FC236}">
                <a16:creationId xmlns:a16="http://schemas.microsoft.com/office/drawing/2014/main" id="{13F0B54C-ACD0-3A4F-8F36-C5FC4A763CC6}"/>
              </a:ext>
            </a:extLst>
          </p:cNvPr>
          <p:cNvGrpSpPr/>
          <p:nvPr/>
        </p:nvGrpSpPr>
        <p:grpSpPr>
          <a:xfrm>
            <a:off x="7315323" y="1915990"/>
            <a:ext cx="1314873" cy="1313180"/>
            <a:chOff x="8418477" y="1577805"/>
            <a:chExt cx="1314873" cy="1313180"/>
          </a:xfrm>
        </p:grpSpPr>
        <p:sp>
          <p:nvSpPr>
            <p:cNvPr id="6" name="object 9">
              <a:extLst>
                <a:ext uri="{FF2B5EF4-FFF2-40B4-BE49-F238E27FC236}">
                  <a16:creationId xmlns:a16="http://schemas.microsoft.com/office/drawing/2014/main" id="{DA639049-7B57-6044-9BE3-D75FC89B9B9C}"/>
                </a:ext>
              </a:extLst>
            </p:cNvPr>
            <p:cNvSpPr/>
            <p:nvPr/>
          </p:nvSpPr>
          <p:spPr>
            <a:xfrm>
              <a:off x="8418477" y="1577805"/>
              <a:ext cx="1314873" cy="1313180"/>
            </a:xfrm>
            <a:custGeom>
              <a:avLst/>
              <a:gdLst/>
              <a:ahLst/>
              <a:cxnLst/>
              <a:rect l="l" t="t" r="r" b="b"/>
              <a:pathLst>
                <a:path w="986154" h="984885">
                  <a:moveTo>
                    <a:pt x="0" y="492251"/>
                  </a:moveTo>
                  <a:lnTo>
                    <a:pt x="2256" y="444843"/>
                  </a:lnTo>
                  <a:lnTo>
                    <a:pt x="8889" y="398711"/>
                  </a:lnTo>
                  <a:lnTo>
                    <a:pt x="19691" y="354059"/>
                  </a:lnTo>
                  <a:lnTo>
                    <a:pt x="34456" y="311095"/>
                  </a:lnTo>
                  <a:lnTo>
                    <a:pt x="52977" y="270026"/>
                  </a:lnTo>
                  <a:lnTo>
                    <a:pt x="75048" y="231056"/>
                  </a:lnTo>
                  <a:lnTo>
                    <a:pt x="100462" y="194393"/>
                  </a:lnTo>
                  <a:lnTo>
                    <a:pt x="129012" y="160243"/>
                  </a:lnTo>
                  <a:lnTo>
                    <a:pt x="160492" y="128812"/>
                  </a:lnTo>
                  <a:lnTo>
                    <a:pt x="194695" y="100306"/>
                  </a:lnTo>
                  <a:lnTo>
                    <a:pt x="231415" y="74932"/>
                  </a:lnTo>
                  <a:lnTo>
                    <a:pt x="270445" y="52895"/>
                  </a:lnTo>
                  <a:lnTo>
                    <a:pt x="311578" y="34403"/>
                  </a:lnTo>
                  <a:lnTo>
                    <a:pt x="354608" y="19661"/>
                  </a:lnTo>
                  <a:lnTo>
                    <a:pt x="399328" y="8875"/>
                  </a:lnTo>
                  <a:lnTo>
                    <a:pt x="445532" y="2253"/>
                  </a:lnTo>
                  <a:lnTo>
                    <a:pt x="493014" y="0"/>
                  </a:lnTo>
                  <a:lnTo>
                    <a:pt x="540495" y="2253"/>
                  </a:lnTo>
                  <a:lnTo>
                    <a:pt x="586699" y="8875"/>
                  </a:lnTo>
                  <a:lnTo>
                    <a:pt x="631419" y="19661"/>
                  </a:lnTo>
                  <a:lnTo>
                    <a:pt x="674449" y="34403"/>
                  </a:lnTo>
                  <a:lnTo>
                    <a:pt x="715582" y="52895"/>
                  </a:lnTo>
                  <a:lnTo>
                    <a:pt x="754612" y="74932"/>
                  </a:lnTo>
                  <a:lnTo>
                    <a:pt x="791332" y="100306"/>
                  </a:lnTo>
                  <a:lnTo>
                    <a:pt x="825535" y="128812"/>
                  </a:lnTo>
                  <a:lnTo>
                    <a:pt x="857015" y="160243"/>
                  </a:lnTo>
                  <a:lnTo>
                    <a:pt x="885565" y="194393"/>
                  </a:lnTo>
                  <a:lnTo>
                    <a:pt x="910979" y="231056"/>
                  </a:lnTo>
                  <a:lnTo>
                    <a:pt x="933050" y="270026"/>
                  </a:lnTo>
                  <a:lnTo>
                    <a:pt x="951571" y="311095"/>
                  </a:lnTo>
                  <a:lnTo>
                    <a:pt x="966336" y="354059"/>
                  </a:lnTo>
                  <a:lnTo>
                    <a:pt x="977138" y="398711"/>
                  </a:lnTo>
                  <a:lnTo>
                    <a:pt x="983771" y="444843"/>
                  </a:lnTo>
                  <a:lnTo>
                    <a:pt x="986028" y="492251"/>
                  </a:lnTo>
                  <a:lnTo>
                    <a:pt x="983771" y="539660"/>
                  </a:lnTo>
                  <a:lnTo>
                    <a:pt x="977138" y="585792"/>
                  </a:lnTo>
                  <a:lnTo>
                    <a:pt x="966336" y="630444"/>
                  </a:lnTo>
                  <a:lnTo>
                    <a:pt x="951571" y="673408"/>
                  </a:lnTo>
                  <a:lnTo>
                    <a:pt x="933050" y="714477"/>
                  </a:lnTo>
                  <a:lnTo>
                    <a:pt x="910979" y="753447"/>
                  </a:lnTo>
                  <a:lnTo>
                    <a:pt x="885565" y="790110"/>
                  </a:lnTo>
                  <a:lnTo>
                    <a:pt x="857015" y="824260"/>
                  </a:lnTo>
                  <a:lnTo>
                    <a:pt x="825535" y="855691"/>
                  </a:lnTo>
                  <a:lnTo>
                    <a:pt x="791332" y="884197"/>
                  </a:lnTo>
                  <a:lnTo>
                    <a:pt x="754612" y="909571"/>
                  </a:lnTo>
                  <a:lnTo>
                    <a:pt x="715582" y="931608"/>
                  </a:lnTo>
                  <a:lnTo>
                    <a:pt x="674449" y="950100"/>
                  </a:lnTo>
                  <a:lnTo>
                    <a:pt x="631419" y="964842"/>
                  </a:lnTo>
                  <a:lnTo>
                    <a:pt x="586699" y="975628"/>
                  </a:lnTo>
                  <a:lnTo>
                    <a:pt x="540495" y="982250"/>
                  </a:lnTo>
                  <a:lnTo>
                    <a:pt x="493014" y="984503"/>
                  </a:lnTo>
                  <a:lnTo>
                    <a:pt x="445532" y="982250"/>
                  </a:lnTo>
                  <a:lnTo>
                    <a:pt x="399328" y="975628"/>
                  </a:lnTo>
                  <a:lnTo>
                    <a:pt x="354608" y="964842"/>
                  </a:lnTo>
                  <a:lnTo>
                    <a:pt x="311578" y="950100"/>
                  </a:lnTo>
                  <a:lnTo>
                    <a:pt x="270445" y="931608"/>
                  </a:lnTo>
                  <a:lnTo>
                    <a:pt x="231415" y="909571"/>
                  </a:lnTo>
                  <a:lnTo>
                    <a:pt x="194695" y="884197"/>
                  </a:lnTo>
                  <a:lnTo>
                    <a:pt x="160492" y="855691"/>
                  </a:lnTo>
                  <a:lnTo>
                    <a:pt x="129012" y="824260"/>
                  </a:lnTo>
                  <a:lnTo>
                    <a:pt x="100462" y="790110"/>
                  </a:lnTo>
                  <a:lnTo>
                    <a:pt x="75048" y="753447"/>
                  </a:lnTo>
                  <a:lnTo>
                    <a:pt x="52977" y="714477"/>
                  </a:lnTo>
                  <a:lnTo>
                    <a:pt x="34456" y="673408"/>
                  </a:lnTo>
                  <a:lnTo>
                    <a:pt x="19691" y="630444"/>
                  </a:lnTo>
                  <a:lnTo>
                    <a:pt x="8889" y="585792"/>
                  </a:lnTo>
                  <a:lnTo>
                    <a:pt x="2256" y="539660"/>
                  </a:lnTo>
                  <a:lnTo>
                    <a:pt x="0" y="492251"/>
                  </a:lnTo>
                  <a:close/>
                </a:path>
              </a:pathLst>
            </a:custGeom>
            <a:ln w="38100">
              <a:solidFill>
                <a:srgbClr val="FC9931"/>
              </a:solidFill>
            </a:ln>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object 10">
              <a:extLst>
                <a:ext uri="{FF2B5EF4-FFF2-40B4-BE49-F238E27FC236}">
                  <a16:creationId xmlns:a16="http://schemas.microsoft.com/office/drawing/2014/main" id="{05D8410A-4311-BC4F-BFAC-0A5C9EF46216}"/>
                </a:ext>
              </a:extLst>
            </p:cNvPr>
            <p:cNvSpPr/>
            <p:nvPr/>
          </p:nvSpPr>
          <p:spPr>
            <a:xfrm>
              <a:off x="8681620" y="1865335"/>
              <a:ext cx="774191" cy="776223"/>
            </a:xfrm>
            <a:prstGeom prst="rect">
              <a:avLst/>
            </a:prstGeom>
            <a:blipFill>
              <a:blip r:embed="rId2" cstate="print"/>
              <a:stretch>
                <a:fillRect/>
              </a:stretch>
            </a:blip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8" name="object 3" descr="Image that states: ELIGIBILITY FOR MENTAL HEALTH SERVICES HAS INCREASED, &#13;&#10;BUT ACCESS REMAINS LIMITED:&#13;&#10;">
            <a:extLst>
              <a:ext uri="{FF2B5EF4-FFF2-40B4-BE49-F238E27FC236}">
                <a16:creationId xmlns:a16="http://schemas.microsoft.com/office/drawing/2014/main" id="{892EA13E-52F4-6D4A-A47C-88FDEE65286A}"/>
              </a:ext>
            </a:extLst>
          </p:cNvPr>
          <p:cNvSpPr txBox="1">
            <a:spLocks/>
          </p:cNvSpPr>
          <p:nvPr/>
        </p:nvSpPr>
        <p:spPr>
          <a:xfrm>
            <a:off x="1690552" y="1326390"/>
            <a:ext cx="3031920" cy="3133165"/>
          </a:xfrm>
          <a:prstGeom prst="rect">
            <a:avLst/>
          </a:prstGeom>
        </p:spPr>
        <p:txBody>
          <a:bodyPr vert="horz" wrap="square" lIns="0" tIns="1778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6933" marR="6773" lvl="0" indent="0" algn="l" defTabSz="914400" rtl="0" eaLnBrk="1" fontAlgn="auto" latinLnBrk="0" hangingPunct="1">
              <a:lnSpc>
                <a:spcPct val="90000"/>
              </a:lnSpc>
              <a:spcBef>
                <a:spcPts val="140"/>
              </a:spcBef>
              <a:spcAft>
                <a:spcPts val="0"/>
              </a:spcAft>
              <a:buClrTx/>
              <a:buSzTx/>
              <a:buFontTx/>
              <a:buNone/>
              <a:tabLst/>
              <a:defRPr/>
            </a:pPr>
            <a:r>
              <a:rPr kumimoji="0" lang="en-US" sz="3200" b="1" i="0" u="none" strike="noStrike" kern="1200" cap="none" spc="-13" normalizeH="0" baseline="0" noProof="0" dirty="0">
                <a:ln>
                  <a:noFill/>
                </a:ln>
                <a:solidFill>
                  <a:prstClr val="black"/>
                </a:solidFill>
                <a:effectLst/>
                <a:uLnTx/>
                <a:uFillTx/>
                <a:latin typeface="Arial Nova Cond" panose="020B0506020202020204" pitchFamily="34" charset="0"/>
                <a:ea typeface="+mj-ea"/>
                <a:cs typeface="Arial" panose="020B0604020202020204" pitchFamily="34" charset="0"/>
              </a:rPr>
              <a:t>ELIGIBILITY FOR MENTAL HEALTH SERVICES HAS INCREASED, </a:t>
            </a:r>
          </a:p>
          <a:p>
            <a:pPr marL="16933" marR="6773" lvl="0" indent="0" algn="l" defTabSz="914400" rtl="0" eaLnBrk="1" fontAlgn="auto" latinLnBrk="0" hangingPunct="1">
              <a:lnSpc>
                <a:spcPct val="90000"/>
              </a:lnSpc>
              <a:spcBef>
                <a:spcPts val="140"/>
              </a:spcBef>
              <a:spcAft>
                <a:spcPts val="0"/>
              </a:spcAft>
              <a:buClrTx/>
              <a:buSzTx/>
              <a:buFontTx/>
              <a:buNone/>
              <a:tabLst/>
              <a:defRPr/>
            </a:pPr>
            <a:r>
              <a:rPr kumimoji="0" lang="en-US" sz="3200" b="1" i="0" u="none" strike="noStrike" kern="1200" cap="none" spc="-13" normalizeH="0" baseline="0" noProof="0" dirty="0">
                <a:ln>
                  <a:noFill/>
                </a:ln>
                <a:solidFill>
                  <a:prstClr val="black"/>
                </a:solidFill>
                <a:effectLst/>
                <a:uLnTx/>
                <a:uFillTx/>
                <a:latin typeface="Arial Nova Cond" panose="020B0506020202020204" pitchFamily="34" charset="0"/>
                <a:ea typeface="+mj-ea"/>
                <a:cs typeface="Arial" panose="020B0604020202020204" pitchFamily="34" charset="0"/>
              </a:rPr>
              <a:t>BUT ACCESS REMAINS LIMITED:</a:t>
            </a:r>
          </a:p>
        </p:txBody>
      </p:sp>
      <p:sp>
        <p:nvSpPr>
          <p:cNvPr id="9" name="object 5">
            <a:extLst>
              <a:ext uri="{FF2B5EF4-FFF2-40B4-BE49-F238E27FC236}">
                <a16:creationId xmlns:a16="http://schemas.microsoft.com/office/drawing/2014/main" id="{E788895F-8B4C-4749-B5E2-C08817AB1D20}"/>
              </a:ext>
            </a:extLst>
          </p:cNvPr>
          <p:cNvSpPr txBox="1">
            <a:spLocks/>
          </p:cNvSpPr>
          <p:nvPr/>
        </p:nvSpPr>
        <p:spPr>
          <a:xfrm>
            <a:off x="11540471" y="6426396"/>
            <a:ext cx="248920" cy="164212"/>
          </a:xfrm>
          <a:prstGeom prst="rect">
            <a:avLst/>
          </a:prstGeom>
        </p:spPr>
        <p:txBody>
          <a:bodyPr vert="horz" wrap="square" lIns="0" tIns="0" rIns="0" bIns="0" rtlCol="0">
            <a:spAutoFit/>
          </a:bodyPr>
          <a:lstStyle>
            <a:defPPr>
              <a:defRPr lang="en-US"/>
            </a:defPPr>
            <a:lvl1pPr marL="0" algn="l" defTabSz="914400" rtl="0" eaLnBrk="1" latinLnBrk="0" hangingPunct="1">
              <a:defRPr sz="1067" b="0" i="0" kern="1200">
                <a:solidFill>
                  <a:srgbClr val="888888"/>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0799" marR="0" lvl="0" indent="0" algn="l" defTabSz="1219170" rtl="0" eaLnBrk="1" fontAlgn="auto" latinLnBrk="0" hangingPunct="1">
              <a:lnSpc>
                <a:spcPct val="100000"/>
              </a:lnSpc>
              <a:spcBef>
                <a:spcPts val="220"/>
              </a:spcBef>
              <a:spcAft>
                <a:spcPts val="0"/>
              </a:spcAft>
              <a:buClrTx/>
              <a:buSzTx/>
              <a:buFontTx/>
              <a:buNone/>
              <a:tabLst/>
              <a:defRPr/>
            </a:pPr>
            <a:fld id="{81D60167-4931-47E6-BA6A-407CBD079E47}" type="slidenum">
              <a:rPr kumimoji="0" lang="en-US" sz="1067" b="0" i="0" u="none" strike="noStrike" kern="1200" cap="none" spc="0" normalizeH="0" baseline="0" noProof="0" smtClean="0">
                <a:ln>
                  <a:noFill/>
                </a:ln>
                <a:solidFill>
                  <a:srgbClr val="888888"/>
                </a:solidFill>
                <a:effectLst/>
                <a:uLnTx/>
                <a:uFillTx/>
                <a:latin typeface="Arial" panose="020B0604020202020204" pitchFamily="34" charset="0"/>
                <a:ea typeface="+mn-ea"/>
                <a:cs typeface="Arial" panose="020B0604020202020204" pitchFamily="34" charset="0"/>
              </a:rPr>
              <a:pPr marL="50799" marR="0" lvl="0" indent="0" algn="l" defTabSz="1219170" rtl="0" eaLnBrk="1" fontAlgn="auto" latinLnBrk="0" hangingPunct="1">
                <a:lnSpc>
                  <a:spcPct val="100000"/>
                </a:lnSpc>
                <a:spcBef>
                  <a:spcPts val="220"/>
                </a:spcBef>
                <a:spcAft>
                  <a:spcPts val="0"/>
                </a:spcAft>
                <a:buClrTx/>
                <a:buSzTx/>
                <a:buFontTx/>
                <a:buNone/>
                <a:tabLst/>
                <a:defRPr/>
              </a:pPr>
              <a:t>19</a:t>
            </a:fld>
            <a:endParaRPr kumimoji="0" lang="en-US" sz="1067" b="0" i="0" u="none" strike="noStrike" kern="1200" cap="none" spc="0" normalizeH="0" baseline="0" noProof="0" dirty="0">
              <a:ln>
                <a:noFill/>
              </a:ln>
              <a:solidFill>
                <a:srgbClr val="888888"/>
              </a:solidFill>
              <a:effectLst/>
              <a:uLnTx/>
              <a:uFillTx/>
              <a:latin typeface="Arial" panose="020B0604020202020204" pitchFamily="34" charset="0"/>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76409F30-CCA7-FE4D-9AF2-634B4460D33B}"/>
              </a:ext>
            </a:extLst>
          </p:cNvPr>
          <p:cNvCxnSpPr>
            <a:cxnSpLocks/>
          </p:cNvCxnSpPr>
          <p:nvPr/>
        </p:nvCxnSpPr>
        <p:spPr>
          <a:xfrm>
            <a:off x="5339939" y="1221397"/>
            <a:ext cx="0" cy="4014405"/>
          </a:xfrm>
          <a:prstGeom prst="line">
            <a:avLst/>
          </a:prstGeom>
          <a:noFill/>
          <a:ln w="19050" cap="flat" cmpd="sng" algn="ctr">
            <a:solidFill>
              <a:srgbClr val="EEEEEE">
                <a:lumMod val="90000"/>
              </a:srgbClr>
            </a:solidFill>
            <a:prstDash val="solid"/>
          </a:ln>
          <a:effectLst/>
        </p:spPr>
      </p:cxnSp>
    </p:spTree>
    <p:extLst>
      <p:ext uri="{BB962C8B-B14F-4D97-AF65-F5344CB8AC3E}">
        <p14:creationId xmlns:p14="http://schemas.microsoft.com/office/powerpoint/2010/main" val="289705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C8A5051-E150-B84A-96D1-6AAB3721A3F5}"/>
              </a:ext>
            </a:extLst>
          </p:cNvPr>
          <p:cNvCxnSpPr>
            <a:cxnSpLocks/>
          </p:cNvCxnSpPr>
          <p:nvPr/>
        </p:nvCxnSpPr>
        <p:spPr>
          <a:xfrm>
            <a:off x="5029202" y="1188391"/>
            <a:ext cx="0" cy="4772638"/>
          </a:xfrm>
          <a:prstGeom prst="line">
            <a:avLst/>
          </a:prstGeom>
          <a:ln/>
        </p:spPr>
        <p:style>
          <a:lnRef idx="1">
            <a:schemeClr val="accent2"/>
          </a:lnRef>
          <a:fillRef idx="0">
            <a:schemeClr val="accent2"/>
          </a:fillRef>
          <a:effectRef idx="0">
            <a:schemeClr val="accent2"/>
          </a:effectRef>
          <a:fontRef idx="minor">
            <a:schemeClr val="tx1"/>
          </a:fontRef>
        </p:style>
      </p:cxnSp>
      <p:sp>
        <p:nvSpPr>
          <p:cNvPr id="11" name="object 11" descr="Image that lists the following: &#10;The Social and Emotional Health of Children in California: Striking Increases in Utilization and Acuity;  California’s Medi-Caid Program in Context; How Medi-Caid Works and What It Means for Cross Sector Collaboration:  The 7 Essential MediCal Payors and The Need To Know Them All; A Framework for Solutions&#13;&#10;What’s Next and Where to Begin: Opportunity Mapping for Reimagining Behavioral Heath as support for healthy development informed by social justice principles; Questions and Discussion"/>
          <p:cNvSpPr txBox="1"/>
          <p:nvPr/>
        </p:nvSpPr>
        <p:spPr>
          <a:xfrm>
            <a:off x="5471195" y="1188391"/>
            <a:ext cx="5813249" cy="4903864"/>
          </a:xfrm>
          <a:prstGeom prst="rect">
            <a:avLst/>
          </a:prstGeom>
        </p:spPr>
        <p:txBody>
          <a:bodyPr vert="horz" wrap="square" lIns="0" tIns="16087" rIns="0" bIns="0" rtlCol="0">
            <a:spAutoFit/>
          </a:bodyPr>
          <a:lstStyle/>
          <a:p>
            <a:pPr marL="302683" indent="-285750">
              <a:spcBef>
                <a:spcPts val="1200"/>
              </a:spcBef>
              <a:spcAft>
                <a:spcPts val="600"/>
              </a:spcAft>
              <a:buClr>
                <a:srgbClr val="E27301"/>
              </a:buClr>
              <a:buSzPct val="125000"/>
              <a:buFont typeface="Arial" panose="020B0604020202020204" pitchFamily="34" charset="0"/>
              <a:buChar char="•"/>
            </a:pPr>
            <a:r>
              <a:rPr lang="en-US" sz="1733" spc="-13" dirty="0">
                <a:latin typeface="Arial" panose="020B0604020202020204" pitchFamily="34" charset="0"/>
                <a:cs typeface="Arial" panose="020B0604020202020204" pitchFamily="34" charset="0"/>
              </a:rPr>
              <a:t>The Social and Emotional Health of </a:t>
            </a:r>
            <a:r>
              <a:rPr sz="1733" spc="-13" dirty="0">
                <a:latin typeface="Arial" panose="020B0604020202020204" pitchFamily="34" charset="0"/>
                <a:cs typeface="Arial" panose="020B0604020202020204" pitchFamily="34" charset="0"/>
              </a:rPr>
              <a:t>Children </a:t>
            </a:r>
            <a:r>
              <a:rPr sz="1733" spc="-7" dirty="0">
                <a:latin typeface="Arial" panose="020B0604020202020204" pitchFamily="34" charset="0"/>
                <a:cs typeface="Arial" panose="020B0604020202020204" pitchFamily="34" charset="0"/>
              </a:rPr>
              <a:t>in California</a:t>
            </a:r>
            <a:r>
              <a:rPr lang="en-US" sz="1733" spc="-7" dirty="0">
                <a:latin typeface="Arial" panose="020B0604020202020204" pitchFamily="34" charset="0"/>
                <a:cs typeface="Arial" panose="020B0604020202020204" pitchFamily="34" charset="0"/>
              </a:rPr>
              <a:t>: Striking Increases in Utilization and Acuity</a:t>
            </a:r>
          </a:p>
          <a:p>
            <a:pPr marL="302683" indent="-285750">
              <a:spcBef>
                <a:spcPts val="1200"/>
              </a:spcBef>
              <a:spcAft>
                <a:spcPts val="600"/>
              </a:spcAft>
              <a:buClr>
                <a:srgbClr val="E27301"/>
              </a:buClr>
              <a:buSzPct val="125000"/>
              <a:buFont typeface="Arial" panose="020B0604020202020204" pitchFamily="34" charset="0"/>
              <a:buChar char="•"/>
            </a:pPr>
            <a:r>
              <a:rPr lang="en-US" sz="1733" spc="-7" dirty="0">
                <a:latin typeface="Arial" panose="020B0604020202020204" pitchFamily="34" charset="0"/>
                <a:cs typeface="Arial" panose="020B0604020202020204" pitchFamily="34" charset="0"/>
              </a:rPr>
              <a:t>California’s Medi-Caid Program in Context</a:t>
            </a:r>
          </a:p>
          <a:p>
            <a:pPr marL="302683" marR="1394424" indent="-285750">
              <a:spcBef>
                <a:spcPts val="1200"/>
              </a:spcBef>
              <a:spcAft>
                <a:spcPts val="600"/>
              </a:spcAft>
              <a:buClr>
                <a:srgbClr val="E27301"/>
              </a:buClr>
              <a:buSzPct val="125000"/>
              <a:buFont typeface="Arial" panose="020B0604020202020204" pitchFamily="34" charset="0"/>
              <a:buChar char="•"/>
            </a:pPr>
            <a:r>
              <a:rPr sz="1733" spc="-7" dirty="0">
                <a:latin typeface="Arial" panose="020B0604020202020204" pitchFamily="34" charset="0"/>
                <a:cs typeface="Arial" panose="020B0604020202020204" pitchFamily="34" charset="0"/>
              </a:rPr>
              <a:t>How </a:t>
            </a:r>
            <a:r>
              <a:rPr sz="1733" spc="-13" dirty="0">
                <a:latin typeface="Arial" panose="020B0604020202020204" pitchFamily="34" charset="0"/>
                <a:cs typeface="Arial" panose="020B0604020202020204" pitchFamily="34" charset="0"/>
              </a:rPr>
              <a:t>MediCaid </a:t>
            </a:r>
            <a:r>
              <a:rPr sz="1733" spc="-7" dirty="0">
                <a:latin typeface="Arial" panose="020B0604020202020204" pitchFamily="34" charset="0"/>
                <a:cs typeface="Arial" panose="020B0604020202020204" pitchFamily="34" charset="0"/>
              </a:rPr>
              <a:t>Works </a:t>
            </a:r>
            <a:r>
              <a:rPr sz="1733" spc="-13" dirty="0">
                <a:latin typeface="Arial" panose="020B0604020202020204" pitchFamily="34" charset="0"/>
                <a:cs typeface="Arial" panose="020B0604020202020204" pitchFamily="34" charset="0"/>
              </a:rPr>
              <a:t>and </a:t>
            </a:r>
            <a:r>
              <a:rPr sz="1733" dirty="0">
                <a:latin typeface="Arial" panose="020B0604020202020204" pitchFamily="34" charset="0"/>
                <a:cs typeface="Arial" panose="020B0604020202020204" pitchFamily="34" charset="0"/>
              </a:rPr>
              <a:t>What </a:t>
            </a:r>
            <a:r>
              <a:rPr sz="1733" spc="-7" dirty="0">
                <a:latin typeface="Arial" panose="020B0604020202020204" pitchFamily="34" charset="0"/>
                <a:cs typeface="Arial" panose="020B0604020202020204" pitchFamily="34" charset="0"/>
              </a:rPr>
              <a:t>It </a:t>
            </a:r>
            <a:r>
              <a:rPr sz="1733" spc="-13" dirty="0">
                <a:latin typeface="Arial" panose="020B0604020202020204" pitchFamily="34" charset="0"/>
                <a:cs typeface="Arial" panose="020B0604020202020204" pitchFamily="34" charset="0"/>
              </a:rPr>
              <a:t>Means </a:t>
            </a:r>
            <a:r>
              <a:rPr sz="1733" spc="-7" dirty="0">
                <a:latin typeface="Arial" panose="020B0604020202020204" pitchFamily="34" charset="0"/>
                <a:cs typeface="Arial" panose="020B0604020202020204" pitchFamily="34" charset="0"/>
              </a:rPr>
              <a:t>for </a:t>
            </a:r>
            <a:r>
              <a:rPr lang="en-US" sz="1733" spc="-7" dirty="0">
                <a:latin typeface="Arial" panose="020B0604020202020204" pitchFamily="34" charset="0"/>
                <a:cs typeface="Arial" panose="020B0604020202020204" pitchFamily="34" charset="0"/>
              </a:rPr>
              <a:t>Cross Sector Collaboration:  The 7 </a:t>
            </a:r>
            <a:r>
              <a:rPr sz="1733" spc="-7" dirty="0">
                <a:latin typeface="Arial" panose="020B0604020202020204" pitchFamily="34" charset="0"/>
                <a:cs typeface="Arial" panose="020B0604020202020204" pitchFamily="34" charset="0"/>
              </a:rPr>
              <a:t>Essential </a:t>
            </a:r>
            <a:r>
              <a:rPr sz="1733" spc="-13" dirty="0">
                <a:latin typeface="Arial" panose="020B0604020202020204" pitchFamily="34" charset="0"/>
                <a:cs typeface="Arial" panose="020B0604020202020204" pitchFamily="34" charset="0"/>
              </a:rPr>
              <a:t>MediCal Payors </a:t>
            </a:r>
            <a:r>
              <a:rPr lang="en-US" sz="1733" spc="-13" dirty="0">
                <a:latin typeface="Arial" panose="020B0604020202020204" pitchFamily="34" charset="0"/>
                <a:cs typeface="Arial" panose="020B0604020202020204" pitchFamily="34" charset="0"/>
              </a:rPr>
              <a:t>and The Need To Know Them All.</a:t>
            </a:r>
          </a:p>
          <a:p>
            <a:pPr marL="302683" marR="1394424" indent="-285750">
              <a:spcBef>
                <a:spcPts val="1200"/>
              </a:spcBef>
              <a:spcAft>
                <a:spcPts val="600"/>
              </a:spcAft>
              <a:buClr>
                <a:srgbClr val="E27301"/>
              </a:buClr>
              <a:buSzPct val="125000"/>
              <a:buFont typeface="Arial" panose="020B0604020202020204" pitchFamily="34" charset="0"/>
              <a:buChar char="•"/>
            </a:pPr>
            <a:r>
              <a:rPr lang="en-US" sz="1733" spc="-13" dirty="0">
                <a:latin typeface="Arial" panose="020B0604020202020204" pitchFamily="34" charset="0"/>
                <a:cs typeface="Arial" panose="020B0604020202020204" pitchFamily="34" charset="0"/>
              </a:rPr>
              <a:t>A Framework for Solutions</a:t>
            </a:r>
          </a:p>
          <a:p>
            <a:pPr marL="302683" marR="1394424" indent="-285750">
              <a:spcBef>
                <a:spcPts val="1200"/>
              </a:spcBef>
              <a:spcAft>
                <a:spcPts val="600"/>
              </a:spcAft>
              <a:buClr>
                <a:srgbClr val="E27301"/>
              </a:buClr>
              <a:buSzPct val="125000"/>
              <a:buFont typeface="Arial" panose="020B0604020202020204" pitchFamily="34" charset="0"/>
              <a:buChar char="•"/>
            </a:pPr>
            <a:r>
              <a:rPr lang="en-US" sz="1733" dirty="0">
                <a:latin typeface="Arial" panose="020B0604020202020204" pitchFamily="34" charset="0"/>
                <a:cs typeface="Arial" panose="020B0604020202020204" pitchFamily="34" charset="0"/>
              </a:rPr>
              <a:t>What’s Next and Where to Begin: Opportunity Mapping for Reimagining Behavioral Heath as support for healthy development informed by social justice principles</a:t>
            </a:r>
          </a:p>
          <a:p>
            <a:pPr marL="302683" marR="1394424" indent="-285750">
              <a:spcBef>
                <a:spcPts val="1200"/>
              </a:spcBef>
              <a:spcAft>
                <a:spcPts val="600"/>
              </a:spcAft>
              <a:buClr>
                <a:srgbClr val="E27301"/>
              </a:buClr>
              <a:buSzPct val="125000"/>
              <a:buFont typeface="Arial" panose="020B0604020202020204" pitchFamily="34" charset="0"/>
              <a:buChar char="•"/>
            </a:pPr>
            <a:r>
              <a:rPr lang="en-US" sz="1733" dirty="0">
                <a:latin typeface="Arial" panose="020B0604020202020204" pitchFamily="34" charset="0"/>
                <a:cs typeface="Arial" panose="020B0604020202020204" pitchFamily="34" charset="0"/>
              </a:rPr>
              <a:t>Questions and Discussion</a:t>
            </a:r>
          </a:p>
        </p:txBody>
      </p:sp>
      <p:sp>
        <p:nvSpPr>
          <p:cNvPr id="17" name="object 5">
            <a:extLst>
              <a:ext uri="{FF2B5EF4-FFF2-40B4-BE49-F238E27FC236}">
                <a16:creationId xmlns:a16="http://schemas.microsoft.com/office/drawing/2014/main" id="{53EA1506-1A4F-4545-9C74-30B19A02ADB2}"/>
              </a:ext>
            </a:extLst>
          </p:cNvPr>
          <p:cNvSpPr txBox="1">
            <a:spLocks/>
          </p:cNvSpPr>
          <p:nvPr/>
        </p:nvSpPr>
        <p:spPr>
          <a:xfrm>
            <a:off x="11540471" y="6426396"/>
            <a:ext cx="248920" cy="164212"/>
          </a:xfrm>
          <a:prstGeom prst="rect">
            <a:avLst/>
          </a:prstGeom>
        </p:spPr>
        <p:txBody>
          <a:bodyPr vert="horz" wrap="square" lIns="0" tIns="0" rIns="0" bIns="0" rtlCol="0">
            <a:spAutoFit/>
          </a:bodyPr>
          <a:lstStyle>
            <a:defPPr>
              <a:defRPr lang="en-US"/>
            </a:defPPr>
            <a:lvl1pPr marL="0" algn="l" defTabSz="914400" rtl="0" eaLnBrk="1" latinLnBrk="0" hangingPunct="1">
              <a:defRPr sz="1067" b="0" i="0" kern="1200">
                <a:solidFill>
                  <a:srgbClr val="888888"/>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0799" defTabSz="1219170">
              <a:spcBef>
                <a:spcPts val="220"/>
              </a:spcBef>
            </a:pPr>
            <a:fld id="{81D60167-4931-47E6-BA6A-407CBD079E47}" type="slidenum">
              <a:rPr lang="en-US" smtClean="0">
                <a:latin typeface="Arial" panose="020B0604020202020204" pitchFamily="34" charset="0"/>
                <a:cs typeface="Arial" panose="020B0604020202020204" pitchFamily="34" charset="0"/>
              </a:rPr>
              <a:pPr marL="50799" defTabSz="1219170">
                <a:spcBef>
                  <a:spcPts val="220"/>
                </a:spcBef>
              </a:pPr>
              <a:t>2</a:t>
            </a:fld>
            <a:endParaRPr lang="en-US" dirty="0">
              <a:latin typeface="Arial" panose="020B0604020202020204" pitchFamily="34" charset="0"/>
              <a:cs typeface="Arial" panose="020B0604020202020204" pitchFamily="34" charset="0"/>
            </a:endParaRPr>
          </a:p>
        </p:txBody>
      </p:sp>
      <p:sp>
        <p:nvSpPr>
          <p:cNvPr id="8" name="object 3" descr="Image that states: DRINKING FROM A FIRE  HYDRANT&#13;&#10;">
            <a:extLst>
              <a:ext uri="{FF2B5EF4-FFF2-40B4-BE49-F238E27FC236}">
                <a16:creationId xmlns:a16="http://schemas.microsoft.com/office/drawing/2014/main" id="{4C2A5E2E-A770-42B6-B075-32AD6B68FB50}"/>
              </a:ext>
            </a:extLst>
          </p:cNvPr>
          <p:cNvSpPr txBox="1">
            <a:spLocks/>
          </p:cNvSpPr>
          <p:nvPr/>
        </p:nvSpPr>
        <p:spPr>
          <a:xfrm>
            <a:off x="736569" y="1579292"/>
            <a:ext cx="3850641" cy="2087751"/>
          </a:xfrm>
          <a:prstGeom prst="rect">
            <a:avLst/>
          </a:prstGeom>
        </p:spPr>
        <p:txBody>
          <a:bodyPr vert="horz" wrap="square" lIns="0" tIns="5588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933" marR="6773">
              <a:lnSpc>
                <a:spcPct val="100000"/>
              </a:lnSpc>
              <a:spcBef>
                <a:spcPts val="440"/>
              </a:spcBef>
            </a:pPr>
            <a:r>
              <a:rPr lang="en-US" b="1" dirty="0">
                <a:solidFill>
                  <a:srgbClr val="1384B7"/>
                </a:solidFill>
                <a:latin typeface="Arial" panose="020B0604020202020204" pitchFamily="34" charset="0"/>
                <a:cs typeface="Arial" panose="020B0604020202020204" pitchFamily="34" charset="0"/>
              </a:rPr>
              <a:t>DRINKING FROM A FIRE  HYDRANT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descr="Image with the following text: California is in the bottom 1/3 nationally for health spending at $2,500 per child enrollee.&#13;&#10;"/>
          <p:cNvSpPr txBox="1"/>
          <p:nvPr/>
        </p:nvSpPr>
        <p:spPr>
          <a:xfrm>
            <a:off x="836931" y="1681656"/>
            <a:ext cx="5251872" cy="631797"/>
          </a:xfrm>
          <a:prstGeom prst="rect">
            <a:avLst/>
          </a:prstGeom>
        </p:spPr>
        <p:txBody>
          <a:bodyPr vert="horz" wrap="square" lIns="0" tIns="16087" rIns="0" bIns="0" rtlCol="0">
            <a:spAutoFit/>
          </a:bodyPr>
          <a:lstStyle/>
          <a:p>
            <a:pPr marL="16086" marR="6773" defTabSz="1219170">
              <a:spcBef>
                <a:spcPts val="127"/>
              </a:spcBef>
              <a:buClr>
                <a:srgbClr val="585858"/>
              </a:buClr>
              <a:tabLst>
                <a:tab pos="398770" algn="l"/>
                <a:tab pos="399617" algn="l"/>
              </a:tabLst>
            </a:pPr>
            <a:r>
              <a:rPr sz="2000" b="1" spc="-7" dirty="0">
                <a:solidFill>
                  <a:srgbClr val="1384B7"/>
                </a:solidFill>
                <a:latin typeface="Arial" panose="020B0604020202020204" pitchFamily="34" charset="0"/>
                <a:cs typeface="Arial" panose="020B0604020202020204" pitchFamily="34" charset="0"/>
              </a:rPr>
              <a:t>California is in the </a:t>
            </a:r>
            <a:r>
              <a:rPr sz="2000" b="1" spc="-13" dirty="0">
                <a:solidFill>
                  <a:srgbClr val="1384B7"/>
                </a:solidFill>
                <a:latin typeface="Arial" panose="020B0604020202020204" pitchFamily="34" charset="0"/>
                <a:cs typeface="Arial" panose="020B0604020202020204" pitchFamily="34" charset="0"/>
              </a:rPr>
              <a:t>bottom </a:t>
            </a:r>
            <a:r>
              <a:rPr sz="2000" b="1" spc="-7" dirty="0">
                <a:solidFill>
                  <a:srgbClr val="1384B7"/>
                </a:solidFill>
                <a:latin typeface="Arial" panose="020B0604020202020204" pitchFamily="34" charset="0"/>
                <a:cs typeface="Arial" panose="020B0604020202020204" pitchFamily="34" charset="0"/>
              </a:rPr>
              <a:t>1/3 nationally </a:t>
            </a:r>
            <a:r>
              <a:rPr sz="2000" spc="-7" dirty="0">
                <a:solidFill>
                  <a:srgbClr val="585858"/>
                </a:solidFill>
                <a:latin typeface="Arial" panose="020B0604020202020204" pitchFamily="34" charset="0"/>
                <a:cs typeface="Arial" panose="020B0604020202020204" pitchFamily="34" charset="0"/>
              </a:rPr>
              <a:t>for health </a:t>
            </a:r>
            <a:r>
              <a:rPr sz="2000" spc="-13" dirty="0">
                <a:solidFill>
                  <a:srgbClr val="585858"/>
                </a:solidFill>
                <a:latin typeface="Arial" panose="020B0604020202020204" pitchFamily="34" charset="0"/>
                <a:cs typeface="Arial" panose="020B0604020202020204" pitchFamily="34" charset="0"/>
              </a:rPr>
              <a:t>spending </a:t>
            </a:r>
            <a:r>
              <a:rPr sz="2000" spc="-7" dirty="0">
                <a:solidFill>
                  <a:srgbClr val="585858"/>
                </a:solidFill>
                <a:latin typeface="Arial" panose="020B0604020202020204" pitchFamily="34" charset="0"/>
                <a:cs typeface="Arial" panose="020B0604020202020204" pitchFamily="34" charset="0"/>
              </a:rPr>
              <a:t>at $2,500 per </a:t>
            </a:r>
            <a:r>
              <a:rPr sz="2000" spc="-13" dirty="0">
                <a:solidFill>
                  <a:srgbClr val="585858"/>
                </a:solidFill>
                <a:latin typeface="Arial" panose="020B0604020202020204" pitchFamily="34" charset="0"/>
                <a:cs typeface="Arial" panose="020B0604020202020204" pitchFamily="34" charset="0"/>
              </a:rPr>
              <a:t>child enrollee</a:t>
            </a:r>
            <a:r>
              <a:rPr sz="2000" spc="-7" dirty="0">
                <a:solidFill>
                  <a:srgbClr val="585858"/>
                </a:solidFill>
                <a:latin typeface="Arial" panose="020B0604020202020204" pitchFamily="34" charset="0"/>
                <a:cs typeface="Arial" panose="020B0604020202020204" pitchFamily="34" charset="0"/>
              </a:rPr>
              <a:t>.</a:t>
            </a:r>
            <a:endParaRPr sz="2000" dirty="0">
              <a:solidFill>
                <a:prstClr val="black"/>
              </a:solidFill>
              <a:latin typeface="Arial" panose="020B0604020202020204" pitchFamily="34" charset="0"/>
              <a:cs typeface="Arial" panose="020B0604020202020204" pitchFamily="34" charset="0"/>
            </a:endParaRPr>
          </a:p>
        </p:txBody>
      </p:sp>
      <p:sp>
        <p:nvSpPr>
          <p:cNvPr id="6" name="object 6" descr="Image with the following text: Children represent 42% of enrollees but  only 14% of all expenditures.&#13;&#10;&#13;&#10;California ranks 44th in the nation of in access to care for children.&#13;&#10;&#13;&#10;California operates the largest MediCaid  Program in the nation—April 2019 Audit exposed significant underperformance under the EPSDT Mandate and Bright Futures Guidelines.&#13;&#10;"/>
          <p:cNvSpPr txBox="1"/>
          <p:nvPr/>
        </p:nvSpPr>
        <p:spPr>
          <a:xfrm>
            <a:off x="829733" y="2599847"/>
            <a:ext cx="5266267" cy="3427434"/>
          </a:xfrm>
          <a:prstGeom prst="rect">
            <a:avLst/>
          </a:prstGeom>
        </p:spPr>
        <p:txBody>
          <a:bodyPr vert="horz" wrap="square" lIns="0" tIns="16087" rIns="0" bIns="0" rtlCol="0">
            <a:spAutoFit/>
          </a:bodyPr>
          <a:lstStyle/>
          <a:p>
            <a:pPr marL="16086" marR="6773" defTabSz="1219170">
              <a:spcBef>
                <a:spcPts val="127"/>
              </a:spcBef>
              <a:tabLst>
                <a:tab pos="398770" algn="l"/>
                <a:tab pos="399617" algn="l"/>
              </a:tabLst>
            </a:pPr>
            <a:r>
              <a:rPr sz="2000" spc="-13" dirty="0">
                <a:solidFill>
                  <a:srgbClr val="585858"/>
                </a:solidFill>
                <a:latin typeface="Arial" panose="020B0604020202020204" pitchFamily="34" charset="0"/>
                <a:cs typeface="Arial" panose="020B0604020202020204" pitchFamily="34" charset="0"/>
              </a:rPr>
              <a:t>Children represent </a:t>
            </a:r>
            <a:r>
              <a:rPr sz="2000" b="1" dirty="0">
                <a:solidFill>
                  <a:srgbClr val="1384B7"/>
                </a:solidFill>
                <a:latin typeface="Arial" panose="020B0604020202020204" pitchFamily="34" charset="0"/>
                <a:cs typeface="Arial" panose="020B0604020202020204" pitchFamily="34" charset="0"/>
              </a:rPr>
              <a:t>42% </a:t>
            </a:r>
            <a:r>
              <a:rPr sz="2000" b="1" spc="-27" dirty="0">
                <a:solidFill>
                  <a:srgbClr val="1384B7"/>
                </a:solidFill>
                <a:latin typeface="Arial" panose="020B0604020202020204" pitchFamily="34" charset="0"/>
                <a:cs typeface="Arial" panose="020B0604020202020204" pitchFamily="34" charset="0"/>
              </a:rPr>
              <a:t>of </a:t>
            </a:r>
            <a:r>
              <a:rPr sz="2000" b="1" spc="-13" dirty="0">
                <a:solidFill>
                  <a:srgbClr val="1384B7"/>
                </a:solidFill>
                <a:latin typeface="Arial" panose="020B0604020202020204" pitchFamily="34" charset="0"/>
                <a:cs typeface="Arial" panose="020B0604020202020204" pitchFamily="34" charset="0"/>
              </a:rPr>
              <a:t>enrollees </a:t>
            </a:r>
            <a:r>
              <a:rPr sz="2000" spc="-13" dirty="0">
                <a:solidFill>
                  <a:srgbClr val="585858"/>
                </a:solidFill>
                <a:latin typeface="Arial" panose="020B0604020202020204" pitchFamily="34" charset="0"/>
                <a:cs typeface="Arial" panose="020B0604020202020204" pitchFamily="34" charset="0"/>
              </a:rPr>
              <a:t>but  </a:t>
            </a:r>
            <a:r>
              <a:rPr sz="2000" spc="-7" dirty="0">
                <a:solidFill>
                  <a:srgbClr val="585858"/>
                </a:solidFill>
                <a:latin typeface="Arial" panose="020B0604020202020204" pitchFamily="34" charset="0"/>
                <a:cs typeface="Arial" panose="020B0604020202020204" pitchFamily="34" charset="0"/>
              </a:rPr>
              <a:t>only </a:t>
            </a:r>
            <a:r>
              <a:rPr sz="2000" b="1" dirty="0">
                <a:solidFill>
                  <a:srgbClr val="1384B7"/>
                </a:solidFill>
                <a:latin typeface="Arial" panose="020B0604020202020204" pitchFamily="34" charset="0"/>
                <a:cs typeface="Arial" panose="020B0604020202020204" pitchFamily="34" charset="0"/>
              </a:rPr>
              <a:t>14% </a:t>
            </a:r>
            <a:r>
              <a:rPr sz="2000" b="1" spc="-27" dirty="0">
                <a:solidFill>
                  <a:srgbClr val="1384B7"/>
                </a:solidFill>
                <a:latin typeface="Arial" panose="020B0604020202020204" pitchFamily="34" charset="0"/>
                <a:cs typeface="Arial" panose="020B0604020202020204" pitchFamily="34" charset="0"/>
              </a:rPr>
              <a:t>of </a:t>
            </a:r>
            <a:r>
              <a:rPr sz="2000" b="1" dirty="0">
                <a:solidFill>
                  <a:srgbClr val="1384B7"/>
                </a:solidFill>
                <a:latin typeface="Arial" panose="020B0604020202020204" pitchFamily="34" charset="0"/>
                <a:cs typeface="Arial" panose="020B0604020202020204" pitchFamily="34" charset="0"/>
              </a:rPr>
              <a:t>all</a:t>
            </a:r>
            <a:r>
              <a:rPr sz="2000" b="1" spc="7" dirty="0">
                <a:solidFill>
                  <a:srgbClr val="1384B7"/>
                </a:solidFill>
                <a:latin typeface="Arial" panose="020B0604020202020204" pitchFamily="34" charset="0"/>
                <a:cs typeface="Arial" panose="020B0604020202020204" pitchFamily="34" charset="0"/>
              </a:rPr>
              <a:t> </a:t>
            </a:r>
            <a:r>
              <a:rPr sz="2000" b="1" spc="-13" dirty="0">
                <a:solidFill>
                  <a:srgbClr val="1384B7"/>
                </a:solidFill>
                <a:latin typeface="Arial" panose="020B0604020202020204" pitchFamily="34" charset="0"/>
                <a:cs typeface="Arial" panose="020B0604020202020204" pitchFamily="34" charset="0"/>
              </a:rPr>
              <a:t>expenditures</a:t>
            </a:r>
            <a:r>
              <a:rPr sz="2000" spc="-13" dirty="0">
                <a:solidFill>
                  <a:srgbClr val="1384B7"/>
                </a:solidFill>
                <a:latin typeface="Arial" panose="020B0604020202020204" pitchFamily="34" charset="0"/>
                <a:cs typeface="Arial" panose="020B0604020202020204" pitchFamily="34" charset="0"/>
              </a:rPr>
              <a:t>.</a:t>
            </a:r>
            <a:endParaRPr lang="en-US" sz="2000" spc="-13" dirty="0">
              <a:solidFill>
                <a:srgbClr val="1384B7"/>
              </a:solidFill>
              <a:latin typeface="Arial" panose="020B0604020202020204" pitchFamily="34" charset="0"/>
              <a:cs typeface="Arial" panose="020B0604020202020204" pitchFamily="34" charset="0"/>
            </a:endParaRPr>
          </a:p>
          <a:p>
            <a:pPr marL="16086" marR="6773" defTabSz="1219170">
              <a:spcBef>
                <a:spcPts val="127"/>
              </a:spcBef>
              <a:tabLst>
                <a:tab pos="398770" algn="l"/>
                <a:tab pos="399617" algn="l"/>
              </a:tabLst>
            </a:pPr>
            <a:endParaRPr lang="en-US" sz="2000" spc="-13" dirty="0">
              <a:solidFill>
                <a:srgbClr val="1384B7"/>
              </a:solidFill>
              <a:latin typeface="Arial" panose="020B0604020202020204" pitchFamily="34" charset="0"/>
              <a:cs typeface="Arial" panose="020B0604020202020204" pitchFamily="34" charset="0"/>
            </a:endParaRPr>
          </a:p>
          <a:p>
            <a:pPr marL="16086" marR="6773" defTabSz="1219170">
              <a:spcBef>
                <a:spcPts val="127"/>
              </a:spcBef>
              <a:tabLst>
                <a:tab pos="398770" algn="l"/>
                <a:tab pos="399617" algn="l"/>
              </a:tabLst>
            </a:pPr>
            <a:r>
              <a:rPr lang="en-US" sz="2000" spc="-13" dirty="0">
                <a:solidFill>
                  <a:srgbClr val="585858"/>
                </a:solidFill>
                <a:latin typeface="Arial" panose="020B0604020202020204" pitchFamily="34" charset="0"/>
                <a:cs typeface="Arial" panose="020B0604020202020204" pitchFamily="34" charset="0"/>
              </a:rPr>
              <a:t>California ranks </a:t>
            </a:r>
            <a:r>
              <a:rPr lang="en-US" sz="2000" b="1" dirty="0">
                <a:solidFill>
                  <a:srgbClr val="1384B7"/>
                </a:solidFill>
                <a:latin typeface="Arial" panose="020B0604020202020204" pitchFamily="34" charset="0"/>
                <a:cs typeface="Arial" panose="020B0604020202020204" pitchFamily="34" charset="0"/>
              </a:rPr>
              <a:t>44</a:t>
            </a:r>
            <a:r>
              <a:rPr lang="en-US" sz="2000" b="1" baseline="30000" dirty="0">
                <a:solidFill>
                  <a:srgbClr val="1384B7"/>
                </a:solidFill>
                <a:latin typeface="Arial" panose="020B0604020202020204" pitchFamily="34" charset="0"/>
                <a:cs typeface="Arial" panose="020B0604020202020204" pitchFamily="34" charset="0"/>
              </a:rPr>
              <a:t>th</a:t>
            </a:r>
            <a:r>
              <a:rPr lang="en-US" sz="2000" b="1" dirty="0">
                <a:solidFill>
                  <a:srgbClr val="1384B7"/>
                </a:solidFill>
                <a:latin typeface="Arial" panose="020B0604020202020204" pitchFamily="34" charset="0"/>
                <a:cs typeface="Arial" panose="020B0604020202020204" pitchFamily="34" charset="0"/>
              </a:rPr>
              <a:t> in the nation </a:t>
            </a:r>
            <a:r>
              <a:rPr lang="en-US" sz="2000" b="1" spc="-27" dirty="0">
                <a:solidFill>
                  <a:srgbClr val="1384B7"/>
                </a:solidFill>
                <a:latin typeface="Arial" panose="020B0604020202020204" pitchFamily="34" charset="0"/>
                <a:cs typeface="Arial" panose="020B0604020202020204" pitchFamily="34" charset="0"/>
              </a:rPr>
              <a:t>of </a:t>
            </a:r>
            <a:r>
              <a:rPr lang="en-US" sz="2000" spc="-13" dirty="0">
                <a:solidFill>
                  <a:srgbClr val="585858"/>
                </a:solidFill>
                <a:latin typeface="Arial" panose="020B0604020202020204" pitchFamily="34" charset="0"/>
                <a:cs typeface="Arial" panose="020B0604020202020204" pitchFamily="34" charset="0"/>
              </a:rPr>
              <a:t>in access to care for children.</a:t>
            </a:r>
            <a:endParaRPr sz="2000" dirty="0">
              <a:solidFill>
                <a:srgbClr val="1384B7"/>
              </a:solidFill>
              <a:latin typeface="Arial" panose="020B0604020202020204" pitchFamily="34" charset="0"/>
              <a:cs typeface="Arial" panose="020B0604020202020204" pitchFamily="34" charset="0"/>
            </a:endParaRPr>
          </a:p>
          <a:p>
            <a:pPr defTabSz="1219170">
              <a:spcBef>
                <a:spcPts val="33"/>
              </a:spcBef>
              <a:buClr>
                <a:srgbClr val="585858"/>
              </a:buClr>
              <a:buFont typeface="Arial"/>
              <a:buChar char="•"/>
            </a:pPr>
            <a:endParaRPr sz="2000" dirty="0">
              <a:solidFill>
                <a:prstClr val="black"/>
              </a:solidFill>
              <a:latin typeface="Arial" panose="020B0604020202020204" pitchFamily="34" charset="0"/>
              <a:cs typeface="Arial" panose="020B0604020202020204" pitchFamily="34" charset="0"/>
            </a:endParaRPr>
          </a:p>
          <a:p>
            <a:pPr marL="16086" marR="70272" defTabSz="1219170">
              <a:tabLst>
                <a:tab pos="398770" algn="l"/>
                <a:tab pos="399617" algn="l"/>
              </a:tabLst>
            </a:pPr>
            <a:r>
              <a:rPr sz="2000" spc="-7" dirty="0">
                <a:solidFill>
                  <a:srgbClr val="585858"/>
                </a:solidFill>
                <a:latin typeface="Arial" panose="020B0604020202020204" pitchFamily="34" charset="0"/>
                <a:cs typeface="Arial" panose="020B0604020202020204" pitchFamily="34" charset="0"/>
              </a:rPr>
              <a:t>California operates </a:t>
            </a:r>
            <a:r>
              <a:rPr sz="2000" spc="-13" dirty="0">
                <a:solidFill>
                  <a:srgbClr val="585858"/>
                </a:solidFill>
                <a:latin typeface="Arial" panose="020B0604020202020204" pitchFamily="34" charset="0"/>
                <a:cs typeface="Arial" panose="020B0604020202020204" pitchFamily="34" charset="0"/>
              </a:rPr>
              <a:t>the largest MediCaid  Program </a:t>
            </a:r>
            <a:r>
              <a:rPr sz="2000" spc="-7" dirty="0">
                <a:solidFill>
                  <a:srgbClr val="585858"/>
                </a:solidFill>
                <a:latin typeface="Arial" panose="020B0604020202020204" pitchFamily="34" charset="0"/>
                <a:cs typeface="Arial" panose="020B0604020202020204" pitchFamily="34" charset="0"/>
              </a:rPr>
              <a:t>in </a:t>
            </a:r>
            <a:r>
              <a:rPr sz="2000" spc="-13" dirty="0">
                <a:solidFill>
                  <a:srgbClr val="585858"/>
                </a:solidFill>
                <a:latin typeface="Arial" panose="020B0604020202020204" pitchFamily="34" charset="0"/>
                <a:cs typeface="Arial" panose="020B0604020202020204" pitchFamily="34" charset="0"/>
              </a:rPr>
              <a:t>the</a:t>
            </a:r>
            <a:r>
              <a:rPr sz="2000" spc="53" dirty="0">
                <a:solidFill>
                  <a:srgbClr val="585858"/>
                </a:solidFill>
                <a:latin typeface="Arial" panose="020B0604020202020204" pitchFamily="34" charset="0"/>
                <a:cs typeface="Arial" panose="020B0604020202020204" pitchFamily="34" charset="0"/>
              </a:rPr>
              <a:t> </a:t>
            </a:r>
            <a:r>
              <a:rPr sz="2000" spc="-13" dirty="0">
                <a:solidFill>
                  <a:srgbClr val="585858"/>
                </a:solidFill>
                <a:latin typeface="Arial" panose="020B0604020202020204" pitchFamily="34" charset="0"/>
                <a:cs typeface="Arial" panose="020B0604020202020204" pitchFamily="34" charset="0"/>
              </a:rPr>
              <a:t>nation</a:t>
            </a:r>
            <a:r>
              <a:rPr lang="en-US" sz="2000" spc="-13" dirty="0">
                <a:solidFill>
                  <a:srgbClr val="585858"/>
                </a:solidFill>
                <a:latin typeface="Arial" panose="020B0604020202020204" pitchFamily="34" charset="0"/>
                <a:cs typeface="Arial" panose="020B0604020202020204" pitchFamily="34" charset="0"/>
              </a:rPr>
              <a:t>—</a:t>
            </a:r>
            <a:r>
              <a:rPr lang="en-US" sz="2000" b="1" spc="-13" dirty="0">
                <a:solidFill>
                  <a:srgbClr val="2E75B6"/>
                </a:solidFill>
                <a:latin typeface="Arial" panose="020B0604020202020204" pitchFamily="34" charset="0"/>
                <a:cs typeface="Arial" panose="020B0604020202020204" pitchFamily="34" charset="0"/>
              </a:rPr>
              <a:t>April 2019 Audit exposed</a:t>
            </a:r>
            <a:r>
              <a:rPr lang="en-US" sz="2000" spc="-13" dirty="0">
                <a:solidFill>
                  <a:srgbClr val="585858"/>
                </a:solidFill>
                <a:latin typeface="Arial" panose="020B0604020202020204" pitchFamily="34" charset="0"/>
                <a:cs typeface="Arial" panose="020B0604020202020204" pitchFamily="34" charset="0"/>
              </a:rPr>
              <a:t> significant underperformance under the EPSDT Mandate and Bright Futures Guidelines.</a:t>
            </a:r>
            <a:endParaRPr sz="2000" dirty="0">
              <a:solidFill>
                <a:prstClr val="black"/>
              </a:solidFill>
              <a:latin typeface="Arial" panose="020B0604020202020204" pitchFamily="34" charset="0"/>
              <a:cs typeface="Arial" panose="020B0604020202020204" pitchFamily="34" charset="0"/>
            </a:endParaRPr>
          </a:p>
        </p:txBody>
      </p:sp>
      <p:sp>
        <p:nvSpPr>
          <p:cNvPr id="7" name="object 7" descr="Image of the United States that shows the Medicaid Spending per child per 2014 for each states. Light blue states have spending that falls between 1,523-2,226; turquoise colored states have medicaid spending that falls between 2,281-2,843; dark blue states have medicaid spending per child that falls between 2,889-3,538 and black states have medicaid spending per child that falls between 3,799-5-146. The only black states are North Dakota, New Mexico and Vermont. The dark blue states include AZ, TX, MT, MO, AR, TN, KY, PA, NH, MA, RI, CT, and MD. The turquoise states include: CA, OR, UT, WY, SD, KS, OK, MS, GA, NC, VA, WV, OH, MI, NY, NJ. The light blue states include: WA, NV, ID, CO, NE, IA, WI, IL, LA, AL, FL, SC, and IN. "/>
          <p:cNvSpPr/>
          <p:nvPr/>
        </p:nvSpPr>
        <p:spPr>
          <a:xfrm>
            <a:off x="6409598" y="2321281"/>
            <a:ext cx="5305631" cy="3395651"/>
          </a:xfrm>
          <a:prstGeom prst="rect">
            <a:avLst/>
          </a:prstGeom>
          <a:blipFill>
            <a:blip r:embed="rId3" cstate="print"/>
            <a:stretch>
              <a:fillRect/>
            </a:stretch>
          </a:blipFill>
        </p:spPr>
        <p:txBody>
          <a:bodyPr wrap="square" lIns="0" tIns="0" rIns="0" bIns="0" rtlCol="0"/>
          <a:lstStyle/>
          <a:p>
            <a:pPr defTabSz="1219170"/>
            <a:endParaRPr sz="2400">
              <a:solidFill>
                <a:prstClr val="black"/>
              </a:solidFill>
              <a:latin typeface="Calibri"/>
            </a:endParaRPr>
          </a:p>
        </p:txBody>
      </p:sp>
      <p:sp>
        <p:nvSpPr>
          <p:cNvPr id="8" name="object 8" descr="Image that states: Medicaid Spending per Child FY 2014&#13;&#10;"/>
          <p:cNvSpPr txBox="1"/>
          <p:nvPr/>
        </p:nvSpPr>
        <p:spPr>
          <a:xfrm>
            <a:off x="7670070" y="1681656"/>
            <a:ext cx="2784685" cy="548013"/>
          </a:xfrm>
          <a:prstGeom prst="rect">
            <a:avLst/>
          </a:prstGeom>
        </p:spPr>
        <p:txBody>
          <a:bodyPr vert="horz" wrap="square" lIns="0" tIns="65193" rIns="0" bIns="0" rtlCol="0">
            <a:spAutoFit/>
          </a:bodyPr>
          <a:lstStyle/>
          <a:p>
            <a:pPr algn="ctr" defTabSz="1219170">
              <a:spcBef>
                <a:spcPts val="513"/>
              </a:spcBef>
            </a:pPr>
            <a:r>
              <a:rPr sz="1400" b="1" spc="-7" dirty="0">
                <a:solidFill>
                  <a:srgbClr val="585858"/>
                </a:solidFill>
                <a:latin typeface="Arial" panose="020B0604020202020204" pitchFamily="34" charset="0"/>
                <a:cs typeface="Arial" panose="020B0604020202020204" pitchFamily="34" charset="0"/>
              </a:rPr>
              <a:t>Medicaid Spending per</a:t>
            </a:r>
            <a:r>
              <a:rPr sz="1400" b="1" spc="-93" dirty="0">
                <a:solidFill>
                  <a:srgbClr val="585858"/>
                </a:solidFill>
                <a:latin typeface="Arial" panose="020B0604020202020204" pitchFamily="34" charset="0"/>
                <a:cs typeface="Arial" panose="020B0604020202020204" pitchFamily="34" charset="0"/>
              </a:rPr>
              <a:t> </a:t>
            </a:r>
            <a:r>
              <a:rPr sz="1400" b="1" spc="-7" dirty="0">
                <a:solidFill>
                  <a:srgbClr val="585858"/>
                </a:solidFill>
                <a:latin typeface="Arial" panose="020B0604020202020204" pitchFamily="34" charset="0"/>
                <a:cs typeface="Arial" panose="020B0604020202020204" pitchFamily="34" charset="0"/>
              </a:rPr>
              <a:t>Child</a:t>
            </a:r>
            <a:endParaRPr sz="1400" dirty="0">
              <a:solidFill>
                <a:prstClr val="black"/>
              </a:solidFill>
              <a:latin typeface="Arial" panose="020B0604020202020204" pitchFamily="34" charset="0"/>
              <a:cs typeface="Arial" panose="020B0604020202020204" pitchFamily="34" charset="0"/>
            </a:endParaRPr>
          </a:p>
          <a:p>
            <a:pPr marL="2540" algn="ctr" defTabSz="1219170">
              <a:spcBef>
                <a:spcPts val="387"/>
              </a:spcBef>
            </a:pPr>
            <a:r>
              <a:rPr sz="1400" dirty="0">
                <a:solidFill>
                  <a:srgbClr val="585858"/>
                </a:solidFill>
                <a:latin typeface="Arial" panose="020B0604020202020204" pitchFamily="34" charset="0"/>
                <a:cs typeface="Arial" panose="020B0604020202020204" pitchFamily="34" charset="0"/>
              </a:rPr>
              <a:t>FY</a:t>
            </a:r>
            <a:r>
              <a:rPr sz="1400" spc="-20" dirty="0">
                <a:solidFill>
                  <a:srgbClr val="585858"/>
                </a:solidFill>
                <a:latin typeface="Arial" panose="020B0604020202020204" pitchFamily="34" charset="0"/>
                <a:cs typeface="Arial" panose="020B0604020202020204" pitchFamily="34" charset="0"/>
              </a:rPr>
              <a:t> </a:t>
            </a:r>
            <a:r>
              <a:rPr sz="1400" dirty="0">
                <a:solidFill>
                  <a:srgbClr val="585858"/>
                </a:solidFill>
                <a:latin typeface="Arial" panose="020B0604020202020204" pitchFamily="34" charset="0"/>
                <a:cs typeface="Arial" panose="020B0604020202020204" pitchFamily="34" charset="0"/>
              </a:rPr>
              <a:t>2014</a:t>
            </a:r>
            <a:endParaRPr sz="1400" dirty="0">
              <a:solidFill>
                <a:prstClr val="black"/>
              </a:solidFill>
              <a:latin typeface="Arial" panose="020B0604020202020204" pitchFamily="34" charset="0"/>
              <a:cs typeface="Arial" panose="020B0604020202020204" pitchFamily="34" charset="0"/>
            </a:endParaRPr>
          </a:p>
        </p:txBody>
      </p:sp>
      <p:sp>
        <p:nvSpPr>
          <p:cNvPr id="9" name="object 9" descr="Image of DRAMATIC UNDER-INVESTMENT IN CHILDREN"/>
          <p:cNvSpPr txBox="1">
            <a:spLocks noGrp="1"/>
          </p:cNvSpPr>
          <p:nvPr>
            <p:ph type="title"/>
          </p:nvPr>
        </p:nvSpPr>
        <p:spPr>
          <a:xfrm>
            <a:off x="465992" y="630314"/>
            <a:ext cx="10887808" cy="405752"/>
          </a:xfrm>
          <a:prstGeom prst="rect">
            <a:avLst/>
          </a:prstGeom>
        </p:spPr>
        <p:txBody>
          <a:bodyPr vert="horz" wrap="square" lIns="0" tIns="17780" rIns="0" bIns="0" rtlCol="0">
            <a:spAutoFit/>
          </a:bodyPr>
          <a:lstStyle/>
          <a:p>
            <a:pPr marL="16933">
              <a:spcBef>
                <a:spcPts val="140"/>
              </a:spcBef>
            </a:pPr>
            <a:r>
              <a:rPr sz="2800" b="1" spc="-33" dirty="0">
                <a:solidFill>
                  <a:schemeClr val="tx1"/>
                </a:solidFill>
                <a:latin typeface="Arial Nova Cond" panose="020B0506020202020204" pitchFamily="34" charset="0"/>
                <a:cs typeface="Arial" panose="020B0604020202020204" pitchFamily="34" charset="0"/>
              </a:rPr>
              <a:t>DRAMATIC</a:t>
            </a:r>
            <a:r>
              <a:rPr sz="2800" b="1" spc="-80" dirty="0">
                <a:solidFill>
                  <a:schemeClr val="tx1"/>
                </a:solidFill>
                <a:latin typeface="Arial Nova Cond" panose="020B0506020202020204" pitchFamily="34" charset="0"/>
                <a:cs typeface="Arial" panose="020B0604020202020204" pitchFamily="34" charset="0"/>
              </a:rPr>
              <a:t> </a:t>
            </a:r>
            <a:r>
              <a:rPr sz="2800" b="1" spc="-7" dirty="0">
                <a:solidFill>
                  <a:schemeClr val="tx1"/>
                </a:solidFill>
                <a:latin typeface="Arial Nova Cond" panose="020B0506020202020204" pitchFamily="34" charset="0"/>
                <a:cs typeface="Arial" panose="020B0604020202020204" pitchFamily="34" charset="0"/>
              </a:rPr>
              <a:t>UNDER-INVESTMENT</a:t>
            </a:r>
            <a:r>
              <a:rPr lang="en-US" sz="2800" b="1" spc="-7" dirty="0">
                <a:solidFill>
                  <a:schemeClr val="tx1"/>
                </a:solidFill>
                <a:latin typeface="Arial Nova Cond" panose="020B0506020202020204" pitchFamily="34" charset="0"/>
                <a:cs typeface="Arial" panose="020B0604020202020204" pitchFamily="34" charset="0"/>
              </a:rPr>
              <a:t> IN CHILDREN</a:t>
            </a:r>
            <a:endParaRPr sz="2800" b="1" dirty="0">
              <a:solidFill>
                <a:schemeClr val="tx1"/>
              </a:solidFill>
              <a:latin typeface="Arial Nova Cond" panose="020B0506020202020204" pitchFamily="34" charset="0"/>
              <a:cs typeface="Arial" panose="020B0604020202020204" pitchFamily="34" charset="0"/>
            </a:endParaRPr>
          </a:p>
        </p:txBody>
      </p:sp>
      <p:sp>
        <p:nvSpPr>
          <p:cNvPr id="10" name="object 10"/>
          <p:cNvSpPr txBox="1">
            <a:spLocks noGrp="1"/>
          </p:cNvSpPr>
          <p:nvPr>
            <p:ph type="sldNum" sz="quarter" idx="12"/>
          </p:nvPr>
        </p:nvSpPr>
        <p:spPr>
          <a:prstGeom prst="rect">
            <a:avLst/>
          </a:prstGeom>
        </p:spPr>
        <p:txBody>
          <a:bodyPr vert="horz" wrap="square" lIns="0" tIns="27940" rIns="0" bIns="0" rtlCol="0">
            <a:spAutoFit/>
          </a:bodyPr>
          <a:lstStyle/>
          <a:p>
            <a:pPr marL="50799" defTabSz="1219170">
              <a:spcBef>
                <a:spcPts val="220"/>
              </a:spcBef>
            </a:pPr>
            <a:fld id="{81D60167-4931-47E6-BA6A-407CBD079E47}" type="slidenum">
              <a:rPr dirty="0"/>
              <a:pPr marL="50799" defTabSz="1219170">
                <a:spcBef>
                  <a:spcPts val="220"/>
                </a:spcBef>
              </a:pPr>
              <a:t>20</a:t>
            </a:fld>
            <a:endParaRPr dirty="0"/>
          </a:p>
        </p:txBody>
      </p:sp>
      <p:sp>
        <p:nvSpPr>
          <p:cNvPr id="19" name="object 5">
            <a:extLst>
              <a:ext uri="{FF2B5EF4-FFF2-40B4-BE49-F238E27FC236}">
                <a16:creationId xmlns:a16="http://schemas.microsoft.com/office/drawing/2014/main" id="{B9164CE8-B2B8-A844-B0A4-4502A96136A4}"/>
              </a:ext>
            </a:extLst>
          </p:cNvPr>
          <p:cNvSpPr txBox="1">
            <a:spLocks/>
          </p:cNvSpPr>
          <p:nvPr/>
        </p:nvSpPr>
        <p:spPr>
          <a:xfrm>
            <a:off x="11540471" y="6426396"/>
            <a:ext cx="248920" cy="164212"/>
          </a:xfrm>
          <a:prstGeom prst="rect">
            <a:avLst/>
          </a:prstGeom>
        </p:spPr>
        <p:txBody>
          <a:bodyPr vert="horz" wrap="square" lIns="0" tIns="0" rIns="0" bIns="0" rtlCol="0">
            <a:spAutoFit/>
          </a:bodyPr>
          <a:lstStyle>
            <a:defPPr>
              <a:defRPr lang="en-US"/>
            </a:defPPr>
            <a:lvl1pPr marL="0" algn="l" defTabSz="914400" rtl="0" eaLnBrk="1" latinLnBrk="0" hangingPunct="1">
              <a:defRPr sz="1067" b="0" i="0" kern="1200">
                <a:solidFill>
                  <a:srgbClr val="888888"/>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0799" defTabSz="1219170">
              <a:spcBef>
                <a:spcPts val="220"/>
              </a:spcBef>
            </a:pPr>
            <a:fld id="{81D60167-4931-47E6-BA6A-407CBD079E47}" type="slidenum">
              <a:rPr lang="en-US" smtClean="0">
                <a:latin typeface="Arial" panose="020B0604020202020204" pitchFamily="34" charset="0"/>
                <a:cs typeface="Arial" panose="020B0604020202020204" pitchFamily="34" charset="0"/>
              </a:rPr>
              <a:pPr marL="50799" defTabSz="1219170">
                <a:spcBef>
                  <a:spcPts val="220"/>
                </a:spcBef>
              </a:pPr>
              <a:t>20</a:t>
            </a:fld>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descr="Image that states: SCHOOLS CAN (and must) BE ESSENTIAL ACTORS IN OUR RESPONSE"/>
          <p:cNvSpPr txBox="1">
            <a:spLocks noGrp="1"/>
          </p:cNvSpPr>
          <p:nvPr>
            <p:ph type="title"/>
          </p:nvPr>
        </p:nvSpPr>
        <p:spPr>
          <a:xfrm>
            <a:off x="763929" y="543274"/>
            <a:ext cx="11186961" cy="448841"/>
          </a:xfrm>
          <a:prstGeom prst="rect">
            <a:avLst/>
          </a:prstGeom>
        </p:spPr>
        <p:txBody>
          <a:bodyPr vert="horz" wrap="square" lIns="0" tIns="17780" rIns="0" bIns="0" rtlCol="0" anchor="ctr">
            <a:spAutoFit/>
          </a:bodyPr>
          <a:lstStyle/>
          <a:p>
            <a:pPr marL="16933">
              <a:lnSpc>
                <a:spcPct val="100000"/>
              </a:lnSpc>
              <a:spcBef>
                <a:spcPts val="140"/>
              </a:spcBef>
            </a:pPr>
            <a:r>
              <a:rPr lang="en-US" sz="2800" b="1" spc="-7" dirty="0">
                <a:latin typeface="Arial Nova Cond" panose="020B0506020202020204" pitchFamily="34" charset="0"/>
                <a:cs typeface="Arial" panose="020B0604020202020204" pitchFamily="34" charset="0"/>
              </a:rPr>
              <a:t>SCHOOLS </a:t>
            </a:r>
            <a:r>
              <a:rPr lang="en-US" sz="2800" b="1" dirty="0">
                <a:latin typeface="Arial Nova Cond" panose="020B0506020202020204" pitchFamily="34" charset="0"/>
                <a:cs typeface="Arial" panose="020B0604020202020204" pitchFamily="34" charset="0"/>
              </a:rPr>
              <a:t>CAN (and must) BE ESSENTIAL </a:t>
            </a:r>
            <a:r>
              <a:rPr lang="en-US" sz="2800" b="1" spc="-7" dirty="0">
                <a:latin typeface="Arial Nova Cond" panose="020B0506020202020204" pitchFamily="34" charset="0"/>
                <a:cs typeface="Arial" panose="020B0604020202020204" pitchFamily="34" charset="0"/>
              </a:rPr>
              <a:t>ACTORS IN OUR </a:t>
            </a:r>
            <a:r>
              <a:rPr lang="en-US" sz="2800" b="1" dirty="0">
                <a:latin typeface="Arial Nova Cond" panose="020B0506020202020204" pitchFamily="34" charset="0"/>
                <a:cs typeface="Arial" panose="020B0604020202020204" pitchFamily="34" charset="0"/>
              </a:rPr>
              <a:t>RESPONSE:</a:t>
            </a:r>
          </a:p>
        </p:txBody>
      </p:sp>
      <p:sp>
        <p:nvSpPr>
          <p:cNvPr id="6" name="object 6" descr="Image that states: Schools are ground zero for the youth mental health crisis, and our collective failure at supporting them has contributed to the marginalization of black and brown children.&#13;&#10;"/>
          <p:cNvSpPr txBox="1"/>
          <p:nvPr/>
        </p:nvSpPr>
        <p:spPr>
          <a:xfrm>
            <a:off x="980503" y="1232642"/>
            <a:ext cx="10701020" cy="631797"/>
          </a:xfrm>
          <a:prstGeom prst="rect">
            <a:avLst/>
          </a:prstGeom>
        </p:spPr>
        <p:txBody>
          <a:bodyPr vert="horz" wrap="square" lIns="0" tIns="16087" rIns="0" bIns="0" rtlCol="0">
            <a:spAutoFit/>
          </a:bodyPr>
          <a:lstStyle/>
          <a:p>
            <a:pPr marL="16933" marR="6773">
              <a:spcBef>
                <a:spcPts val="127"/>
              </a:spcBef>
            </a:pPr>
            <a:r>
              <a:rPr lang="en-US" sz="2000" spc="-7" dirty="0">
                <a:solidFill>
                  <a:srgbClr val="585858"/>
                </a:solidFill>
                <a:latin typeface="Arial" panose="020B0604020202020204" pitchFamily="34" charset="0"/>
                <a:cs typeface="Arial" panose="020B0604020202020204" pitchFamily="34" charset="0"/>
              </a:rPr>
              <a:t>Schools</a:t>
            </a:r>
            <a:r>
              <a:rPr sz="2000" spc="-7" dirty="0">
                <a:solidFill>
                  <a:srgbClr val="585858"/>
                </a:solidFill>
                <a:latin typeface="Arial" panose="020B0604020202020204" pitchFamily="34" charset="0"/>
                <a:cs typeface="Arial" panose="020B0604020202020204" pitchFamily="34" charset="0"/>
              </a:rPr>
              <a:t> </a:t>
            </a:r>
            <a:r>
              <a:rPr sz="2000" spc="-20" dirty="0">
                <a:solidFill>
                  <a:srgbClr val="585858"/>
                </a:solidFill>
                <a:latin typeface="Arial" panose="020B0604020202020204" pitchFamily="34" charset="0"/>
                <a:cs typeface="Arial" panose="020B0604020202020204" pitchFamily="34" charset="0"/>
              </a:rPr>
              <a:t>are </a:t>
            </a:r>
            <a:r>
              <a:rPr sz="2000" spc="-13" dirty="0">
                <a:solidFill>
                  <a:srgbClr val="585858"/>
                </a:solidFill>
                <a:latin typeface="Arial" panose="020B0604020202020204" pitchFamily="34" charset="0"/>
                <a:cs typeface="Arial" panose="020B0604020202020204" pitchFamily="34" charset="0"/>
              </a:rPr>
              <a:t>ground zero </a:t>
            </a:r>
            <a:r>
              <a:rPr sz="2000" spc="-7" dirty="0">
                <a:solidFill>
                  <a:srgbClr val="585858"/>
                </a:solidFill>
                <a:latin typeface="Arial" panose="020B0604020202020204" pitchFamily="34" charset="0"/>
                <a:cs typeface="Arial" panose="020B0604020202020204" pitchFamily="34" charset="0"/>
              </a:rPr>
              <a:t>for </a:t>
            </a:r>
            <a:r>
              <a:rPr sz="2000" spc="-13" dirty="0">
                <a:solidFill>
                  <a:srgbClr val="585858"/>
                </a:solidFill>
                <a:latin typeface="Arial" panose="020B0604020202020204" pitchFamily="34" charset="0"/>
                <a:cs typeface="Arial" panose="020B0604020202020204" pitchFamily="34" charset="0"/>
              </a:rPr>
              <a:t>the youth </a:t>
            </a:r>
            <a:r>
              <a:rPr sz="2000" spc="-7" dirty="0">
                <a:solidFill>
                  <a:srgbClr val="585858"/>
                </a:solidFill>
                <a:latin typeface="Arial" panose="020B0604020202020204" pitchFamily="34" charset="0"/>
                <a:cs typeface="Arial" panose="020B0604020202020204" pitchFamily="34" charset="0"/>
              </a:rPr>
              <a:t>mental health </a:t>
            </a:r>
            <a:r>
              <a:rPr sz="2000" spc="-13" dirty="0">
                <a:solidFill>
                  <a:srgbClr val="585858"/>
                </a:solidFill>
                <a:latin typeface="Arial" panose="020B0604020202020204" pitchFamily="34" charset="0"/>
                <a:cs typeface="Arial" panose="020B0604020202020204" pitchFamily="34" charset="0"/>
              </a:rPr>
              <a:t>crisis</a:t>
            </a:r>
            <a:r>
              <a:rPr lang="en-US" sz="2000" spc="-13" dirty="0">
                <a:solidFill>
                  <a:srgbClr val="585858"/>
                </a:solidFill>
                <a:latin typeface="Arial" panose="020B0604020202020204" pitchFamily="34" charset="0"/>
                <a:cs typeface="Arial" panose="020B0604020202020204" pitchFamily="34" charset="0"/>
              </a:rPr>
              <a:t>,</a:t>
            </a:r>
            <a:r>
              <a:rPr sz="2000" spc="-13" dirty="0">
                <a:solidFill>
                  <a:srgbClr val="585858"/>
                </a:solidFill>
                <a:latin typeface="Arial" panose="020B0604020202020204" pitchFamily="34" charset="0"/>
                <a:cs typeface="Arial" panose="020B0604020202020204" pitchFamily="34" charset="0"/>
              </a:rPr>
              <a:t> </a:t>
            </a:r>
            <a:r>
              <a:rPr sz="2000" spc="-7" dirty="0">
                <a:solidFill>
                  <a:srgbClr val="585858"/>
                </a:solidFill>
                <a:latin typeface="Arial" panose="020B0604020202020204" pitchFamily="34" charset="0"/>
                <a:cs typeface="Arial" panose="020B0604020202020204" pitchFamily="34" charset="0"/>
              </a:rPr>
              <a:t>and our </a:t>
            </a:r>
            <a:r>
              <a:rPr sz="2000" spc="-13" dirty="0">
                <a:solidFill>
                  <a:srgbClr val="585858"/>
                </a:solidFill>
                <a:latin typeface="Arial" panose="020B0604020202020204" pitchFamily="34" charset="0"/>
                <a:cs typeface="Arial" panose="020B0604020202020204" pitchFamily="34" charset="0"/>
              </a:rPr>
              <a:t>collective failure </a:t>
            </a:r>
            <a:r>
              <a:rPr sz="2000" spc="-7" dirty="0">
                <a:solidFill>
                  <a:srgbClr val="585858"/>
                </a:solidFill>
                <a:latin typeface="Arial" panose="020B0604020202020204" pitchFamily="34" charset="0"/>
                <a:cs typeface="Arial" panose="020B0604020202020204" pitchFamily="34" charset="0"/>
              </a:rPr>
              <a:t>at supporting them has </a:t>
            </a:r>
            <a:r>
              <a:rPr sz="2000" spc="-13" dirty="0">
                <a:solidFill>
                  <a:srgbClr val="585858"/>
                </a:solidFill>
                <a:latin typeface="Arial" panose="020B0604020202020204" pitchFamily="34" charset="0"/>
                <a:cs typeface="Arial" panose="020B0604020202020204" pitchFamily="34" charset="0"/>
              </a:rPr>
              <a:t>contributed to the marginalization </a:t>
            </a:r>
            <a:r>
              <a:rPr sz="2000" spc="-20" dirty="0">
                <a:solidFill>
                  <a:srgbClr val="585858"/>
                </a:solidFill>
                <a:latin typeface="Arial" panose="020B0604020202020204" pitchFamily="34" charset="0"/>
                <a:cs typeface="Arial" panose="020B0604020202020204" pitchFamily="34" charset="0"/>
              </a:rPr>
              <a:t>of </a:t>
            </a:r>
            <a:r>
              <a:rPr sz="2000" spc="-13" dirty="0">
                <a:solidFill>
                  <a:srgbClr val="585858"/>
                </a:solidFill>
                <a:latin typeface="Arial" panose="020B0604020202020204" pitchFamily="34" charset="0"/>
                <a:cs typeface="Arial" panose="020B0604020202020204" pitchFamily="34" charset="0"/>
              </a:rPr>
              <a:t>black </a:t>
            </a:r>
            <a:r>
              <a:rPr sz="2000" spc="-7" dirty="0">
                <a:solidFill>
                  <a:srgbClr val="585858"/>
                </a:solidFill>
                <a:latin typeface="Arial" panose="020B0604020202020204" pitchFamily="34" charset="0"/>
                <a:cs typeface="Arial" panose="020B0604020202020204" pitchFamily="34" charset="0"/>
              </a:rPr>
              <a:t>and </a:t>
            </a:r>
            <a:r>
              <a:rPr sz="2000" spc="-20" dirty="0">
                <a:solidFill>
                  <a:srgbClr val="585858"/>
                </a:solidFill>
                <a:latin typeface="Arial" panose="020B0604020202020204" pitchFamily="34" charset="0"/>
                <a:cs typeface="Arial" panose="020B0604020202020204" pitchFamily="34" charset="0"/>
              </a:rPr>
              <a:t>brown</a:t>
            </a:r>
            <a:r>
              <a:rPr sz="2000" spc="233" dirty="0">
                <a:solidFill>
                  <a:srgbClr val="585858"/>
                </a:solidFill>
                <a:latin typeface="Arial" panose="020B0604020202020204" pitchFamily="34" charset="0"/>
                <a:cs typeface="Arial" panose="020B0604020202020204" pitchFamily="34" charset="0"/>
              </a:rPr>
              <a:t> </a:t>
            </a:r>
            <a:r>
              <a:rPr sz="2000" spc="-13" dirty="0">
                <a:solidFill>
                  <a:srgbClr val="585858"/>
                </a:solidFill>
                <a:latin typeface="Arial" panose="020B0604020202020204" pitchFamily="34" charset="0"/>
                <a:cs typeface="Arial" panose="020B0604020202020204" pitchFamily="34" charset="0"/>
              </a:rPr>
              <a:t>children.</a:t>
            </a:r>
            <a:endParaRPr sz="2000" dirty="0">
              <a:latin typeface="Arial" panose="020B0604020202020204" pitchFamily="34" charset="0"/>
              <a:cs typeface="Arial" panose="020B0604020202020204" pitchFamily="34" charset="0"/>
            </a:endParaRPr>
          </a:p>
        </p:txBody>
      </p:sp>
      <p:sp>
        <p:nvSpPr>
          <p:cNvPr id="7" name="object 7" descr="Image that states: The Health Care System Needs Schools: Children ages 8-18 have the lowest rate of primary care utilization of any demographic in MediCal—and 75% of mental illness manifests in  adolescence. Not only are schools essential actors in a reformed mental health system that overtly addresses healing, justice, and structural racism, but they are also essential service settings for children with clinical needs.&#13;&#10;"/>
          <p:cNvSpPr txBox="1">
            <a:spLocks noGrp="1"/>
          </p:cNvSpPr>
          <p:nvPr>
            <p:ph type="body" idx="1"/>
          </p:nvPr>
        </p:nvSpPr>
        <p:spPr>
          <a:xfrm>
            <a:off x="2509284" y="2434168"/>
            <a:ext cx="9038275" cy="2170680"/>
          </a:xfrm>
          <a:prstGeom prst="rect">
            <a:avLst/>
          </a:prstGeom>
        </p:spPr>
        <p:txBody>
          <a:bodyPr vert="horz" wrap="square" lIns="0" tIns="16087" rIns="0" bIns="0" rtlCol="0">
            <a:spAutoFit/>
          </a:bodyPr>
          <a:lstStyle/>
          <a:p>
            <a:pPr marL="0" marR="6773" indent="0" algn="just">
              <a:lnSpc>
                <a:spcPct val="100000"/>
              </a:lnSpc>
              <a:spcBef>
                <a:spcPts val="127"/>
              </a:spcBef>
              <a:buNone/>
            </a:pPr>
            <a:r>
              <a:rPr sz="2000" b="1" spc="-7" dirty="0">
                <a:solidFill>
                  <a:srgbClr val="E27301"/>
                </a:solidFill>
                <a:latin typeface="Arial" panose="020B0604020202020204" pitchFamily="34" charset="0"/>
                <a:cs typeface="Arial" panose="020B0604020202020204" pitchFamily="34" charset="0"/>
              </a:rPr>
              <a:t>The Health Care </a:t>
            </a:r>
            <a:r>
              <a:rPr sz="2000" b="1" spc="-13" dirty="0">
                <a:solidFill>
                  <a:srgbClr val="E27301"/>
                </a:solidFill>
                <a:latin typeface="Arial" panose="020B0604020202020204" pitchFamily="34" charset="0"/>
                <a:cs typeface="Arial" panose="020B0604020202020204" pitchFamily="34" charset="0"/>
              </a:rPr>
              <a:t>System </a:t>
            </a:r>
            <a:r>
              <a:rPr sz="2000" b="1" spc="-7" dirty="0">
                <a:solidFill>
                  <a:srgbClr val="E27301"/>
                </a:solidFill>
                <a:latin typeface="Arial" panose="020B0604020202020204" pitchFamily="34" charset="0"/>
                <a:cs typeface="Arial" panose="020B0604020202020204" pitchFamily="34" charset="0"/>
              </a:rPr>
              <a:t>Needs </a:t>
            </a:r>
            <a:r>
              <a:rPr lang="en-US" sz="2000" b="1" spc="-7" dirty="0">
                <a:solidFill>
                  <a:srgbClr val="E27301"/>
                </a:solidFill>
                <a:latin typeface="Arial" panose="020B0604020202020204" pitchFamily="34" charset="0"/>
                <a:cs typeface="Arial" panose="020B0604020202020204" pitchFamily="34" charset="0"/>
              </a:rPr>
              <a:t>Schools</a:t>
            </a:r>
            <a:r>
              <a:rPr sz="2000" b="1" spc="-7" dirty="0">
                <a:solidFill>
                  <a:srgbClr val="E27301"/>
                </a:solidFill>
                <a:latin typeface="Arial" panose="020B0604020202020204" pitchFamily="34" charset="0"/>
                <a:cs typeface="Arial" panose="020B0604020202020204" pitchFamily="34" charset="0"/>
              </a:rPr>
              <a:t>: </a:t>
            </a:r>
            <a:r>
              <a:rPr sz="2000" spc="-13" dirty="0">
                <a:latin typeface="Arial" panose="020B0604020202020204" pitchFamily="34" charset="0"/>
                <a:cs typeface="Arial" panose="020B0604020202020204" pitchFamily="34" charset="0"/>
              </a:rPr>
              <a:t>Children </a:t>
            </a:r>
            <a:r>
              <a:rPr lang="en-US" sz="2000" spc="-13" dirty="0">
                <a:latin typeface="Arial" panose="020B0604020202020204" pitchFamily="34" charset="0"/>
                <a:cs typeface="Arial" panose="020B0604020202020204" pitchFamily="34" charset="0"/>
              </a:rPr>
              <a:t>ages </a:t>
            </a:r>
            <a:r>
              <a:rPr sz="2000" spc="-7" dirty="0">
                <a:latin typeface="Arial" panose="020B0604020202020204" pitchFamily="34" charset="0"/>
                <a:cs typeface="Arial" panose="020B0604020202020204" pitchFamily="34" charset="0"/>
              </a:rPr>
              <a:t>8-18 </a:t>
            </a:r>
            <a:r>
              <a:rPr sz="2000" spc="-13" dirty="0">
                <a:latin typeface="Arial" panose="020B0604020202020204" pitchFamily="34" charset="0"/>
                <a:cs typeface="Arial" panose="020B0604020202020204" pitchFamily="34" charset="0"/>
              </a:rPr>
              <a:t>have the lowest rate </a:t>
            </a:r>
            <a:r>
              <a:rPr sz="2000" spc="-20" dirty="0">
                <a:latin typeface="Arial" panose="020B0604020202020204" pitchFamily="34" charset="0"/>
                <a:cs typeface="Arial" panose="020B0604020202020204" pitchFamily="34" charset="0"/>
              </a:rPr>
              <a:t>of </a:t>
            </a:r>
            <a:r>
              <a:rPr sz="2000" dirty="0">
                <a:latin typeface="Arial" panose="020B0604020202020204" pitchFamily="34" charset="0"/>
                <a:cs typeface="Arial" panose="020B0604020202020204" pitchFamily="34" charset="0"/>
              </a:rPr>
              <a:t>primary</a:t>
            </a:r>
            <a:r>
              <a:rPr lang="en-US" sz="2000" dirty="0">
                <a:latin typeface="Arial" panose="020B0604020202020204" pitchFamily="34" charset="0"/>
                <a:cs typeface="Arial" panose="020B0604020202020204" pitchFamily="34" charset="0"/>
              </a:rPr>
              <a:t> </a:t>
            </a:r>
            <a:r>
              <a:rPr sz="2000" spc="-20" dirty="0">
                <a:latin typeface="Arial" panose="020B0604020202020204" pitchFamily="34" charset="0"/>
                <a:cs typeface="Arial" panose="020B0604020202020204" pitchFamily="34" charset="0"/>
              </a:rPr>
              <a:t>care </a:t>
            </a:r>
            <a:r>
              <a:rPr sz="2000" spc="-13" dirty="0">
                <a:latin typeface="Arial" panose="020B0604020202020204" pitchFamily="34" charset="0"/>
                <a:cs typeface="Arial" panose="020B0604020202020204" pitchFamily="34" charset="0"/>
              </a:rPr>
              <a:t>utilization </a:t>
            </a:r>
            <a:r>
              <a:rPr sz="2000" spc="-20" dirty="0">
                <a:latin typeface="Arial" panose="020B0604020202020204" pitchFamily="34" charset="0"/>
                <a:cs typeface="Arial" panose="020B0604020202020204" pitchFamily="34" charset="0"/>
              </a:rPr>
              <a:t>of </a:t>
            </a:r>
            <a:r>
              <a:rPr sz="2000" spc="-7" dirty="0">
                <a:latin typeface="Arial" panose="020B0604020202020204" pitchFamily="34" charset="0"/>
                <a:cs typeface="Arial" panose="020B0604020202020204" pitchFamily="34" charset="0"/>
              </a:rPr>
              <a:t>any demographic in MediCal—and 75% </a:t>
            </a:r>
            <a:r>
              <a:rPr sz="2000" spc="-20" dirty="0">
                <a:latin typeface="Arial" panose="020B0604020202020204" pitchFamily="34" charset="0"/>
                <a:cs typeface="Arial" panose="020B0604020202020204" pitchFamily="34" charset="0"/>
              </a:rPr>
              <a:t>of </a:t>
            </a:r>
            <a:r>
              <a:rPr sz="2000" spc="-7" dirty="0">
                <a:latin typeface="Arial" panose="020B0604020202020204" pitchFamily="34" charset="0"/>
                <a:cs typeface="Arial" panose="020B0604020202020204" pitchFamily="34" charset="0"/>
              </a:rPr>
              <a:t>mental </a:t>
            </a:r>
            <a:r>
              <a:rPr sz="2000" spc="-13" dirty="0">
                <a:latin typeface="Arial" panose="020B0604020202020204" pitchFamily="34" charset="0"/>
                <a:cs typeface="Arial" panose="020B0604020202020204" pitchFamily="34" charset="0"/>
              </a:rPr>
              <a:t>illness </a:t>
            </a:r>
            <a:r>
              <a:rPr sz="2000" spc="-7" dirty="0">
                <a:latin typeface="Arial" panose="020B0604020202020204" pitchFamily="34" charset="0"/>
                <a:cs typeface="Arial" panose="020B0604020202020204" pitchFamily="34" charset="0"/>
              </a:rPr>
              <a:t>manifests in  </a:t>
            </a:r>
            <a:r>
              <a:rPr sz="2000" spc="-13" dirty="0">
                <a:latin typeface="Arial" panose="020B0604020202020204" pitchFamily="34" charset="0"/>
                <a:cs typeface="Arial" panose="020B0604020202020204" pitchFamily="34" charset="0"/>
              </a:rPr>
              <a:t>adolescence. Not </a:t>
            </a:r>
            <a:r>
              <a:rPr sz="2000" spc="-7" dirty="0">
                <a:latin typeface="Arial" panose="020B0604020202020204" pitchFamily="34" charset="0"/>
                <a:cs typeface="Arial" panose="020B0604020202020204" pitchFamily="34" charset="0"/>
              </a:rPr>
              <a:t>only </a:t>
            </a:r>
            <a:r>
              <a:rPr sz="2000" spc="-20" dirty="0">
                <a:latin typeface="Arial" panose="020B0604020202020204" pitchFamily="34" charset="0"/>
                <a:cs typeface="Arial" panose="020B0604020202020204" pitchFamily="34" charset="0"/>
              </a:rPr>
              <a:t>are </a:t>
            </a:r>
            <a:r>
              <a:rPr sz="2000" spc="-13" dirty="0">
                <a:latin typeface="Arial" panose="020B0604020202020204" pitchFamily="34" charset="0"/>
                <a:cs typeface="Arial" panose="020B0604020202020204" pitchFamily="34" charset="0"/>
              </a:rPr>
              <a:t>schools </a:t>
            </a:r>
            <a:r>
              <a:rPr sz="2000" spc="-7" dirty="0">
                <a:latin typeface="Arial" panose="020B0604020202020204" pitchFamily="34" charset="0"/>
                <a:cs typeface="Arial" panose="020B0604020202020204" pitchFamily="34" charset="0"/>
              </a:rPr>
              <a:t>essential </a:t>
            </a:r>
            <a:r>
              <a:rPr sz="2000" spc="-13" dirty="0">
                <a:latin typeface="Arial" panose="020B0604020202020204" pitchFamily="34" charset="0"/>
                <a:cs typeface="Arial" panose="020B0604020202020204" pitchFamily="34" charset="0"/>
              </a:rPr>
              <a:t>actors </a:t>
            </a:r>
            <a:r>
              <a:rPr sz="2000" spc="-7" dirty="0">
                <a:latin typeface="Arial" panose="020B0604020202020204" pitchFamily="34" charset="0"/>
                <a:cs typeface="Arial" panose="020B0604020202020204" pitchFamily="34" charset="0"/>
              </a:rPr>
              <a:t>in a </a:t>
            </a:r>
            <a:r>
              <a:rPr sz="2000" spc="-13" dirty="0">
                <a:latin typeface="Arial" panose="020B0604020202020204" pitchFamily="34" charset="0"/>
                <a:cs typeface="Arial" panose="020B0604020202020204" pitchFamily="34" charset="0"/>
              </a:rPr>
              <a:t>reformed </a:t>
            </a:r>
            <a:r>
              <a:rPr sz="2000" spc="-7" dirty="0">
                <a:latin typeface="Arial" panose="020B0604020202020204" pitchFamily="34" charset="0"/>
                <a:cs typeface="Arial" panose="020B0604020202020204" pitchFamily="34" charset="0"/>
              </a:rPr>
              <a:t>mental health </a:t>
            </a:r>
            <a:r>
              <a:rPr sz="2000" spc="-13" dirty="0">
                <a:latin typeface="Arial" panose="020B0604020202020204" pitchFamily="34" charset="0"/>
                <a:cs typeface="Arial" panose="020B0604020202020204" pitchFamily="34" charset="0"/>
              </a:rPr>
              <a:t>system </a:t>
            </a:r>
            <a:r>
              <a:rPr sz="2000" spc="-7" dirty="0">
                <a:latin typeface="Arial" panose="020B0604020202020204" pitchFamily="34" charset="0"/>
                <a:cs typeface="Arial" panose="020B0604020202020204" pitchFamily="34" charset="0"/>
              </a:rPr>
              <a:t>that </a:t>
            </a:r>
            <a:r>
              <a:rPr sz="2000" dirty="0">
                <a:latin typeface="Arial" panose="020B0604020202020204" pitchFamily="34" charset="0"/>
                <a:cs typeface="Arial" panose="020B0604020202020204" pitchFamily="34" charset="0"/>
              </a:rPr>
              <a:t>overtly </a:t>
            </a:r>
            <a:r>
              <a:rPr sz="2000" spc="-13" dirty="0">
                <a:latin typeface="Arial" panose="020B0604020202020204" pitchFamily="34" charset="0"/>
                <a:cs typeface="Arial" panose="020B0604020202020204" pitchFamily="34" charset="0"/>
              </a:rPr>
              <a:t>addresses </a:t>
            </a:r>
            <a:r>
              <a:rPr sz="2000" spc="-7" dirty="0">
                <a:latin typeface="Arial" panose="020B0604020202020204" pitchFamily="34" charset="0"/>
                <a:cs typeface="Arial" panose="020B0604020202020204" pitchFamily="34" charset="0"/>
              </a:rPr>
              <a:t>healing, </a:t>
            </a:r>
            <a:r>
              <a:rPr sz="2000" spc="-13" dirty="0">
                <a:latin typeface="Arial" panose="020B0604020202020204" pitchFamily="34" charset="0"/>
                <a:cs typeface="Arial" panose="020B0604020202020204" pitchFamily="34" charset="0"/>
              </a:rPr>
              <a:t>justice, </a:t>
            </a:r>
            <a:r>
              <a:rPr sz="2000" spc="-7" dirty="0">
                <a:latin typeface="Arial" panose="020B0604020202020204" pitchFamily="34" charset="0"/>
                <a:cs typeface="Arial" panose="020B0604020202020204" pitchFamily="34" charset="0"/>
              </a:rPr>
              <a:t>and </a:t>
            </a:r>
            <a:r>
              <a:rPr sz="2000" spc="-13" dirty="0">
                <a:latin typeface="Arial" panose="020B0604020202020204" pitchFamily="34" charset="0"/>
                <a:cs typeface="Arial" panose="020B0604020202020204" pitchFamily="34" charset="0"/>
              </a:rPr>
              <a:t>structural racism, but </a:t>
            </a:r>
            <a:r>
              <a:rPr sz="2000" spc="-7" dirty="0">
                <a:latin typeface="Arial" panose="020B0604020202020204" pitchFamily="34" charset="0"/>
                <a:cs typeface="Arial" panose="020B0604020202020204" pitchFamily="34" charset="0"/>
              </a:rPr>
              <a:t>they </a:t>
            </a:r>
            <a:r>
              <a:rPr sz="2000" spc="-20" dirty="0">
                <a:latin typeface="Arial" panose="020B0604020202020204" pitchFamily="34" charset="0"/>
                <a:cs typeface="Arial" panose="020B0604020202020204" pitchFamily="34" charset="0"/>
              </a:rPr>
              <a:t>are </a:t>
            </a:r>
            <a:r>
              <a:rPr sz="2000" spc="-13" dirty="0">
                <a:latin typeface="Arial" panose="020B0604020202020204" pitchFamily="34" charset="0"/>
                <a:cs typeface="Arial" panose="020B0604020202020204" pitchFamily="34" charset="0"/>
              </a:rPr>
              <a:t>also </a:t>
            </a:r>
            <a:r>
              <a:rPr sz="2000" spc="-7" dirty="0">
                <a:latin typeface="Arial" panose="020B0604020202020204" pitchFamily="34" charset="0"/>
                <a:cs typeface="Arial" panose="020B0604020202020204" pitchFamily="34" charset="0"/>
              </a:rPr>
              <a:t>essential </a:t>
            </a:r>
            <a:r>
              <a:rPr sz="2000" dirty="0">
                <a:latin typeface="Arial" panose="020B0604020202020204" pitchFamily="34" charset="0"/>
                <a:cs typeface="Arial" panose="020B0604020202020204" pitchFamily="34" charset="0"/>
              </a:rPr>
              <a:t>service </a:t>
            </a:r>
            <a:r>
              <a:rPr sz="2000" spc="-13" dirty="0">
                <a:latin typeface="Arial" panose="020B0604020202020204" pitchFamily="34" charset="0"/>
                <a:cs typeface="Arial" panose="020B0604020202020204" pitchFamily="34" charset="0"/>
              </a:rPr>
              <a:t>setttings </a:t>
            </a:r>
            <a:r>
              <a:rPr sz="2000" spc="-7" dirty="0">
                <a:latin typeface="Arial" panose="020B0604020202020204" pitchFamily="34" charset="0"/>
                <a:cs typeface="Arial" panose="020B0604020202020204" pitchFamily="34" charset="0"/>
              </a:rPr>
              <a:t>for </a:t>
            </a:r>
            <a:r>
              <a:rPr sz="2000" spc="-13" dirty="0">
                <a:latin typeface="Arial" panose="020B0604020202020204" pitchFamily="34" charset="0"/>
                <a:cs typeface="Arial" panose="020B0604020202020204" pitchFamily="34" charset="0"/>
              </a:rPr>
              <a:t>children with clinical</a:t>
            </a:r>
            <a:r>
              <a:rPr sz="2000" spc="120" dirty="0">
                <a:latin typeface="Arial" panose="020B0604020202020204" pitchFamily="34" charset="0"/>
                <a:cs typeface="Arial" panose="020B0604020202020204" pitchFamily="34" charset="0"/>
              </a:rPr>
              <a:t> </a:t>
            </a:r>
            <a:r>
              <a:rPr sz="2000" spc="-7" dirty="0">
                <a:latin typeface="Arial" panose="020B0604020202020204" pitchFamily="34" charset="0"/>
                <a:cs typeface="Arial" panose="020B0604020202020204" pitchFamily="34" charset="0"/>
              </a:rPr>
              <a:t>needs.</a:t>
            </a:r>
          </a:p>
          <a:p>
            <a:pPr>
              <a:lnSpc>
                <a:spcPct val="100000"/>
              </a:lnSpc>
              <a:spcBef>
                <a:spcPts val="33"/>
              </a:spcBef>
            </a:pPr>
            <a:endParaRPr sz="2000" dirty="0">
              <a:latin typeface="Arial" panose="020B0604020202020204" pitchFamily="34" charset="0"/>
              <a:cs typeface="Arial" panose="020B0604020202020204" pitchFamily="34" charset="0"/>
            </a:endParaRPr>
          </a:p>
        </p:txBody>
      </p:sp>
      <p:sp>
        <p:nvSpPr>
          <p:cNvPr id="10" name="object 10"/>
          <p:cNvSpPr txBox="1">
            <a:spLocks noGrp="1"/>
          </p:cNvSpPr>
          <p:nvPr>
            <p:ph type="sldNum" sz="quarter" idx="7"/>
          </p:nvPr>
        </p:nvSpPr>
        <p:spPr>
          <a:xfrm>
            <a:off x="8655353" y="4819796"/>
            <a:ext cx="186690" cy="107722"/>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rgbClr val="888888"/>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65"/>
              </a:spcBef>
            </a:pPr>
            <a:fld id="{81D60167-4931-47E6-BA6A-407CBD079E47}" type="slidenum">
              <a:rPr lang="en-US" sz="700" smtClean="0">
                <a:latin typeface="Arial" panose="020B0604020202020204" pitchFamily="34" charset="0"/>
                <a:cs typeface="Arial" panose="020B0604020202020204" pitchFamily="34" charset="0"/>
              </a:rPr>
              <a:pPr marL="38100">
                <a:spcBef>
                  <a:spcPts val="165"/>
                </a:spcBef>
              </a:pPr>
              <a:t>21</a:t>
            </a:fld>
            <a:endParaRPr sz="700" dirty="0">
              <a:latin typeface="Arial" panose="020B0604020202020204" pitchFamily="34" charset="0"/>
              <a:cs typeface="Arial" panose="020B0604020202020204" pitchFamily="34" charset="0"/>
            </a:endParaRPr>
          </a:p>
        </p:txBody>
      </p:sp>
      <p:pic>
        <p:nvPicPr>
          <p:cNvPr id="11" name="Graphic 10" descr="Image of chart showing an increase in dollars. ">
            <a:extLst>
              <a:ext uri="{FF2B5EF4-FFF2-40B4-BE49-F238E27FC236}">
                <a16:creationId xmlns:a16="http://schemas.microsoft.com/office/drawing/2014/main" id="{FEAD513F-8118-8F48-9608-E5696FDAC45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9930" y="4960820"/>
            <a:ext cx="744046" cy="666517"/>
          </a:xfrm>
          <a:prstGeom prst="rect">
            <a:avLst/>
          </a:prstGeom>
        </p:spPr>
      </p:pic>
      <p:pic>
        <p:nvPicPr>
          <p:cNvPr id="13" name="Graphic 12" descr="Image of First Aid kit">
            <a:extLst>
              <a:ext uri="{FF2B5EF4-FFF2-40B4-BE49-F238E27FC236}">
                <a16:creationId xmlns:a16="http://schemas.microsoft.com/office/drawing/2014/main" id="{62559DF4-EB34-1C4C-B4CE-024089FE3C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90847" y="2434168"/>
            <a:ext cx="823129" cy="823129"/>
          </a:xfrm>
          <a:prstGeom prst="rect">
            <a:avLst/>
          </a:prstGeom>
        </p:spPr>
      </p:pic>
      <p:sp>
        <p:nvSpPr>
          <p:cNvPr id="19" name="object 5">
            <a:extLst>
              <a:ext uri="{FF2B5EF4-FFF2-40B4-BE49-F238E27FC236}">
                <a16:creationId xmlns:a16="http://schemas.microsoft.com/office/drawing/2014/main" id="{0483A38F-4590-A84E-AC68-0094A3F88FC2}"/>
              </a:ext>
            </a:extLst>
          </p:cNvPr>
          <p:cNvSpPr txBox="1">
            <a:spLocks/>
          </p:cNvSpPr>
          <p:nvPr/>
        </p:nvSpPr>
        <p:spPr>
          <a:xfrm>
            <a:off x="11540471" y="6426396"/>
            <a:ext cx="248920" cy="164212"/>
          </a:xfrm>
          <a:prstGeom prst="rect">
            <a:avLst/>
          </a:prstGeom>
        </p:spPr>
        <p:txBody>
          <a:bodyPr vert="horz" wrap="square" lIns="0" tIns="0" rIns="0" bIns="0" rtlCol="0">
            <a:spAutoFit/>
          </a:bodyPr>
          <a:lstStyle>
            <a:defPPr>
              <a:defRPr lang="en-US"/>
            </a:defPPr>
            <a:lvl1pPr marL="0" algn="l" defTabSz="914400" rtl="0" eaLnBrk="1" latinLnBrk="0" hangingPunct="1">
              <a:defRPr sz="1067" b="0" i="0" kern="1200">
                <a:solidFill>
                  <a:srgbClr val="888888"/>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0799" defTabSz="1219170">
              <a:spcBef>
                <a:spcPts val="220"/>
              </a:spcBef>
            </a:pPr>
            <a:fld id="{81D60167-4931-47E6-BA6A-407CBD079E47}" type="slidenum">
              <a:rPr lang="en-US" smtClean="0">
                <a:latin typeface="Arial" panose="020B0604020202020204" pitchFamily="34" charset="0"/>
                <a:cs typeface="Arial" panose="020B0604020202020204" pitchFamily="34" charset="0"/>
              </a:rPr>
              <a:pPr marL="50799" defTabSz="1219170">
                <a:spcBef>
                  <a:spcPts val="220"/>
                </a:spcBef>
              </a:pPr>
              <a:t>21</a:t>
            </a:fld>
            <a:endParaRPr lang="en-US" dirty="0">
              <a:latin typeface="Arial" panose="020B0604020202020204" pitchFamily="34" charset="0"/>
              <a:cs typeface="Arial" panose="020B0604020202020204" pitchFamily="34" charset="0"/>
            </a:endParaRPr>
          </a:p>
        </p:txBody>
      </p:sp>
      <p:sp>
        <p:nvSpPr>
          <p:cNvPr id="2" name="TextBox 1" descr="Image that states: The Finances Align: Schools have what the publicly funded Medicaid system  needs….access to kids and the non federal dollars to claim against (CPE).&#13;&#10;">
            <a:extLst>
              <a:ext uri="{FF2B5EF4-FFF2-40B4-BE49-F238E27FC236}">
                <a16:creationId xmlns:a16="http://schemas.microsoft.com/office/drawing/2014/main" id="{20AA8817-290B-482A-9D09-DFA35A1C24A5}"/>
              </a:ext>
            </a:extLst>
          </p:cNvPr>
          <p:cNvSpPr txBox="1"/>
          <p:nvPr/>
        </p:nvSpPr>
        <p:spPr>
          <a:xfrm>
            <a:off x="2502090" y="4872251"/>
            <a:ext cx="9038381" cy="1015663"/>
          </a:xfrm>
          <a:prstGeom prst="rect">
            <a:avLst/>
          </a:prstGeom>
          <a:noFill/>
        </p:spPr>
        <p:txBody>
          <a:bodyPr wrap="square" rtlCol="0">
            <a:spAutoFit/>
          </a:bodyPr>
          <a:lstStyle/>
          <a:p>
            <a:pPr marR="1212395" lvl="0">
              <a:spcBef>
                <a:spcPts val="1000"/>
              </a:spcBef>
            </a:pPr>
            <a:r>
              <a:rPr lang="en-US" sz="2000" b="1" spc="-7" dirty="0">
                <a:solidFill>
                  <a:srgbClr val="E27301"/>
                </a:solidFill>
                <a:latin typeface="Arial" panose="020B0604020202020204" pitchFamily="34" charset="0"/>
                <a:cs typeface="Arial" panose="020B0604020202020204" pitchFamily="34" charset="0"/>
              </a:rPr>
              <a:t>The Finances Align: </a:t>
            </a:r>
            <a:r>
              <a:rPr lang="en-US" sz="2000" spc="-7" dirty="0">
                <a:solidFill>
                  <a:prstClr val="black"/>
                </a:solidFill>
                <a:latin typeface="Arial" panose="020B0604020202020204" pitchFamily="34" charset="0"/>
                <a:cs typeface="Arial" panose="020B0604020202020204" pitchFamily="34" charset="0"/>
              </a:rPr>
              <a:t>Schools </a:t>
            </a:r>
            <a:r>
              <a:rPr lang="en-US" sz="2000" spc="-13" dirty="0">
                <a:solidFill>
                  <a:prstClr val="black"/>
                </a:solidFill>
                <a:latin typeface="Arial" panose="020B0604020202020204" pitchFamily="34" charset="0"/>
                <a:cs typeface="Arial" panose="020B0604020202020204" pitchFamily="34" charset="0"/>
              </a:rPr>
              <a:t>have </a:t>
            </a:r>
            <a:r>
              <a:rPr lang="en-US" sz="2000" spc="-7" dirty="0">
                <a:solidFill>
                  <a:prstClr val="black"/>
                </a:solidFill>
                <a:latin typeface="Arial" panose="020B0604020202020204" pitchFamily="34" charset="0"/>
                <a:cs typeface="Arial" panose="020B0604020202020204" pitchFamily="34" charset="0"/>
              </a:rPr>
              <a:t>what </a:t>
            </a:r>
            <a:r>
              <a:rPr lang="en-US" sz="2000" spc="-13" dirty="0">
                <a:solidFill>
                  <a:prstClr val="black"/>
                </a:solidFill>
                <a:latin typeface="Arial" panose="020B0604020202020204" pitchFamily="34" charset="0"/>
                <a:cs typeface="Arial" panose="020B0604020202020204" pitchFamily="34" charset="0"/>
              </a:rPr>
              <a:t>the publicly </a:t>
            </a:r>
            <a:r>
              <a:rPr lang="en-US" sz="2000" spc="-7" dirty="0">
                <a:solidFill>
                  <a:prstClr val="black"/>
                </a:solidFill>
                <a:latin typeface="Arial" panose="020B0604020202020204" pitchFamily="34" charset="0"/>
                <a:cs typeface="Arial" panose="020B0604020202020204" pitchFamily="34" charset="0"/>
              </a:rPr>
              <a:t>funded </a:t>
            </a:r>
            <a:r>
              <a:rPr lang="en-US" sz="2000" spc="-13" dirty="0">
                <a:solidFill>
                  <a:prstClr val="black"/>
                </a:solidFill>
                <a:latin typeface="Arial" panose="020B0604020202020204" pitchFamily="34" charset="0"/>
                <a:cs typeface="Arial" panose="020B0604020202020204" pitchFamily="34" charset="0"/>
              </a:rPr>
              <a:t>Medicaid system  needs….access to kids </a:t>
            </a:r>
            <a:r>
              <a:rPr lang="en-US" sz="2000" spc="-7" dirty="0">
                <a:solidFill>
                  <a:prstClr val="black"/>
                </a:solidFill>
                <a:latin typeface="Arial" panose="020B0604020202020204" pitchFamily="34" charset="0"/>
                <a:cs typeface="Arial" panose="020B0604020202020204" pitchFamily="34" charset="0"/>
              </a:rPr>
              <a:t>and </a:t>
            </a:r>
            <a:r>
              <a:rPr lang="en-US" sz="2000" spc="-13" dirty="0">
                <a:solidFill>
                  <a:prstClr val="black"/>
                </a:solidFill>
                <a:latin typeface="Arial" panose="020B0604020202020204" pitchFamily="34" charset="0"/>
                <a:cs typeface="Arial" panose="020B0604020202020204" pitchFamily="34" charset="0"/>
              </a:rPr>
              <a:t>the </a:t>
            </a:r>
            <a:r>
              <a:rPr lang="en-US" sz="2000" spc="-7" dirty="0">
                <a:solidFill>
                  <a:prstClr val="black"/>
                </a:solidFill>
                <a:latin typeface="Arial" panose="020B0604020202020204" pitchFamily="34" charset="0"/>
                <a:cs typeface="Arial" panose="020B0604020202020204" pitchFamily="34" charset="0"/>
              </a:rPr>
              <a:t>non-federal dollars </a:t>
            </a:r>
            <a:r>
              <a:rPr lang="en-US" sz="2000" spc="-13" dirty="0">
                <a:solidFill>
                  <a:prstClr val="black"/>
                </a:solidFill>
                <a:latin typeface="Arial" panose="020B0604020202020204" pitchFamily="34" charset="0"/>
                <a:cs typeface="Arial" panose="020B0604020202020204" pitchFamily="34" charset="0"/>
              </a:rPr>
              <a:t>to claim </a:t>
            </a:r>
            <a:r>
              <a:rPr lang="en-US" sz="2000" spc="-7" dirty="0">
                <a:solidFill>
                  <a:prstClr val="black"/>
                </a:solidFill>
                <a:latin typeface="Arial" panose="020B0604020202020204" pitchFamily="34" charset="0"/>
                <a:cs typeface="Arial" panose="020B0604020202020204" pitchFamily="34" charset="0"/>
              </a:rPr>
              <a:t>against</a:t>
            </a:r>
            <a:r>
              <a:rPr lang="en-US" sz="2000" spc="180" dirty="0">
                <a:solidFill>
                  <a:prstClr val="black"/>
                </a:solidFill>
                <a:latin typeface="Arial" panose="020B0604020202020204" pitchFamily="34" charset="0"/>
                <a:cs typeface="Arial" panose="020B0604020202020204" pitchFamily="34" charset="0"/>
              </a:rPr>
              <a:t> </a:t>
            </a:r>
            <a:r>
              <a:rPr lang="en-US" sz="2000" spc="-13" dirty="0">
                <a:solidFill>
                  <a:prstClr val="black"/>
                </a:solidFill>
                <a:latin typeface="Arial" panose="020B0604020202020204" pitchFamily="34" charset="0"/>
                <a:cs typeface="Arial" panose="020B0604020202020204" pitchFamily="34" charset="0"/>
              </a:rPr>
              <a:t>(CPE).</a:t>
            </a:r>
          </a:p>
        </p:txBody>
      </p:sp>
      <p:sp>
        <p:nvSpPr>
          <p:cNvPr id="20" name="object 2">
            <a:extLst>
              <a:ext uri="{FF2B5EF4-FFF2-40B4-BE49-F238E27FC236}">
                <a16:creationId xmlns:a16="http://schemas.microsoft.com/office/drawing/2014/main" id="{2584255B-E09D-495F-9F3E-EEE52823767E}"/>
              </a:ext>
            </a:extLst>
          </p:cNvPr>
          <p:cNvSpPr/>
          <p:nvPr/>
        </p:nvSpPr>
        <p:spPr>
          <a:xfrm>
            <a:off x="1" y="0"/>
            <a:ext cx="165100" cy="6858000"/>
          </a:xfrm>
          <a:custGeom>
            <a:avLst/>
            <a:gdLst/>
            <a:ahLst/>
            <a:cxnLst/>
            <a:rect l="l" t="t" r="r" b="b"/>
            <a:pathLst>
              <a:path w="123825" h="5143500">
                <a:moveTo>
                  <a:pt x="0" y="5143500"/>
                </a:moveTo>
                <a:lnTo>
                  <a:pt x="123444" y="5143500"/>
                </a:lnTo>
                <a:lnTo>
                  <a:pt x="123444" y="0"/>
                </a:lnTo>
                <a:lnTo>
                  <a:pt x="0" y="0"/>
                </a:lnTo>
                <a:lnTo>
                  <a:pt x="0" y="5143500"/>
                </a:lnTo>
                <a:close/>
              </a:path>
            </a:pathLst>
          </a:custGeom>
          <a:solidFill>
            <a:srgbClr val="18A0DD"/>
          </a:solidFill>
        </p:spPr>
        <p:txBody>
          <a:bodyPr wrap="square" lIns="0" tIns="0" rIns="0" bIns="0" rtlCol="0"/>
          <a:lstStyle/>
          <a:p>
            <a:pPr defTabSz="1219170"/>
            <a:endParaRPr sz="240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EF749B-3D38-C44D-8243-F3029DA150A6}"/>
              </a:ext>
            </a:extLst>
          </p:cNvPr>
          <p:cNvSpPr/>
          <p:nvPr/>
        </p:nvSpPr>
        <p:spPr>
          <a:xfrm>
            <a:off x="0" y="0"/>
            <a:ext cx="12192000" cy="6858000"/>
          </a:xfrm>
          <a:prstGeom prst="rect">
            <a:avLst/>
          </a:prstGeom>
          <a:solidFill>
            <a:srgbClr val="18B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t>
            </a:r>
          </a:p>
        </p:txBody>
      </p:sp>
      <p:sp>
        <p:nvSpPr>
          <p:cNvPr id="5" name="bk object 16">
            <a:extLst>
              <a:ext uri="{FF2B5EF4-FFF2-40B4-BE49-F238E27FC236}">
                <a16:creationId xmlns:a16="http://schemas.microsoft.com/office/drawing/2014/main" id="{F0C34D21-7B46-1D41-8CCF-035CB7068BA4}"/>
              </a:ext>
            </a:extLst>
          </p:cNvPr>
          <p:cNvSpPr/>
          <p:nvPr/>
        </p:nvSpPr>
        <p:spPr>
          <a:xfrm>
            <a:off x="5900929" y="124628"/>
            <a:ext cx="390143" cy="390143"/>
          </a:xfrm>
          <a:prstGeom prst="rect">
            <a:avLst/>
          </a:prstGeom>
          <a:blipFill>
            <a:blip r:embed="rId2" cstate="print">
              <a:biLevel thresh="50000"/>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E848E642-45B3-E549-84F2-CEA138E85628}"/>
              </a:ext>
            </a:extLst>
          </p:cNvPr>
          <p:cNvGrpSpPr/>
          <p:nvPr/>
        </p:nvGrpSpPr>
        <p:grpSpPr>
          <a:xfrm>
            <a:off x="303640" y="281082"/>
            <a:ext cx="11584720" cy="6177592"/>
            <a:chOff x="303640" y="281081"/>
            <a:chExt cx="11584720" cy="6257219"/>
          </a:xfrm>
        </p:grpSpPr>
        <p:sp>
          <p:nvSpPr>
            <p:cNvPr id="7" name="Google Shape;34;p7">
              <a:extLst>
                <a:ext uri="{FF2B5EF4-FFF2-40B4-BE49-F238E27FC236}">
                  <a16:creationId xmlns:a16="http://schemas.microsoft.com/office/drawing/2014/main" id="{5533CD70-1AFB-1048-ACA2-F4A5CA154C91}"/>
                </a:ext>
              </a:extLst>
            </p:cNvPr>
            <p:cNvSpPr/>
            <p:nvPr userDrawn="1"/>
          </p:nvSpPr>
          <p:spPr>
            <a:xfrm>
              <a:off x="303640" y="319700"/>
              <a:ext cx="11584720" cy="621860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chemeClr val="bg1"/>
              </a:solidFill>
              <a:prstDash val="solid"/>
              <a:miter lim="8000"/>
              <a:headEnd type="none" w="med" len="med"/>
              <a:tailEnd type="none" w="med" len="med"/>
            </a:ln>
          </p:spPr>
        </p:sp>
        <p:pic>
          <p:nvPicPr>
            <p:cNvPr id="8" name="Picture 7">
              <a:extLst>
                <a:ext uri="{FF2B5EF4-FFF2-40B4-BE49-F238E27FC236}">
                  <a16:creationId xmlns:a16="http://schemas.microsoft.com/office/drawing/2014/main" id="{0771A5C5-8F94-444C-8FE8-4ABCBE2A9AE5}"/>
                </a:ext>
              </a:extLst>
            </p:cNvPr>
            <p:cNvPicPr>
              <a:picLocks noChangeAspect="1"/>
            </p:cNvPicPr>
            <p:nvPr userDrawn="1"/>
          </p:nvPicPr>
          <p:blipFill rotWithShape="1">
            <a:blip r:embed="rId3">
              <a:biLevel thresh="50000"/>
            </a:blip>
            <a:srcRect l="4856" r="78823" b="98774"/>
            <a:stretch/>
          </p:blipFill>
          <p:spPr>
            <a:xfrm>
              <a:off x="3933233" y="283225"/>
              <a:ext cx="1902792" cy="77235"/>
            </a:xfrm>
            <a:prstGeom prst="rect">
              <a:avLst/>
            </a:prstGeom>
          </p:spPr>
        </p:pic>
        <p:pic>
          <p:nvPicPr>
            <p:cNvPr id="9" name="Picture 8">
              <a:extLst>
                <a:ext uri="{FF2B5EF4-FFF2-40B4-BE49-F238E27FC236}">
                  <a16:creationId xmlns:a16="http://schemas.microsoft.com/office/drawing/2014/main" id="{7A7EEA07-E6CC-7341-8B40-8CE7DFBBE8D7}"/>
                </a:ext>
              </a:extLst>
            </p:cNvPr>
            <p:cNvPicPr>
              <a:picLocks noChangeAspect="1"/>
            </p:cNvPicPr>
            <p:nvPr userDrawn="1"/>
          </p:nvPicPr>
          <p:blipFill rotWithShape="1">
            <a:blip r:embed="rId3">
              <a:biLevel thresh="50000"/>
            </a:blip>
            <a:srcRect l="4856" r="78823" b="98774"/>
            <a:stretch/>
          </p:blipFill>
          <p:spPr>
            <a:xfrm>
              <a:off x="6355976" y="281081"/>
              <a:ext cx="1902792" cy="77235"/>
            </a:xfrm>
            <a:prstGeom prst="rect">
              <a:avLst/>
            </a:prstGeom>
          </p:spPr>
        </p:pic>
      </p:grpSp>
      <p:sp>
        <p:nvSpPr>
          <p:cNvPr id="3" name="TextBox 2" descr="Image that states: How MediCaid Works and What It Means for Cross Sector Collaboration: The 7 Essential MediCal Payors and The Need To Know Them All&#13;&#10;">
            <a:extLst>
              <a:ext uri="{FF2B5EF4-FFF2-40B4-BE49-F238E27FC236}">
                <a16:creationId xmlns:a16="http://schemas.microsoft.com/office/drawing/2014/main" id="{71FC1F69-9C5B-49FF-A45A-E1D0E49BA4F8}"/>
              </a:ext>
            </a:extLst>
          </p:cNvPr>
          <p:cNvSpPr txBox="1"/>
          <p:nvPr/>
        </p:nvSpPr>
        <p:spPr>
          <a:xfrm>
            <a:off x="2936470" y="1403783"/>
            <a:ext cx="6319060" cy="3970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spc="-7" dirty="0">
                <a:solidFill>
                  <a:schemeClr val="bg1"/>
                </a:solidFill>
                <a:latin typeface="Arial" panose="020B0604020202020204" pitchFamily="34" charset="0"/>
                <a:cs typeface="Arial" panose="020B0604020202020204" pitchFamily="34" charset="0"/>
              </a:rPr>
              <a:t>How </a:t>
            </a:r>
            <a:r>
              <a:rPr lang="en-US" sz="3600" spc="-13" dirty="0" err="1">
                <a:solidFill>
                  <a:schemeClr val="bg1"/>
                </a:solidFill>
                <a:latin typeface="Arial" panose="020B0604020202020204" pitchFamily="34" charset="0"/>
                <a:cs typeface="Arial" panose="020B0604020202020204" pitchFamily="34" charset="0"/>
              </a:rPr>
              <a:t>MediCaid</a:t>
            </a:r>
            <a:r>
              <a:rPr lang="en-US" sz="3600" spc="-13" dirty="0">
                <a:solidFill>
                  <a:schemeClr val="bg1"/>
                </a:solidFill>
                <a:latin typeface="Arial" panose="020B0604020202020204" pitchFamily="34" charset="0"/>
                <a:cs typeface="Arial" panose="020B0604020202020204" pitchFamily="34" charset="0"/>
              </a:rPr>
              <a:t> </a:t>
            </a:r>
            <a:r>
              <a:rPr lang="en-US" sz="3600" spc="-7" dirty="0">
                <a:solidFill>
                  <a:schemeClr val="bg1"/>
                </a:solidFill>
                <a:latin typeface="Arial" panose="020B0604020202020204" pitchFamily="34" charset="0"/>
                <a:cs typeface="Arial" panose="020B0604020202020204" pitchFamily="34" charset="0"/>
              </a:rPr>
              <a:t>Works </a:t>
            </a:r>
            <a:r>
              <a:rPr lang="en-US" sz="3600" spc="-13" dirty="0">
                <a:solidFill>
                  <a:schemeClr val="bg1"/>
                </a:solidFill>
                <a:latin typeface="Arial" panose="020B0604020202020204" pitchFamily="34" charset="0"/>
                <a:cs typeface="Arial" panose="020B0604020202020204" pitchFamily="34" charset="0"/>
              </a:rPr>
              <a:t>and </a:t>
            </a:r>
            <a:r>
              <a:rPr lang="en-US" sz="3600" dirty="0">
                <a:solidFill>
                  <a:schemeClr val="bg1"/>
                </a:solidFill>
                <a:latin typeface="Arial" panose="020B0604020202020204" pitchFamily="34" charset="0"/>
                <a:cs typeface="Arial" panose="020B0604020202020204" pitchFamily="34" charset="0"/>
              </a:rPr>
              <a:t>What </a:t>
            </a:r>
            <a:r>
              <a:rPr lang="en-US" sz="3600" spc="-7" dirty="0">
                <a:solidFill>
                  <a:schemeClr val="bg1"/>
                </a:solidFill>
                <a:latin typeface="Arial" panose="020B0604020202020204" pitchFamily="34" charset="0"/>
                <a:cs typeface="Arial" panose="020B0604020202020204" pitchFamily="34" charset="0"/>
              </a:rPr>
              <a:t>It </a:t>
            </a:r>
            <a:r>
              <a:rPr lang="en-US" sz="3600" spc="-13" dirty="0">
                <a:solidFill>
                  <a:schemeClr val="bg1"/>
                </a:solidFill>
                <a:latin typeface="Arial" panose="020B0604020202020204" pitchFamily="34" charset="0"/>
                <a:cs typeface="Arial" panose="020B0604020202020204" pitchFamily="34" charset="0"/>
              </a:rPr>
              <a:t>Means </a:t>
            </a:r>
            <a:r>
              <a:rPr lang="en-US" sz="3600" spc="-7" dirty="0">
                <a:solidFill>
                  <a:schemeClr val="bg1"/>
                </a:solidFill>
                <a:latin typeface="Arial" panose="020B0604020202020204" pitchFamily="34" charset="0"/>
                <a:cs typeface="Arial" panose="020B0604020202020204" pitchFamily="34" charset="0"/>
              </a:rPr>
              <a:t>for Cross Sector Collaboration: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spc="-7" dirty="0">
              <a:solidFill>
                <a:schemeClr val="bg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spc="-7" dirty="0">
                <a:solidFill>
                  <a:schemeClr val="bg1"/>
                </a:solidFill>
                <a:latin typeface="Arial" panose="020B0604020202020204" pitchFamily="34" charset="0"/>
                <a:cs typeface="Arial" panose="020B0604020202020204" pitchFamily="34" charset="0"/>
              </a:rPr>
              <a:t>  The 7 Essential </a:t>
            </a:r>
            <a:r>
              <a:rPr lang="en-US" sz="3600" spc="-13" dirty="0">
                <a:solidFill>
                  <a:schemeClr val="bg1"/>
                </a:solidFill>
                <a:latin typeface="Arial" panose="020B0604020202020204" pitchFamily="34" charset="0"/>
                <a:cs typeface="Arial" panose="020B0604020202020204" pitchFamily="34" charset="0"/>
              </a:rPr>
              <a:t>MediCal Payors and The Need To Know Them All</a:t>
            </a:r>
            <a:endParaRPr kumimoji="0" lang="en-US" sz="3600" b="1" i="0" u="none" strike="noStrike" kern="1200" cap="none" spc="0" normalizeH="0" baseline="0" noProof="0" dirty="0">
              <a:ln>
                <a:noFill/>
              </a:ln>
              <a:solidFill>
                <a:schemeClr val="bg1"/>
              </a:solidFill>
              <a:effectLst/>
              <a:uLnTx/>
              <a:uFillTx/>
              <a:latin typeface="Arial Nova Cond" panose="020B0506020202020204" pitchFamily="34" charset="0"/>
              <a:ea typeface="+mn-ea"/>
              <a:cs typeface="+mn-cs"/>
            </a:endParaRPr>
          </a:p>
        </p:txBody>
      </p:sp>
    </p:spTree>
    <p:extLst>
      <p:ext uri="{BB962C8B-B14F-4D97-AF65-F5344CB8AC3E}">
        <p14:creationId xmlns:p14="http://schemas.microsoft.com/office/powerpoint/2010/main" val="175313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descr="Image of text that show CPE + FFP = a medicaid expenditure ">
            <a:extLst>
              <a:ext uri="{FF2B5EF4-FFF2-40B4-BE49-F238E27FC236}">
                <a16:creationId xmlns:a16="http://schemas.microsoft.com/office/drawing/2014/main" id="{56763475-F937-514D-A8B0-6F4EADEBF2EE}"/>
              </a:ext>
            </a:extLst>
          </p:cNvPr>
          <p:cNvSpPr/>
          <p:nvPr/>
        </p:nvSpPr>
        <p:spPr>
          <a:xfrm>
            <a:off x="875516" y="1362659"/>
            <a:ext cx="10703577" cy="2305574"/>
          </a:xfrm>
          <a:prstGeom prst="rect">
            <a:avLst/>
          </a:prstGeom>
          <a:solidFill>
            <a:srgbClr val="1384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F47C6B02-1BCE-3B43-8565-B597F3BA1A61}"/>
              </a:ext>
            </a:extLst>
          </p:cNvPr>
          <p:cNvSpPr/>
          <p:nvPr/>
        </p:nvSpPr>
        <p:spPr>
          <a:xfrm>
            <a:off x="1522356" y="1669025"/>
            <a:ext cx="1283723" cy="1283723"/>
          </a:xfrm>
          <a:prstGeom prst="ellipse">
            <a:avLst/>
          </a:prstGeom>
          <a:solidFill>
            <a:schemeClr val="bg1"/>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21E9AE5B-7EDB-8544-B8C2-4745E79B7FBB}"/>
              </a:ext>
            </a:extLst>
          </p:cNvPr>
          <p:cNvSpPr/>
          <p:nvPr/>
        </p:nvSpPr>
        <p:spPr>
          <a:xfrm>
            <a:off x="4392877" y="1669025"/>
            <a:ext cx="1283723" cy="1283723"/>
          </a:xfrm>
          <a:prstGeom prst="ellipse">
            <a:avLst/>
          </a:prstGeom>
          <a:solidFill>
            <a:schemeClr val="bg1"/>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latin typeface="Arial" panose="020B0604020202020204" pitchFamily="34" charset="0"/>
              <a:cs typeface="Arial" panose="020B0604020202020204" pitchFamily="34" charset="0"/>
            </a:endParaRPr>
          </a:p>
        </p:txBody>
      </p:sp>
      <p:sp>
        <p:nvSpPr>
          <p:cNvPr id="4" name="Title 3" descr="Image that states: THE FEDERAL MATCH IS GUARANTEED:">
            <a:extLst>
              <a:ext uri="{FF2B5EF4-FFF2-40B4-BE49-F238E27FC236}">
                <a16:creationId xmlns:a16="http://schemas.microsoft.com/office/drawing/2014/main" id="{D24184C3-C35C-9648-8696-C167BDD6150A}"/>
              </a:ext>
            </a:extLst>
          </p:cNvPr>
          <p:cNvSpPr>
            <a:spLocks noGrp="1"/>
          </p:cNvSpPr>
          <p:nvPr>
            <p:ph type="title"/>
          </p:nvPr>
        </p:nvSpPr>
        <p:spPr>
          <a:xfrm>
            <a:off x="876133" y="740709"/>
            <a:ext cx="10989945" cy="506345"/>
          </a:xfrm>
        </p:spPr>
        <p:txBody>
          <a:bodyPr>
            <a:normAutofit/>
          </a:bodyPr>
          <a:lstStyle/>
          <a:p>
            <a:r>
              <a:rPr lang="en-US" sz="2800" b="1" dirty="0">
                <a:latin typeface="Arial" panose="020B0604020202020204" pitchFamily="34" charset="0"/>
                <a:ea typeface="Open Sans Light" panose="020B0306030504020204" pitchFamily="34" charset="0"/>
                <a:cs typeface="Arial" panose="020B0604020202020204" pitchFamily="34" charset="0"/>
              </a:rPr>
              <a:t>THE FEDERAL MATCH IS GUARANTEED:</a:t>
            </a:r>
          </a:p>
        </p:txBody>
      </p:sp>
      <p:sp>
        <p:nvSpPr>
          <p:cNvPr id="5" name="Slide Number Placeholder 4">
            <a:extLst>
              <a:ext uri="{FF2B5EF4-FFF2-40B4-BE49-F238E27FC236}">
                <a16:creationId xmlns:a16="http://schemas.microsoft.com/office/drawing/2014/main" id="{17327178-C513-46D7-9EAD-F27D81D90BE1}"/>
              </a:ext>
            </a:extLst>
          </p:cNvPr>
          <p:cNvSpPr>
            <a:spLocks noGrp="1"/>
          </p:cNvSpPr>
          <p:nvPr>
            <p:ph type="sldNum" sz="quarter" idx="10"/>
          </p:nvPr>
        </p:nvSpPr>
        <p:spPr/>
        <p:txBody>
          <a:bodyPr/>
          <a:lstStyle/>
          <a:p>
            <a:fld id="{D477E2CB-D0FB-5D4A-A62C-3E74AA79334D}" type="slidenum">
              <a:rPr lang="en-US" smtClean="0"/>
              <a:pPr/>
              <a:t>23</a:t>
            </a:fld>
            <a:endParaRPr lang="en-US"/>
          </a:p>
        </p:txBody>
      </p:sp>
      <p:sp>
        <p:nvSpPr>
          <p:cNvPr id="15" name="Text Placeholder 14" descr="Image that states: Certified Public Expenditure (CPE) = A governmental entity, including a governmental provider (e.g., county hospital, local education agency) incurs an expenditure eligible for FFP under the state’s approved Medicaid state plan (DHCS definition).&#13;&#10;Federal Financial Participation (FFP) = The federal share of Medicaid dollars when all state and federal requirements are met.&#13;&#10;">
            <a:extLst>
              <a:ext uri="{FF2B5EF4-FFF2-40B4-BE49-F238E27FC236}">
                <a16:creationId xmlns:a16="http://schemas.microsoft.com/office/drawing/2014/main" id="{A319BF51-9858-A547-A580-7EA60E74568F}"/>
              </a:ext>
            </a:extLst>
          </p:cNvPr>
          <p:cNvSpPr>
            <a:spLocks noGrp="1"/>
          </p:cNvSpPr>
          <p:nvPr>
            <p:ph type="body" sz="quarter" idx="11"/>
          </p:nvPr>
        </p:nvSpPr>
        <p:spPr>
          <a:xfrm>
            <a:off x="875516" y="4032404"/>
            <a:ext cx="10703577" cy="1844097"/>
          </a:xfrm>
        </p:spPr>
        <p:txBody>
          <a:bodyPr>
            <a:normAutofit lnSpcReduction="10000"/>
          </a:bodyPr>
          <a:lstStyle/>
          <a:p>
            <a:pPr marL="0" indent="0">
              <a:lnSpc>
                <a:spcPct val="100000"/>
              </a:lnSpc>
              <a:spcAft>
                <a:spcPts val="1333"/>
              </a:spcAft>
              <a:buNone/>
            </a:pPr>
            <a:r>
              <a:rPr lang="en-US" sz="2000" b="1" dirty="0">
                <a:solidFill>
                  <a:srgbClr val="E27301"/>
                </a:solidFill>
                <a:latin typeface="Arial" panose="020B0604020202020204" pitchFamily="34" charset="0"/>
                <a:ea typeface="Open Sans Light" panose="020B0306030504020204" pitchFamily="34" charset="0"/>
                <a:cs typeface="Arial" panose="020B0604020202020204" pitchFamily="34" charset="0"/>
              </a:rPr>
              <a:t>Certified Public Expenditure (CPE) </a:t>
            </a:r>
            <a:r>
              <a:rPr lang="en-US" sz="2000" dirty="0">
                <a:solidFill>
                  <a:srgbClr val="E27301"/>
                </a:solidFill>
                <a:latin typeface="Arial" panose="020B0604020202020204" pitchFamily="34" charset="0"/>
                <a:ea typeface="Open Sans Light" panose="020B0306030504020204" pitchFamily="34" charset="0"/>
                <a:cs typeface="Arial" panose="020B0604020202020204" pitchFamily="34" charset="0"/>
              </a:rPr>
              <a:t>= </a:t>
            </a:r>
            <a:r>
              <a:rPr lang="en-US" sz="2000" dirty="0">
                <a:latin typeface="Arial" panose="020B0604020202020204" pitchFamily="34" charset="0"/>
                <a:ea typeface="Open Sans Light" panose="020B0306030504020204" pitchFamily="34" charset="0"/>
                <a:cs typeface="Arial" panose="020B0604020202020204" pitchFamily="34" charset="0"/>
              </a:rPr>
              <a:t>A governmental entity, including a governmental provider (e.g., county hospital, local education agency) incurs an expenditure eligible for FFP under the state’s approved Medicaid state plan (DHCS definition).</a:t>
            </a:r>
          </a:p>
          <a:p>
            <a:pPr marL="0" indent="0">
              <a:lnSpc>
                <a:spcPct val="100000"/>
              </a:lnSpc>
              <a:spcAft>
                <a:spcPts val="1333"/>
              </a:spcAft>
              <a:buNone/>
            </a:pPr>
            <a:r>
              <a:rPr lang="en-US" sz="2000" b="1" dirty="0">
                <a:solidFill>
                  <a:srgbClr val="E27301"/>
                </a:solidFill>
                <a:latin typeface="Arial" panose="020B0604020202020204" pitchFamily="34" charset="0"/>
                <a:ea typeface="Open Sans Light" panose="020B0306030504020204" pitchFamily="34" charset="0"/>
                <a:cs typeface="Arial" panose="020B0604020202020204" pitchFamily="34" charset="0"/>
              </a:rPr>
              <a:t>Federal Financial Participation (FFP)</a:t>
            </a:r>
            <a:r>
              <a:rPr lang="en-US" sz="2000" dirty="0">
                <a:solidFill>
                  <a:srgbClr val="E27301"/>
                </a:solidFill>
                <a:latin typeface="Arial" panose="020B0604020202020204" pitchFamily="34" charset="0"/>
                <a:ea typeface="Open Sans Light" panose="020B0306030504020204" pitchFamily="34" charset="0"/>
                <a:cs typeface="Arial" panose="020B0604020202020204" pitchFamily="34" charset="0"/>
              </a:rPr>
              <a:t> = </a:t>
            </a:r>
            <a:r>
              <a:rPr lang="en-US" sz="2000" dirty="0">
                <a:latin typeface="Arial" panose="020B0604020202020204" pitchFamily="34" charset="0"/>
                <a:ea typeface="Open Sans Light" panose="020B0306030504020204" pitchFamily="34" charset="0"/>
                <a:cs typeface="Arial" panose="020B0604020202020204" pitchFamily="34" charset="0"/>
              </a:rPr>
              <a:t>The federal share of Medicaid dollars when all state and federal requirements are met.</a:t>
            </a:r>
          </a:p>
        </p:txBody>
      </p:sp>
      <p:sp>
        <p:nvSpPr>
          <p:cNvPr id="11" name="Plus 10">
            <a:extLst>
              <a:ext uri="{FF2B5EF4-FFF2-40B4-BE49-F238E27FC236}">
                <a16:creationId xmlns:a16="http://schemas.microsoft.com/office/drawing/2014/main" id="{D46EB60E-5291-9342-80FD-64838008D4E3}"/>
              </a:ext>
            </a:extLst>
          </p:cNvPr>
          <p:cNvSpPr/>
          <p:nvPr/>
        </p:nvSpPr>
        <p:spPr>
          <a:xfrm>
            <a:off x="3255577" y="1978983"/>
            <a:ext cx="717369" cy="704149"/>
          </a:xfrm>
          <a:prstGeom prst="mathPlu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DDA3AEEA-EAB9-E74C-BF5B-3C682F5CF4A1}"/>
              </a:ext>
            </a:extLst>
          </p:cNvPr>
          <p:cNvSpPr/>
          <p:nvPr/>
        </p:nvSpPr>
        <p:spPr>
          <a:xfrm>
            <a:off x="6963953" y="2060233"/>
            <a:ext cx="4003019" cy="502766"/>
          </a:xfrm>
          <a:prstGeom prst="rect">
            <a:avLst/>
          </a:prstGeom>
        </p:spPr>
        <p:txBody>
          <a:bodyPr wrap="none">
            <a:spAutoFit/>
          </a:bodyPr>
          <a:lstStyle/>
          <a:p>
            <a:r>
              <a:rPr lang="en-US" sz="2667" b="1" dirty="0">
                <a:solidFill>
                  <a:schemeClr val="bg1"/>
                </a:solidFill>
                <a:latin typeface="Arial" panose="020B0604020202020204" pitchFamily="34" charset="0"/>
                <a:ea typeface="Open Sans" panose="020B0606030504020204" pitchFamily="34" charset="0"/>
                <a:cs typeface="Arial" panose="020B0604020202020204" pitchFamily="34" charset="0"/>
              </a:rPr>
              <a:t>a Medicaid Expenditure</a:t>
            </a:r>
          </a:p>
        </p:txBody>
      </p:sp>
      <p:pic>
        <p:nvPicPr>
          <p:cNvPr id="16" name="Picture 15">
            <a:extLst>
              <a:ext uri="{FF2B5EF4-FFF2-40B4-BE49-F238E27FC236}">
                <a16:creationId xmlns:a16="http://schemas.microsoft.com/office/drawing/2014/main" id="{4457D465-FB1F-F04E-9404-90E5011048CF}"/>
              </a:ext>
            </a:extLst>
          </p:cNvPr>
          <p:cNvPicPr>
            <a:picLocks noChangeAspect="1"/>
          </p:cNvPicPr>
          <p:nvPr/>
        </p:nvPicPr>
        <p:blipFill>
          <a:blip r:embed="rId3"/>
          <a:srcRect/>
          <a:stretch/>
        </p:blipFill>
        <p:spPr>
          <a:xfrm rot="21404820">
            <a:off x="1694575" y="1791023"/>
            <a:ext cx="1036779" cy="1036779"/>
          </a:xfrm>
          <a:prstGeom prst="rect">
            <a:avLst/>
          </a:prstGeom>
        </p:spPr>
      </p:pic>
      <p:pic>
        <p:nvPicPr>
          <p:cNvPr id="17" name="Picture 16">
            <a:extLst>
              <a:ext uri="{FF2B5EF4-FFF2-40B4-BE49-F238E27FC236}">
                <a16:creationId xmlns:a16="http://schemas.microsoft.com/office/drawing/2014/main" id="{205A2956-ACF2-E342-9CF4-FD2D38143DA4}"/>
              </a:ext>
            </a:extLst>
          </p:cNvPr>
          <p:cNvPicPr>
            <a:picLocks noChangeAspect="1"/>
          </p:cNvPicPr>
          <p:nvPr/>
        </p:nvPicPr>
        <p:blipFill>
          <a:blip r:embed="rId4"/>
          <a:srcRect/>
          <a:stretch/>
        </p:blipFill>
        <p:spPr>
          <a:xfrm>
            <a:off x="4526642" y="1795281"/>
            <a:ext cx="1094255" cy="1094255"/>
          </a:xfrm>
          <a:prstGeom prst="rect">
            <a:avLst/>
          </a:prstGeom>
        </p:spPr>
      </p:pic>
      <p:sp>
        <p:nvSpPr>
          <p:cNvPr id="21" name="Rectangle 20">
            <a:extLst>
              <a:ext uri="{FF2B5EF4-FFF2-40B4-BE49-F238E27FC236}">
                <a16:creationId xmlns:a16="http://schemas.microsoft.com/office/drawing/2014/main" id="{E3491C71-9315-D64C-8DD7-9FBEE6C11AC1}"/>
              </a:ext>
            </a:extLst>
          </p:cNvPr>
          <p:cNvSpPr/>
          <p:nvPr/>
        </p:nvSpPr>
        <p:spPr>
          <a:xfrm>
            <a:off x="1513027" y="2067579"/>
            <a:ext cx="1283724" cy="584775"/>
          </a:xfrm>
          <a:prstGeom prst="rect">
            <a:avLst/>
          </a:prstGeom>
        </p:spPr>
        <p:txBody>
          <a:bodyPr wrap="square">
            <a:spAutoFit/>
          </a:bodyPr>
          <a:lstStyle/>
          <a:p>
            <a:pPr marL="1601748" indent="-1601748" algn="ctr"/>
            <a:r>
              <a:rPr lang="en-US" sz="3200" dirty="0">
                <a:solidFill>
                  <a:schemeClr val="bg1"/>
                </a:solidFill>
                <a:latin typeface="Arial" panose="020B0604020202020204" pitchFamily="34" charset="0"/>
                <a:ea typeface="Open Sans" panose="020B0606030504020204" pitchFamily="34" charset="0"/>
                <a:cs typeface="Arial" panose="020B0604020202020204" pitchFamily="34" charset="0"/>
              </a:rPr>
              <a:t>$</a:t>
            </a:r>
          </a:p>
        </p:txBody>
      </p:sp>
      <p:sp>
        <p:nvSpPr>
          <p:cNvPr id="22" name="Rectangle 21">
            <a:extLst>
              <a:ext uri="{FF2B5EF4-FFF2-40B4-BE49-F238E27FC236}">
                <a16:creationId xmlns:a16="http://schemas.microsoft.com/office/drawing/2014/main" id="{B367D9FE-AD17-7E45-AD92-A987F4939665}"/>
              </a:ext>
            </a:extLst>
          </p:cNvPr>
          <p:cNvSpPr/>
          <p:nvPr/>
        </p:nvSpPr>
        <p:spPr>
          <a:xfrm>
            <a:off x="4390817" y="2067579"/>
            <a:ext cx="1236255" cy="584775"/>
          </a:xfrm>
          <a:prstGeom prst="rect">
            <a:avLst/>
          </a:prstGeom>
        </p:spPr>
        <p:txBody>
          <a:bodyPr wrap="square">
            <a:spAutoFit/>
          </a:bodyPr>
          <a:lstStyle/>
          <a:p>
            <a:pPr marL="1601748" indent="-1601748" algn="ctr"/>
            <a:r>
              <a:rPr lang="en-US" sz="3200" dirty="0">
                <a:solidFill>
                  <a:schemeClr val="bg1"/>
                </a:solidFill>
                <a:latin typeface="Arial" panose="020B0604020202020204" pitchFamily="34" charset="0"/>
                <a:ea typeface="Open Sans" panose="020B0606030504020204" pitchFamily="34" charset="0"/>
                <a:cs typeface="Arial" panose="020B0604020202020204" pitchFamily="34" charset="0"/>
              </a:rPr>
              <a:t>$</a:t>
            </a:r>
          </a:p>
        </p:txBody>
      </p:sp>
      <p:sp>
        <p:nvSpPr>
          <p:cNvPr id="23" name="Rectangle 22">
            <a:extLst>
              <a:ext uri="{FF2B5EF4-FFF2-40B4-BE49-F238E27FC236}">
                <a16:creationId xmlns:a16="http://schemas.microsoft.com/office/drawing/2014/main" id="{D895EAC3-A9F1-5E45-8B2E-55879E171FF7}"/>
              </a:ext>
            </a:extLst>
          </p:cNvPr>
          <p:cNvSpPr/>
          <p:nvPr/>
        </p:nvSpPr>
        <p:spPr>
          <a:xfrm>
            <a:off x="5954733" y="1684460"/>
            <a:ext cx="784189" cy="1323439"/>
          </a:xfrm>
          <a:prstGeom prst="rect">
            <a:avLst/>
          </a:prstGeom>
        </p:spPr>
        <p:txBody>
          <a:bodyPr wrap="none">
            <a:spAutoFit/>
          </a:bodyPr>
          <a:lstStyle/>
          <a:p>
            <a:r>
              <a:rPr lang="en-US" sz="8000" b="1" dirty="0">
                <a:solidFill>
                  <a:schemeClr val="bg1"/>
                </a:solidFill>
                <a:latin typeface="Arial" panose="020B0604020202020204" pitchFamily="34" charset="0"/>
                <a:ea typeface="Open Sans" panose="020B0606030504020204" pitchFamily="34" charset="0"/>
                <a:cs typeface="Arial" panose="020B0604020202020204" pitchFamily="34" charset="0"/>
              </a:rPr>
              <a:t>=</a:t>
            </a:r>
            <a:endParaRPr lang="en-US" sz="800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230DB14-44B0-D94B-9C07-59D52A53F9B7}"/>
              </a:ext>
            </a:extLst>
          </p:cNvPr>
          <p:cNvSpPr/>
          <p:nvPr/>
        </p:nvSpPr>
        <p:spPr>
          <a:xfrm>
            <a:off x="1545953" y="2986403"/>
            <a:ext cx="1283724" cy="502766"/>
          </a:xfrm>
          <a:prstGeom prst="rect">
            <a:avLst/>
          </a:prstGeom>
        </p:spPr>
        <p:txBody>
          <a:bodyPr wrap="square">
            <a:spAutoFit/>
          </a:bodyPr>
          <a:lstStyle/>
          <a:p>
            <a:pPr marL="1601748" indent="-1601748" algn="ctr"/>
            <a:r>
              <a:rPr lang="en-US" sz="2667" b="1" dirty="0">
                <a:solidFill>
                  <a:schemeClr val="bg1"/>
                </a:solidFill>
                <a:latin typeface="Arial" panose="020B0604020202020204" pitchFamily="34" charset="0"/>
                <a:ea typeface="Open Sans" panose="020B0606030504020204" pitchFamily="34" charset="0"/>
                <a:cs typeface="Arial" panose="020B0604020202020204" pitchFamily="34" charset="0"/>
              </a:rPr>
              <a:t>CPE</a:t>
            </a:r>
            <a:endParaRPr lang="en-US" sz="2667"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B52BA82-9245-364C-8D3F-71CCA36CA6EF}"/>
              </a:ext>
            </a:extLst>
          </p:cNvPr>
          <p:cNvSpPr txBox="1"/>
          <p:nvPr/>
        </p:nvSpPr>
        <p:spPr>
          <a:xfrm>
            <a:off x="4500107" y="2986403"/>
            <a:ext cx="1181428" cy="502766"/>
          </a:xfrm>
          <a:prstGeom prst="rect">
            <a:avLst/>
          </a:prstGeom>
          <a:noFill/>
        </p:spPr>
        <p:txBody>
          <a:bodyPr wrap="square" rtlCol="0">
            <a:spAutoFit/>
          </a:bodyPr>
          <a:lstStyle/>
          <a:p>
            <a:pPr algn="ctr"/>
            <a:r>
              <a:rPr lang="en-US" sz="2667" b="1" dirty="0">
                <a:solidFill>
                  <a:schemeClr val="bg1"/>
                </a:solidFill>
                <a:latin typeface="Arial" panose="020B0604020202020204" pitchFamily="34" charset="0"/>
                <a:ea typeface="Open Sans" panose="020B0606030504020204" pitchFamily="34" charset="0"/>
                <a:cs typeface="Arial" panose="020B0604020202020204" pitchFamily="34" charset="0"/>
              </a:rPr>
              <a:t>FFP</a:t>
            </a:r>
            <a:endParaRPr lang="en-US" sz="2667"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71220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9" grpId="0" animBg="1"/>
      <p:bldP spid="20" grpId="0" animBg="1"/>
      <p:bldP spid="15" grpId="0" build="p"/>
      <p:bldP spid="11" grpId="0" animBg="1"/>
      <p:bldP spid="13" grpId="0"/>
      <p:bldP spid="23" grpId="0"/>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1" name="Isosceles Triangle 30" descr="Image that shows 7 arrows coming from the State of California Image. Each arrow points to a specific circle. The first circle states: Health Plans (MCO) Capitation; the second circle states: County Mental Health Depts. (MHP) CPE; the third circle states: School Districts (LEAs/SELPAs) CPE; the fourth circle states: Community Health Centers FQHC PPS; the fifth circle states: Dept. of Health (LGA) CPE; the sixth circle states Hospital UC/PH IGT and the seventh circle states Regional Center CPE. Beneath all seven circles there is one large arrow pointing down to two people - an adult and a child. "/>
          <p:cNvSpPr/>
          <p:nvPr/>
        </p:nvSpPr>
        <p:spPr>
          <a:xfrm rot="10800000">
            <a:off x="1387217" y="4055636"/>
            <a:ext cx="10093585" cy="1887827"/>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5" name="Title 4" descr="Image that states: THE MEDICAID MAP: WHO PAYS FOR FEDERALLY ENTITLED SERVICES TO CHILDREN AND FAMILIES">
            <a:extLst>
              <a:ext uri="{FF2B5EF4-FFF2-40B4-BE49-F238E27FC236}">
                <a16:creationId xmlns:a16="http://schemas.microsoft.com/office/drawing/2014/main" id="{142526BA-2D6D-D74B-85FD-D53783DC7357}"/>
              </a:ext>
            </a:extLst>
          </p:cNvPr>
          <p:cNvSpPr>
            <a:spLocks noGrp="1"/>
          </p:cNvSpPr>
          <p:nvPr>
            <p:ph type="title"/>
          </p:nvPr>
        </p:nvSpPr>
        <p:spPr>
          <a:xfrm>
            <a:off x="413649" y="349766"/>
            <a:ext cx="12083197" cy="506345"/>
          </a:xfrm>
        </p:spPr>
        <p:txBody>
          <a:bodyPr>
            <a:noAutofit/>
          </a:bodyPr>
          <a:lstStyle/>
          <a:p>
            <a:pPr algn="ctr"/>
            <a:r>
              <a:rPr lang="en-US" sz="2400" b="1" dirty="0">
                <a:latin typeface="Arial" panose="020B0604020202020204" pitchFamily="34" charset="0"/>
                <a:ea typeface="Open Sans Light" panose="020B0306030504020204" pitchFamily="34" charset="0"/>
                <a:cs typeface="Arial" panose="020B0604020202020204" pitchFamily="34" charset="0"/>
              </a:rPr>
              <a:t>THE MEDICAID MAP: WHO PAYS FOR FEDERALLY ENTITLED SERVICES TO CHILDREN AND FAMILIES</a:t>
            </a:r>
          </a:p>
        </p:txBody>
      </p:sp>
      <p:sp>
        <p:nvSpPr>
          <p:cNvPr id="3" name="Slide Number Placeholder 2"/>
          <p:cNvSpPr>
            <a:spLocks noGrp="1"/>
          </p:cNvSpPr>
          <p:nvPr>
            <p:ph type="sldNum" sz="quarter" idx="10"/>
          </p:nvPr>
        </p:nvSpPr>
        <p:spPr/>
        <p:txBody>
          <a:bodyPr/>
          <a:lstStyle/>
          <a:p>
            <a:fld id="{5B9F9593-90F4-9E49-A578-D7F9853B242D}" type="slidenum">
              <a:rPr lang="en-US" smtClean="0"/>
              <a:t>24</a:t>
            </a:fld>
            <a:endParaRPr lang="en-US"/>
          </a:p>
        </p:txBody>
      </p:sp>
      <p:sp>
        <p:nvSpPr>
          <p:cNvPr id="7" name="Oval 6"/>
          <p:cNvSpPr/>
          <p:nvPr/>
        </p:nvSpPr>
        <p:spPr>
          <a:xfrm>
            <a:off x="1387216" y="3464116"/>
            <a:ext cx="1283723" cy="1283723"/>
          </a:xfrm>
          <a:prstGeom prst="ellipse">
            <a:avLst/>
          </a:prstGeom>
          <a:solidFill>
            <a:schemeClr val="bg1"/>
          </a:solid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20" name="Oval 19"/>
          <p:cNvSpPr/>
          <p:nvPr/>
        </p:nvSpPr>
        <p:spPr>
          <a:xfrm>
            <a:off x="2855527" y="3464116"/>
            <a:ext cx="1283723" cy="1283723"/>
          </a:xfrm>
          <a:prstGeom prst="ellipse">
            <a:avLst/>
          </a:prstGeom>
          <a:solidFill>
            <a:schemeClr val="bg1"/>
          </a:solid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21" name="Oval 20"/>
          <p:cNvSpPr/>
          <p:nvPr/>
        </p:nvSpPr>
        <p:spPr>
          <a:xfrm>
            <a:off x="7181801" y="3555700"/>
            <a:ext cx="1283723" cy="1283723"/>
          </a:xfrm>
          <a:prstGeom prst="ellipse">
            <a:avLst/>
          </a:prstGeom>
          <a:solidFill>
            <a:schemeClr val="bg1"/>
          </a:solid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22" name="Oval 21"/>
          <p:cNvSpPr/>
          <p:nvPr/>
        </p:nvSpPr>
        <p:spPr>
          <a:xfrm>
            <a:off x="4287016" y="3553199"/>
            <a:ext cx="1283723" cy="1283723"/>
          </a:xfrm>
          <a:prstGeom prst="ellipse">
            <a:avLst/>
          </a:prstGeom>
          <a:solidFill>
            <a:schemeClr val="bg1"/>
          </a:solid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23" name="Oval 22"/>
          <p:cNvSpPr/>
          <p:nvPr/>
        </p:nvSpPr>
        <p:spPr>
          <a:xfrm>
            <a:off x="5786904" y="3535035"/>
            <a:ext cx="1283723" cy="1283723"/>
          </a:xfrm>
          <a:prstGeom prst="ellipse">
            <a:avLst/>
          </a:prstGeom>
          <a:solidFill>
            <a:schemeClr val="bg1"/>
          </a:solid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24" name="Oval 23"/>
          <p:cNvSpPr/>
          <p:nvPr/>
        </p:nvSpPr>
        <p:spPr>
          <a:xfrm>
            <a:off x="8728767" y="3464116"/>
            <a:ext cx="1283723" cy="1283723"/>
          </a:xfrm>
          <a:prstGeom prst="ellipse">
            <a:avLst/>
          </a:prstGeom>
          <a:solidFill>
            <a:schemeClr val="bg1"/>
          </a:solid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25" name="Oval 24"/>
          <p:cNvSpPr/>
          <p:nvPr/>
        </p:nvSpPr>
        <p:spPr>
          <a:xfrm>
            <a:off x="10197079" y="3464116"/>
            <a:ext cx="1283723" cy="1283723"/>
          </a:xfrm>
          <a:prstGeom prst="ellipse">
            <a:avLst/>
          </a:prstGeom>
          <a:solidFill>
            <a:schemeClr val="bg1"/>
          </a:solid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grpSp>
        <p:nvGrpSpPr>
          <p:cNvPr id="30" name="Group 29" descr="Image that shows a circle with $ in the middle with the following text to the right of the circle: Federal Government: Distributed through Federal departments with funding authorized by Congress (FFP/Match)&#13;&#10;"/>
          <p:cNvGrpSpPr/>
          <p:nvPr/>
        </p:nvGrpSpPr>
        <p:grpSpPr>
          <a:xfrm>
            <a:off x="1642583" y="1513260"/>
            <a:ext cx="4091884" cy="1101231"/>
            <a:chOff x="611481" y="963131"/>
            <a:chExt cx="5303138" cy="3758180"/>
          </a:xfrm>
        </p:grpSpPr>
        <p:sp>
          <p:nvSpPr>
            <p:cNvPr id="32" name="Isosceles Triangle 31"/>
            <p:cNvSpPr/>
            <p:nvPr/>
          </p:nvSpPr>
          <p:spPr>
            <a:xfrm rot="5400000">
              <a:off x="3684843" y="2491535"/>
              <a:ext cx="3758180" cy="701372"/>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33" name="Rectangle 32"/>
            <p:cNvSpPr/>
            <p:nvPr/>
          </p:nvSpPr>
          <p:spPr>
            <a:xfrm>
              <a:off x="611481" y="965437"/>
              <a:ext cx="4619193" cy="3753554"/>
            </a:xfrm>
            <a:prstGeom prst="rect">
              <a:avLst/>
            </a:prstGeom>
            <a:gradFill flip="none" rotWithShape="1">
              <a:gsLst>
                <a:gs pos="0">
                  <a:schemeClr val="bg1"/>
                </a:gs>
                <a:gs pos="100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grpSp>
      <p:sp>
        <p:nvSpPr>
          <p:cNvPr id="8" name="Text Placeholder 4"/>
          <p:cNvSpPr txBox="1">
            <a:spLocks/>
          </p:cNvSpPr>
          <p:nvPr/>
        </p:nvSpPr>
        <p:spPr>
          <a:xfrm>
            <a:off x="2642685" y="1592268"/>
            <a:ext cx="2911916" cy="479649"/>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600" kern="1200">
                <a:solidFill>
                  <a:srgbClr val="595959"/>
                </a:solidFill>
                <a:latin typeface="Open Sans"/>
                <a:ea typeface="+mn-ea"/>
                <a:cs typeface="Open Sans"/>
              </a:defRPr>
            </a:lvl1pPr>
            <a:lvl2pPr marL="182880" indent="-182880" algn="l" defTabSz="457200" rtl="0" eaLnBrk="1" latinLnBrk="0" hangingPunct="1">
              <a:spcBef>
                <a:spcPct val="20000"/>
              </a:spcBef>
              <a:buFont typeface="Arial"/>
              <a:buChar char="•"/>
              <a:defRPr sz="1600" kern="1200">
                <a:solidFill>
                  <a:srgbClr val="595959"/>
                </a:solidFill>
                <a:latin typeface="Open Sans"/>
                <a:ea typeface="+mn-ea"/>
                <a:cs typeface="Open Sans"/>
              </a:defRPr>
            </a:lvl2pPr>
            <a:lvl3pPr marL="914400" indent="0" algn="l" defTabSz="457200" rtl="0" eaLnBrk="1" latinLnBrk="0" hangingPunct="1">
              <a:spcBef>
                <a:spcPct val="20000"/>
              </a:spcBef>
              <a:buFont typeface="Arial"/>
              <a:buNone/>
              <a:defRPr sz="2400" kern="1200">
                <a:solidFill>
                  <a:srgbClr val="595959"/>
                </a:solidFill>
                <a:latin typeface="Open Sans"/>
                <a:ea typeface="+mn-ea"/>
                <a:cs typeface="Open Sans"/>
              </a:defRPr>
            </a:lvl3pPr>
            <a:lvl4pPr marL="1371600" indent="0" algn="l" defTabSz="457200" rtl="0" eaLnBrk="1" latinLnBrk="0" hangingPunct="1">
              <a:spcBef>
                <a:spcPct val="20000"/>
              </a:spcBef>
              <a:buFont typeface="Arial"/>
              <a:buNone/>
              <a:defRPr sz="2000" kern="1200">
                <a:solidFill>
                  <a:srgbClr val="595959"/>
                </a:solidFill>
                <a:latin typeface="Open Sans"/>
                <a:ea typeface="+mn-ea"/>
                <a:cs typeface="Open Sans"/>
              </a:defRPr>
            </a:lvl4pPr>
            <a:lvl5pPr marL="1828800" indent="0" algn="l" defTabSz="457200" rtl="0" eaLnBrk="1" latinLnBrk="0" hangingPunct="1">
              <a:spcBef>
                <a:spcPct val="20000"/>
              </a:spcBef>
              <a:buFont typeface="Arial"/>
              <a:buNone/>
              <a:defRPr sz="2000" kern="1200">
                <a:solidFill>
                  <a:srgbClr val="595959"/>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Federal Government</a:t>
            </a:r>
          </a:p>
        </p:txBody>
      </p:sp>
      <p:sp>
        <p:nvSpPr>
          <p:cNvPr id="9" name="Text Placeholder 4"/>
          <p:cNvSpPr txBox="1">
            <a:spLocks/>
          </p:cNvSpPr>
          <p:nvPr/>
        </p:nvSpPr>
        <p:spPr>
          <a:xfrm>
            <a:off x="7032558" y="1592268"/>
            <a:ext cx="2911916" cy="479649"/>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600" kern="1200">
                <a:solidFill>
                  <a:srgbClr val="595959"/>
                </a:solidFill>
                <a:latin typeface="Open Sans"/>
                <a:ea typeface="+mn-ea"/>
                <a:cs typeface="Open Sans"/>
              </a:defRPr>
            </a:lvl1pPr>
            <a:lvl2pPr marL="182880" indent="-182880" algn="l" defTabSz="457200" rtl="0" eaLnBrk="1" latinLnBrk="0" hangingPunct="1">
              <a:spcBef>
                <a:spcPct val="20000"/>
              </a:spcBef>
              <a:buFont typeface="Arial"/>
              <a:buChar char="•"/>
              <a:defRPr sz="1600" kern="1200">
                <a:solidFill>
                  <a:srgbClr val="595959"/>
                </a:solidFill>
                <a:latin typeface="Open Sans"/>
                <a:ea typeface="+mn-ea"/>
                <a:cs typeface="Open Sans"/>
              </a:defRPr>
            </a:lvl2pPr>
            <a:lvl3pPr marL="914400" indent="0" algn="l" defTabSz="457200" rtl="0" eaLnBrk="1" latinLnBrk="0" hangingPunct="1">
              <a:spcBef>
                <a:spcPct val="20000"/>
              </a:spcBef>
              <a:buFont typeface="Arial"/>
              <a:buNone/>
              <a:defRPr sz="2400" kern="1200">
                <a:solidFill>
                  <a:srgbClr val="595959"/>
                </a:solidFill>
                <a:latin typeface="Open Sans"/>
                <a:ea typeface="+mn-ea"/>
                <a:cs typeface="Open Sans"/>
              </a:defRPr>
            </a:lvl3pPr>
            <a:lvl4pPr marL="1371600" indent="0" algn="l" defTabSz="457200" rtl="0" eaLnBrk="1" latinLnBrk="0" hangingPunct="1">
              <a:spcBef>
                <a:spcPct val="20000"/>
              </a:spcBef>
              <a:buFont typeface="Arial"/>
              <a:buNone/>
              <a:defRPr sz="2000" kern="1200">
                <a:solidFill>
                  <a:srgbClr val="595959"/>
                </a:solidFill>
                <a:latin typeface="Open Sans"/>
                <a:ea typeface="+mn-ea"/>
                <a:cs typeface="Open Sans"/>
              </a:defRPr>
            </a:lvl4pPr>
            <a:lvl5pPr marL="1828800" indent="0" algn="l" defTabSz="457200" rtl="0" eaLnBrk="1" latinLnBrk="0" hangingPunct="1">
              <a:spcBef>
                <a:spcPct val="20000"/>
              </a:spcBef>
              <a:buFont typeface="Arial"/>
              <a:buNone/>
              <a:defRPr sz="2000" kern="1200">
                <a:solidFill>
                  <a:srgbClr val="595959"/>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State of CA</a:t>
            </a:r>
          </a:p>
        </p:txBody>
      </p:sp>
      <p:sp>
        <p:nvSpPr>
          <p:cNvPr id="10" name="Text Placeholder 4"/>
          <p:cNvSpPr txBox="1">
            <a:spLocks/>
          </p:cNvSpPr>
          <p:nvPr/>
        </p:nvSpPr>
        <p:spPr>
          <a:xfrm>
            <a:off x="2642685" y="1853796"/>
            <a:ext cx="2710435" cy="527792"/>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600" kern="1200">
                <a:solidFill>
                  <a:srgbClr val="595959"/>
                </a:solidFill>
                <a:latin typeface="Open Sans"/>
                <a:ea typeface="+mn-ea"/>
                <a:cs typeface="Open Sans"/>
              </a:defRPr>
            </a:lvl1pPr>
            <a:lvl2pPr marL="182880" indent="-182880" algn="l" defTabSz="457200" rtl="0" eaLnBrk="1" latinLnBrk="0" hangingPunct="1">
              <a:spcBef>
                <a:spcPct val="20000"/>
              </a:spcBef>
              <a:buFont typeface="Arial"/>
              <a:buChar char="•"/>
              <a:defRPr sz="1600" kern="1200">
                <a:solidFill>
                  <a:srgbClr val="595959"/>
                </a:solidFill>
                <a:latin typeface="Open Sans"/>
                <a:ea typeface="+mn-ea"/>
                <a:cs typeface="Open Sans"/>
              </a:defRPr>
            </a:lvl2pPr>
            <a:lvl3pPr marL="914400" indent="0" algn="l" defTabSz="457200" rtl="0" eaLnBrk="1" latinLnBrk="0" hangingPunct="1">
              <a:spcBef>
                <a:spcPct val="20000"/>
              </a:spcBef>
              <a:buFont typeface="Arial"/>
              <a:buNone/>
              <a:defRPr sz="2400" kern="1200">
                <a:solidFill>
                  <a:srgbClr val="595959"/>
                </a:solidFill>
                <a:latin typeface="Open Sans"/>
                <a:ea typeface="+mn-ea"/>
                <a:cs typeface="Open Sans"/>
              </a:defRPr>
            </a:lvl3pPr>
            <a:lvl4pPr marL="1371600" indent="0" algn="l" defTabSz="457200" rtl="0" eaLnBrk="1" latinLnBrk="0" hangingPunct="1">
              <a:spcBef>
                <a:spcPct val="20000"/>
              </a:spcBef>
              <a:buFont typeface="Arial"/>
              <a:buNone/>
              <a:defRPr sz="2000" kern="1200">
                <a:solidFill>
                  <a:srgbClr val="595959"/>
                </a:solidFill>
                <a:latin typeface="Open Sans"/>
                <a:ea typeface="+mn-ea"/>
                <a:cs typeface="Open Sans"/>
              </a:defRPr>
            </a:lvl4pPr>
            <a:lvl5pPr marL="1828800" indent="0" algn="l" defTabSz="457200" rtl="0" eaLnBrk="1" latinLnBrk="0" hangingPunct="1">
              <a:spcBef>
                <a:spcPct val="20000"/>
              </a:spcBef>
              <a:buFont typeface="Arial"/>
              <a:buNone/>
              <a:defRPr sz="2000" kern="1200">
                <a:solidFill>
                  <a:srgbClr val="595959"/>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latin typeface="Arial" panose="020B0604020202020204" pitchFamily="34" charset="0"/>
                <a:cs typeface="Arial" panose="020B0604020202020204" pitchFamily="34" charset="0"/>
              </a:rPr>
              <a:t>Distributed through Federal departments with funding authorized by Congress </a:t>
            </a:r>
            <a:r>
              <a:rPr lang="en-US" sz="1200" b="1" u="sng" dirty="0">
                <a:latin typeface="Arial" panose="020B0604020202020204" pitchFamily="34" charset="0"/>
                <a:cs typeface="Arial" panose="020B0604020202020204" pitchFamily="34" charset="0"/>
              </a:rPr>
              <a:t>(FFP/Match</a:t>
            </a:r>
            <a:r>
              <a:rPr lang="en-US" sz="1200" b="1" dirty="0">
                <a:latin typeface="Arial" panose="020B0604020202020204" pitchFamily="34" charset="0"/>
                <a:cs typeface="Arial" panose="020B0604020202020204" pitchFamily="34" charset="0"/>
              </a:rPr>
              <a:t>)</a:t>
            </a:r>
          </a:p>
        </p:txBody>
      </p:sp>
      <p:sp>
        <p:nvSpPr>
          <p:cNvPr id="11" name="Text Placeholder 4"/>
          <p:cNvSpPr txBox="1">
            <a:spLocks/>
          </p:cNvSpPr>
          <p:nvPr/>
        </p:nvSpPr>
        <p:spPr>
          <a:xfrm>
            <a:off x="7032558" y="1853795"/>
            <a:ext cx="3123999" cy="684151"/>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600" kern="1200">
                <a:solidFill>
                  <a:srgbClr val="595959"/>
                </a:solidFill>
                <a:latin typeface="Open Sans"/>
                <a:ea typeface="+mn-ea"/>
                <a:cs typeface="Open Sans"/>
              </a:defRPr>
            </a:lvl1pPr>
            <a:lvl2pPr marL="182880" indent="-182880" algn="l" defTabSz="457200" rtl="0" eaLnBrk="1" latinLnBrk="0" hangingPunct="1">
              <a:spcBef>
                <a:spcPct val="20000"/>
              </a:spcBef>
              <a:buFont typeface="Arial"/>
              <a:buChar char="•"/>
              <a:defRPr sz="1600" kern="1200">
                <a:solidFill>
                  <a:srgbClr val="595959"/>
                </a:solidFill>
                <a:latin typeface="Open Sans"/>
                <a:ea typeface="+mn-ea"/>
                <a:cs typeface="Open Sans"/>
              </a:defRPr>
            </a:lvl2pPr>
            <a:lvl3pPr marL="914400" indent="0" algn="l" defTabSz="457200" rtl="0" eaLnBrk="1" latinLnBrk="0" hangingPunct="1">
              <a:spcBef>
                <a:spcPct val="20000"/>
              </a:spcBef>
              <a:buFont typeface="Arial"/>
              <a:buNone/>
              <a:defRPr sz="2400" kern="1200">
                <a:solidFill>
                  <a:srgbClr val="595959"/>
                </a:solidFill>
                <a:latin typeface="Open Sans"/>
                <a:ea typeface="+mn-ea"/>
                <a:cs typeface="Open Sans"/>
              </a:defRPr>
            </a:lvl3pPr>
            <a:lvl4pPr marL="1371600" indent="0" algn="l" defTabSz="457200" rtl="0" eaLnBrk="1" latinLnBrk="0" hangingPunct="1">
              <a:spcBef>
                <a:spcPct val="20000"/>
              </a:spcBef>
              <a:buFont typeface="Arial"/>
              <a:buNone/>
              <a:defRPr sz="2000" kern="1200">
                <a:solidFill>
                  <a:srgbClr val="595959"/>
                </a:solidFill>
                <a:latin typeface="Open Sans"/>
                <a:ea typeface="+mn-ea"/>
                <a:cs typeface="Open Sans"/>
              </a:defRPr>
            </a:lvl4pPr>
            <a:lvl5pPr marL="1828800" indent="0" algn="l" defTabSz="457200" rtl="0" eaLnBrk="1" latinLnBrk="0" hangingPunct="1">
              <a:spcBef>
                <a:spcPct val="20000"/>
              </a:spcBef>
              <a:buFont typeface="Arial"/>
              <a:buNone/>
              <a:defRPr sz="2000" kern="1200">
                <a:solidFill>
                  <a:srgbClr val="595959"/>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latin typeface="Arial" panose="020B0604020202020204" pitchFamily="34" charset="0"/>
                <a:cs typeface="Arial" panose="020B0604020202020204" pitchFamily="34" charset="0"/>
              </a:rPr>
              <a:t>Acting as pass-through, enhancer, or reconciler of funding—sometimes providing it, sometimes certifying</a:t>
            </a:r>
            <a:endParaRPr lang="en-US" sz="1200" b="1" dirty="0">
              <a:latin typeface="Arial" panose="020B0604020202020204" pitchFamily="34" charset="0"/>
              <a:cs typeface="Arial" panose="020B0604020202020204" pitchFamily="34" charset="0"/>
            </a:endParaRPr>
          </a:p>
        </p:txBody>
      </p:sp>
      <p:sp>
        <p:nvSpPr>
          <p:cNvPr id="12" name="Text Placeholder 4"/>
          <p:cNvSpPr txBox="1">
            <a:spLocks/>
          </p:cNvSpPr>
          <p:nvPr/>
        </p:nvSpPr>
        <p:spPr>
          <a:xfrm>
            <a:off x="1369969" y="3774035"/>
            <a:ext cx="1300971" cy="759851"/>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600" kern="1200">
                <a:solidFill>
                  <a:srgbClr val="595959"/>
                </a:solidFill>
                <a:latin typeface="Open Sans"/>
                <a:ea typeface="+mn-ea"/>
                <a:cs typeface="Open Sans"/>
              </a:defRPr>
            </a:lvl1pPr>
            <a:lvl2pPr marL="182880" indent="-182880" algn="l" defTabSz="457200" rtl="0" eaLnBrk="1" latinLnBrk="0" hangingPunct="1">
              <a:spcBef>
                <a:spcPct val="20000"/>
              </a:spcBef>
              <a:buFont typeface="Arial"/>
              <a:buChar char="•"/>
              <a:defRPr sz="1600" kern="1200">
                <a:solidFill>
                  <a:srgbClr val="595959"/>
                </a:solidFill>
                <a:latin typeface="Open Sans"/>
                <a:ea typeface="+mn-ea"/>
                <a:cs typeface="Open Sans"/>
              </a:defRPr>
            </a:lvl2pPr>
            <a:lvl3pPr marL="914400" indent="0" algn="l" defTabSz="457200" rtl="0" eaLnBrk="1" latinLnBrk="0" hangingPunct="1">
              <a:spcBef>
                <a:spcPct val="20000"/>
              </a:spcBef>
              <a:buFont typeface="Arial"/>
              <a:buNone/>
              <a:defRPr sz="2400" kern="1200">
                <a:solidFill>
                  <a:srgbClr val="595959"/>
                </a:solidFill>
                <a:latin typeface="Open Sans"/>
                <a:ea typeface="+mn-ea"/>
                <a:cs typeface="Open Sans"/>
              </a:defRPr>
            </a:lvl3pPr>
            <a:lvl4pPr marL="1371600" indent="0" algn="l" defTabSz="457200" rtl="0" eaLnBrk="1" latinLnBrk="0" hangingPunct="1">
              <a:spcBef>
                <a:spcPct val="20000"/>
              </a:spcBef>
              <a:buFont typeface="Arial"/>
              <a:buNone/>
              <a:defRPr sz="2000" kern="1200">
                <a:solidFill>
                  <a:srgbClr val="595959"/>
                </a:solidFill>
                <a:latin typeface="Open Sans"/>
                <a:ea typeface="+mn-ea"/>
                <a:cs typeface="Open Sans"/>
              </a:defRPr>
            </a:lvl4pPr>
            <a:lvl5pPr marL="1828800" indent="0" algn="l" defTabSz="457200" rtl="0" eaLnBrk="1" latinLnBrk="0" hangingPunct="1">
              <a:spcBef>
                <a:spcPct val="20000"/>
              </a:spcBef>
              <a:buFont typeface="Arial"/>
              <a:buNone/>
              <a:defRPr sz="2000" kern="1200">
                <a:solidFill>
                  <a:srgbClr val="595959"/>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200" b="1" dirty="0">
                <a:latin typeface="Arial" panose="020B0604020202020204" pitchFamily="34" charset="0"/>
                <a:cs typeface="Arial" panose="020B0604020202020204" pitchFamily="34" charset="0"/>
              </a:rPr>
              <a:t>Health Plans (MCO)</a:t>
            </a:r>
          </a:p>
          <a:p>
            <a:pPr algn="ctr"/>
            <a:r>
              <a:rPr lang="en-US" sz="1200" dirty="0">
                <a:latin typeface="Arial" panose="020B0604020202020204" pitchFamily="34" charset="0"/>
                <a:cs typeface="Arial" panose="020B0604020202020204" pitchFamily="34" charset="0"/>
              </a:rPr>
              <a:t>CAPITATION</a:t>
            </a:r>
          </a:p>
        </p:txBody>
      </p:sp>
      <p:sp>
        <p:nvSpPr>
          <p:cNvPr id="13" name="Text Placeholder 4"/>
          <p:cNvSpPr txBox="1">
            <a:spLocks/>
          </p:cNvSpPr>
          <p:nvPr/>
        </p:nvSpPr>
        <p:spPr>
          <a:xfrm>
            <a:off x="2803088" y="3781712"/>
            <a:ext cx="1378115" cy="759851"/>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600" kern="1200">
                <a:solidFill>
                  <a:srgbClr val="595959"/>
                </a:solidFill>
                <a:latin typeface="Open Sans"/>
                <a:ea typeface="+mn-ea"/>
                <a:cs typeface="Open Sans"/>
              </a:defRPr>
            </a:lvl1pPr>
            <a:lvl2pPr marL="182880" indent="-182880" algn="l" defTabSz="457200" rtl="0" eaLnBrk="1" latinLnBrk="0" hangingPunct="1">
              <a:spcBef>
                <a:spcPct val="20000"/>
              </a:spcBef>
              <a:buFont typeface="Arial"/>
              <a:buChar char="•"/>
              <a:defRPr sz="1600" kern="1200">
                <a:solidFill>
                  <a:srgbClr val="595959"/>
                </a:solidFill>
                <a:latin typeface="Open Sans"/>
                <a:ea typeface="+mn-ea"/>
                <a:cs typeface="Open Sans"/>
              </a:defRPr>
            </a:lvl2pPr>
            <a:lvl3pPr marL="914400" indent="0" algn="l" defTabSz="457200" rtl="0" eaLnBrk="1" latinLnBrk="0" hangingPunct="1">
              <a:spcBef>
                <a:spcPct val="20000"/>
              </a:spcBef>
              <a:buFont typeface="Arial"/>
              <a:buNone/>
              <a:defRPr sz="2400" kern="1200">
                <a:solidFill>
                  <a:srgbClr val="595959"/>
                </a:solidFill>
                <a:latin typeface="Open Sans"/>
                <a:ea typeface="+mn-ea"/>
                <a:cs typeface="Open Sans"/>
              </a:defRPr>
            </a:lvl3pPr>
            <a:lvl4pPr marL="1371600" indent="0" algn="l" defTabSz="457200" rtl="0" eaLnBrk="1" latinLnBrk="0" hangingPunct="1">
              <a:spcBef>
                <a:spcPct val="20000"/>
              </a:spcBef>
              <a:buFont typeface="Arial"/>
              <a:buNone/>
              <a:defRPr sz="2000" kern="1200">
                <a:solidFill>
                  <a:srgbClr val="595959"/>
                </a:solidFill>
                <a:latin typeface="Open Sans"/>
                <a:ea typeface="+mn-ea"/>
                <a:cs typeface="Open Sans"/>
              </a:defRPr>
            </a:lvl4pPr>
            <a:lvl5pPr marL="1828800" indent="0" algn="l" defTabSz="457200" rtl="0" eaLnBrk="1" latinLnBrk="0" hangingPunct="1">
              <a:spcBef>
                <a:spcPct val="20000"/>
              </a:spcBef>
              <a:buFont typeface="Arial"/>
              <a:buNone/>
              <a:defRPr sz="2000" kern="1200">
                <a:solidFill>
                  <a:srgbClr val="595959"/>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200" b="1" dirty="0">
                <a:latin typeface="Arial" panose="020B0604020202020204" pitchFamily="34" charset="0"/>
                <a:cs typeface="Arial" panose="020B0604020202020204" pitchFamily="34" charset="0"/>
              </a:rPr>
              <a:t>County Mental Health </a:t>
            </a:r>
            <a:r>
              <a:rPr lang="en-US" sz="1200" b="1" dirty="0" err="1">
                <a:latin typeface="Arial" panose="020B0604020202020204" pitchFamily="34" charset="0"/>
                <a:cs typeface="Arial" panose="020B0604020202020204" pitchFamily="34" charset="0"/>
              </a:rPr>
              <a:t>Depts</a:t>
            </a:r>
            <a:r>
              <a:rPr lang="en-US" sz="1200" b="1" dirty="0">
                <a:latin typeface="Arial" panose="020B0604020202020204" pitchFamily="34" charset="0"/>
                <a:cs typeface="Arial" panose="020B0604020202020204" pitchFamily="34" charset="0"/>
              </a:rPr>
              <a:t> (MHP)</a:t>
            </a:r>
          </a:p>
          <a:p>
            <a:pPr algn="ctr"/>
            <a:r>
              <a:rPr lang="en-US" sz="1200" dirty="0">
                <a:latin typeface="Arial" panose="020B0604020202020204" pitchFamily="34" charset="0"/>
                <a:cs typeface="Arial" panose="020B0604020202020204" pitchFamily="34" charset="0"/>
              </a:rPr>
              <a:t>CPE</a:t>
            </a:r>
          </a:p>
        </p:txBody>
      </p:sp>
      <p:sp>
        <p:nvSpPr>
          <p:cNvPr id="14" name="Text Placeholder 4"/>
          <p:cNvSpPr txBox="1">
            <a:spLocks/>
          </p:cNvSpPr>
          <p:nvPr/>
        </p:nvSpPr>
        <p:spPr>
          <a:xfrm>
            <a:off x="7177609" y="3877713"/>
            <a:ext cx="1283721" cy="759851"/>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600" kern="1200">
                <a:solidFill>
                  <a:srgbClr val="595959"/>
                </a:solidFill>
                <a:latin typeface="Open Sans"/>
                <a:ea typeface="+mn-ea"/>
                <a:cs typeface="Open Sans"/>
              </a:defRPr>
            </a:lvl1pPr>
            <a:lvl2pPr marL="182880" indent="-182880" algn="l" defTabSz="457200" rtl="0" eaLnBrk="1" latinLnBrk="0" hangingPunct="1">
              <a:spcBef>
                <a:spcPct val="20000"/>
              </a:spcBef>
              <a:buFont typeface="Arial"/>
              <a:buChar char="•"/>
              <a:defRPr sz="1600" kern="1200">
                <a:solidFill>
                  <a:srgbClr val="595959"/>
                </a:solidFill>
                <a:latin typeface="Open Sans"/>
                <a:ea typeface="+mn-ea"/>
                <a:cs typeface="Open Sans"/>
              </a:defRPr>
            </a:lvl2pPr>
            <a:lvl3pPr marL="914400" indent="0" algn="l" defTabSz="457200" rtl="0" eaLnBrk="1" latinLnBrk="0" hangingPunct="1">
              <a:spcBef>
                <a:spcPct val="20000"/>
              </a:spcBef>
              <a:buFont typeface="Arial"/>
              <a:buNone/>
              <a:defRPr sz="2400" kern="1200">
                <a:solidFill>
                  <a:srgbClr val="595959"/>
                </a:solidFill>
                <a:latin typeface="Open Sans"/>
                <a:ea typeface="+mn-ea"/>
                <a:cs typeface="Open Sans"/>
              </a:defRPr>
            </a:lvl3pPr>
            <a:lvl4pPr marL="1371600" indent="0" algn="l" defTabSz="457200" rtl="0" eaLnBrk="1" latinLnBrk="0" hangingPunct="1">
              <a:spcBef>
                <a:spcPct val="20000"/>
              </a:spcBef>
              <a:buFont typeface="Arial"/>
              <a:buNone/>
              <a:defRPr sz="2000" kern="1200">
                <a:solidFill>
                  <a:srgbClr val="595959"/>
                </a:solidFill>
                <a:latin typeface="Open Sans"/>
                <a:ea typeface="+mn-ea"/>
                <a:cs typeface="Open Sans"/>
              </a:defRPr>
            </a:lvl4pPr>
            <a:lvl5pPr marL="1828800" indent="0" algn="l" defTabSz="457200" rtl="0" eaLnBrk="1" latinLnBrk="0" hangingPunct="1">
              <a:spcBef>
                <a:spcPct val="20000"/>
              </a:spcBef>
              <a:buFont typeface="Arial"/>
              <a:buNone/>
              <a:defRPr sz="2000" kern="1200">
                <a:solidFill>
                  <a:srgbClr val="595959"/>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200" b="1" dirty="0">
                <a:latin typeface="Arial" panose="020B0604020202020204" pitchFamily="34" charset="0"/>
                <a:cs typeface="Arial" panose="020B0604020202020204" pitchFamily="34" charset="0"/>
              </a:rPr>
              <a:t>Dept. of Heath (LGA)</a:t>
            </a:r>
          </a:p>
          <a:p>
            <a:pPr algn="ctr"/>
            <a:r>
              <a:rPr lang="en-US" sz="1200" dirty="0">
                <a:latin typeface="Arial" panose="020B0604020202020204" pitchFamily="34" charset="0"/>
                <a:cs typeface="Arial" panose="020B0604020202020204" pitchFamily="34" charset="0"/>
              </a:rPr>
              <a:t>CPE</a:t>
            </a:r>
          </a:p>
        </p:txBody>
      </p:sp>
      <p:sp>
        <p:nvSpPr>
          <p:cNvPr id="15" name="Text Placeholder 4"/>
          <p:cNvSpPr txBox="1">
            <a:spLocks/>
          </p:cNvSpPr>
          <p:nvPr/>
        </p:nvSpPr>
        <p:spPr>
          <a:xfrm>
            <a:off x="4249261" y="3798227"/>
            <a:ext cx="1384407" cy="759851"/>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600" kern="1200">
                <a:solidFill>
                  <a:srgbClr val="595959"/>
                </a:solidFill>
                <a:latin typeface="Open Sans"/>
                <a:ea typeface="+mn-ea"/>
                <a:cs typeface="Open Sans"/>
              </a:defRPr>
            </a:lvl1pPr>
            <a:lvl2pPr marL="182880" indent="-182880" algn="l" defTabSz="457200" rtl="0" eaLnBrk="1" latinLnBrk="0" hangingPunct="1">
              <a:spcBef>
                <a:spcPct val="20000"/>
              </a:spcBef>
              <a:buFont typeface="Arial"/>
              <a:buChar char="•"/>
              <a:defRPr sz="1600" kern="1200">
                <a:solidFill>
                  <a:srgbClr val="595959"/>
                </a:solidFill>
                <a:latin typeface="Open Sans"/>
                <a:ea typeface="+mn-ea"/>
                <a:cs typeface="Open Sans"/>
              </a:defRPr>
            </a:lvl2pPr>
            <a:lvl3pPr marL="914400" indent="0" algn="l" defTabSz="457200" rtl="0" eaLnBrk="1" latinLnBrk="0" hangingPunct="1">
              <a:spcBef>
                <a:spcPct val="20000"/>
              </a:spcBef>
              <a:buFont typeface="Arial"/>
              <a:buNone/>
              <a:defRPr sz="2400" kern="1200">
                <a:solidFill>
                  <a:srgbClr val="595959"/>
                </a:solidFill>
                <a:latin typeface="Open Sans"/>
                <a:ea typeface="+mn-ea"/>
                <a:cs typeface="Open Sans"/>
              </a:defRPr>
            </a:lvl3pPr>
            <a:lvl4pPr marL="1371600" indent="0" algn="l" defTabSz="457200" rtl="0" eaLnBrk="1" latinLnBrk="0" hangingPunct="1">
              <a:spcBef>
                <a:spcPct val="20000"/>
              </a:spcBef>
              <a:buFont typeface="Arial"/>
              <a:buNone/>
              <a:defRPr sz="2000" kern="1200">
                <a:solidFill>
                  <a:srgbClr val="595959"/>
                </a:solidFill>
                <a:latin typeface="Open Sans"/>
                <a:ea typeface="+mn-ea"/>
                <a:cs typeface="Open Sans"/>
              </a:defRPr>
            </a:lvl4pPr>
            <a:lvl5pPr marL="1828800" indent="0" algn="l" defTabSz="457200" rtl="0" eaLnBrk="1" latinLnBrk="0" hangingPunct="1">
              <a:spcBef>
                <a:spcPct val="20000"/>
              </a:spcBef>
              <a:buFont typeface="Arial"/>
              <a:buNone/>
              <a:defRPr sz="2000" kern="1200">
                <a:solidFill>
                  <a:srgbClr val="595959"/>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200" b="1" dirty="0">
                <a:latin typeface="Arial" panose="020B0604020202020204" pitchFamily="34" charset="0"/>
                <a:cs typeface="Arial" panose="020B0604020202020204" pitchFamily="34" charset="0"/>
              </a:rPr>
              <a:t>School Districts (LEAs/SELPAs)</a:t>
            </a:r>
          </a:p>
          <a:p>
            <a:pPr algn="ctr"/>
            <a:r>
              <a:rPr lang="en-US" sz="1200" dirty="0">
                <a:latin typeface="Arial" panose="020B0604020202020204" pitchFamily="34" charset="0"/>
                <a:cs typeface="Arial" panose="020B0604020202020204" pitchFamily="34" charset="0"/>
              </a:rPr>
              <a:t>CPE</a:t>
            </a:r>
          </a:p>
        </p:txBody>
      </p:sp>
      <p:sp>
        <p:nvSpPr>
          <p:cNvPr id="16" name="Text Placeholder 4"/>
          <p:cNvSpPr txBox="1">
            <a:spLocks/>
          </p:cNvSpPr>
          <p:nvPr/>
        </p:nvSpPr>
        <p:spPr>
          <a:xfrm>
            <a:off x="5734467" y="3781535"/>
            <a:ext cx="1378115" cy="759851"/>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600" kern="1200">
                <a:solidFill>
                  <a:srgbClr val="595959"/>
                </a:solidFill>
                <a:latin typeface="Open Sans"/>
                <a:ea typeface="+mn-ea"/>
                <a:cs typeface="Open Sans"/>
              </a:defRPr>
            </a:lvl1pPr>
            <a:lvl2pPr marL="182880" indent="-182880" algn="l" defTabSz="457200" rtl="0" eaLnBrk="1" latinLnBrk="0" hangingPunct="1">
              <a:spcBef>
                <a:spcPct val="20000"/>
              </a:spcBef>
              <a:buFont typeface="Arial"/>
              <a:buChar char="•"/>
              <a:defRPr sz="1600" kern="1200">
                <a:solidFill>
                  <a:srgbClr val="595959"/>
                </a:solidFill>
                <a:latin typeface="Open Sans"/>
                <a:ea typeface="+mn-ea"/>
                <a:cs typeface="Open Sans"/>
              </a:defRPr>
            </a:lvl2pPr>
            <a:lvl3pPr marL="914400" indent="0" algn="l" defTabSz="457200" rtl="0" eaLnBrk="1" latinLnBrk="0" hangingPunct="1">
              <a:spcBef>
                <a:spcPct val="20000"/>
              </a:spcBef>
              <a:buFont typeface="Arial"/>
              <a:buNone/>
              <a:defRPr sz="2400" kern="1200">
                <a:solidFill>
                  <a:srgbClr val="595959"/>
                </a:solidFill>
                <a:latin typeface="Open Sans"/>
                <a:ea typeface="+mn-ea"/>
                <a:cs typeface="Open Sans"/>
              </a:defRPr>
            </a:lvl3pPr>
            <a:lvl4pPr marL="1371600" indent="0" algn="l" defTabSz="457200" rtl="0" eaLnBrk="1" latinLnBrk="0" hangingPunct="1">
              <a:spcBef>
                <a:spcPct val="20000"/>
              </a:spcBef>
              <a:buFont typeface="Arial"/>
              <a:buNone/>
              <a:defRPr sz="2000" kern="1200">
                <a:solidFill>
                  <a:srgbClr val="595959"/>
                </a:solidFill>
                <a:latin typeface="Open Sans"/>
                <a:ea typeface="+mn-ea"/>
                <a:cs typeface="Open Sans"/>
              </a:defRPr>
            </a:lvl4pPr>
            <a:lvl5pPr marL="1828800" indent="0" algn="l" defTabSz="457200" rtl="0" eaLnBrk="1" latinLnBrk="0" hangingPunct="1">
              <a:spcBef>
                <a:spcPct val="20000"/>
              </a:spcBef>
              <a:buFont typeface="Arial"/>
              <a:buNone/>
              <a:defRPr sz="2000" kern="1200">
                <a:solidFill>
                  <a:srgbClr val="595959"/>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200" b="1" dirty="0">
                <a:latin typeface="Arial" panose="020B0604020202020204" pitchFamily="34" charset="0"/>
                <a:cs typeface="Arial" panose="020B0604020202020204" pitchFamily="34" charset="0"/>
              </a:rPr>
              <a:t>Community Health Centers FQHC</a:t>
            </a:r>
          </a:p>
          <a:p>
            <a:pPr algn="ctr"/>
            <a:r>
              <a:rPr lang="en-US" sz="1200" dirty="0">
                <a:latin typeface="Arial" panose="020B0604020202020204" pitchFamily="34" charset="0"/>
                <a:cs typeface="Arial" panose="020B0604020202020204" pitchFamily="34" charset="0"/>
              </a:rPr>
              <a:t>PPS</a:t>
            </a:r>
          </a:p>
        </p:txBody>
      </p:sp>
      <p:sp>
        <p:nvSpPr>
          <p:cNvPr id="17" name="Text Placeholder 4"/>
          <p:cNvSpPr txBox="1">
            <a:spLocks/>
          </p:cNvSpPr>
          <p:nvPr/>
        </p:nvSpPr>
        <p:spPr>
          <a:xfrm>
            <a:off x="8793794" y="3798224"/>
            <a:ext cx="1138989" cy="759851"/>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600" kern="1200">
                <a:solidFill>
                  <a:srgbClr val="595959"/>
                </a:solidFill>
                <a:latin typeface="Open Sans"/>
                <a:ea typeface="+mn-ea"/>
                <a:cs typeface="Open Sans"/>
              </a:defRPr>
            </a:lvl1pPr>
            <a:lvl2pPr marL="182880" indent="-182880" algn="l" defTabSz="457200" rtl="0" eaLnBrk="1" latinLnBrk="0" hangingPunct="1">
              <a:spcBef>
                <a:spcPct val="20000"/>
              </a:spcBef>
              <a:buFont typeface="Arial"/>
              <a:buChar char="•"/>
              <a:defRPr sz="1600" kern="1200">
                <a:solidFill>
                  <a:srgbClr val="595959"/>
                </a:solidFill>
                <a:latin typeface="Open Sans"/>
                <a:ea typeface="+mn-ea"/>
                <a:cs typeface="Open Sans"/>
              </a:defRPr>
            </a:lvl2pPr>
            <a:lvl3pPr marL="914400" indent="0" algn="l" defTabSz="457200" rtl="0" eaLnBrk="1" latinLnBrk="0" hangingPunct="1">
              <a:spcBef>
                <a:spcPct val="20000"/>
              </a:spcBef>
              <a:buFont typeface="Arial"/>
              <a:buNone/>
              <a:defRPr sz="2400" kern="1200">
                <a:solidFill>
                  <a:srgbClr val="595959"/>
                </a:solidFill>
                <a:latin typeface="Open Sans"/>
                <a:ea typeface="+mn-ea"/>
                <a:cs typeface="Open Sans"/>
              </a:defRPr>
            </a:lvl3pPr>
            <a:lvl4pPr marL="1371600" indent="0" algn="l" defTabSz="457200" rtl="0" eaLnBrk="1" latinLnBrk="0" hangingPunct="1">
              <a:spcBef>
                <a:spcPct val="20000"/>
              </a:spcBef>
              <a:buFont typeface="Arial"/>
              <a:buNone/>
              <a:defRPr sz="2000" kern="1200">
                <a:solidFill>
                  <a:srgbClr val="595959"/>
                </a:solidFill>
                <a:latin typeface="Open Sans"/>
                <a:ea typeface="+mn-ea"/>
                <a:cs typeface="Open Sans"/>
              </a:defRPr>
            </a:lvl4pPr>
            <a:lvl5pPr marL="1828800" indent="0" algn="l" defTabSz="457200" rtl="0" eaLnBrk="1" latinLnBrk="0" hangingPunct="1">
              <a:spcBef>
                <a:spcPct val="20000"/>
              </a:spcBef>
              <a:buFont typeface="Arial"/>
              <a:buNone/>
              <a:defRPr sz="2000" kern="1200">
                <a:solidFill>
                  <a:srgbClr val="595959"/>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200" b="1" dirty="0">
                <a:latin typeface="Arial" panose="020B0604020202020204" pitchFamily="34" charset="0"/>
                <a:cs typeface="Arial" panose="020B0604020202020204" pitchFamily="34" charset="0"/>
              </a:rPr>
              <a:t>Hospital UC/PH</a:t>
            </a:r>
          </a:p>
          <a:p>
            <a:pPr algn="ctr"/>
            <a:r>
              <a:rPr lang="en-US" sz="1200" dirty="0">
                <a:latin typeface="Arial" panose="020B0604020202020204" pitchFamily="34" charset="0"/>
                <a:cs typeface="Arial" panose="020B0604020202020204" pitchFamily="34" charset="0"/>
              </a:rPr>
              <a:t>IGT</a:t>
            </a:r>
          </a:p>
        </p:txBody>
      </p:sp>
      <p:sp>
        <p:nvSpPr>
          <p:cNvPr id="18" name="Text Placeholder 4"/>
          <p:cNvSpPr txBox="1">
            <a:spLocks/>
          </p:cNvSpPr>
          <p:nvPr/>
        </p:nvSpPr>
        <p:spPr>
          <a:xfrm>
            <a:off x="10278884" y="3798224"/>
            <a:ext cx="1076061" cy="759851"/>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600" kern="1200">
                <a:solidFill>
                  <a:srgbClr val="595959"/>
                </a:solidFill>
                <a:latin typeface="Open Sans"/>
                <a:ea typeface="+mn-ea"/>
                <a:cs typeface="Open Sans"/>
              </a:defRPr>
            </a:lvl1pPr>
            <a:lvl2pPr marL="182880" indent="-182880" algn="l" defTabSz="457200" rtl="0" eaLnBrk="1" latinLnBrk="0" hangingPunct="1">
              <a:spcBef>
                <a:spcPct val="20000"/>
              </a:spcBef>
              <a:buFont typeface="Arial"/>
              <a:buChar char="•"/>
              <a:defRPr sz="1600" kern="1200">
                <a:solidFill>
                  <a:srgbClr val="595959"/>
                </a:solidFill>
                <a:latin typeface="Open Sans"/>
                <a:ea typeface="+mn-ea"/>
                <a:cs typeface="Open Sans"/>
              </a:defRPr>
            </a:lvl2pPr>
            <a:lvl3pPr marL="914400" indent="0" algn="l" defTabSz="457200" rtl="0" eaLnBrk="1" latinLnBrk="0" hangingPunct="1">
              <a:spcBef>
                <a:spcPct val="20000"/>
              </a:spcBef>
              <a:buFont typeface="Arial"/>
              <a:buNone/>
              <a:defRPr sz="2400" kern="1200">
                <a:solidFill>
                  <a:srgbClr val="595959"/>
                </a:solidFill>
                <a:latin typeface="Open Sans"/>
                <a:ea typeface="+mn-ea"/>
                <a:cs typeface="Open Sans"/>
              </a:defRPr>
            </a:lvl3pPr>
            <a:lvl4pPr marL="1371600" indent="0" algn="l" defTabSz="457200" rtl="0" eaLnBrk="1" latinLnBrk="0" hangingPunct="1">
              <a:spcBef>
                <a:spcPct val="20000"/>
              </a:spcBef>
              <a:buFont typeface="Arial"/>
              <a:buNone/>
              <a:defRPr sz="2000" kern="1200">
                <a:solidFill>
                  <a:srgbClr val="595959"/>
                </a:solidFill>
                <a:latin typeface="Open Sans"/>
                <a:ea typeface="+mn-ea"/>
                <a:cs typeface="Open Sans"/>
              </a:defRPr>
            </a:lvl4pPr>
            <a:lvl5pPr marL="1828800" indent="0" algn="l" defTabSz="457200" rtl="0" eaLnBrk="1" latinLnBrk="0" hangingPunct="1">
              <a:spcBef>
                <a:spcPct val="20000"/>
              </a:spcBef>
              <a:buFont typeface="Arial"/>
              <a:buNone/>
              <a:defRPr sz="2000" kern="1200">
                <a:solidFill>
                  <a:srgbClr val="595959"/>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200" b="1" dirty="0">
                <a:latin typeface="Arial" panose="020B0604020202020204" pitchFamily="34" charset="0"/>
                <a:cs typeface="Arial" panose="020B0604020202020204" pitchFamily="34" charset="0"/>
              </a:rPr>
              <a:t>Regional Center</a:t>
            </a:r>
          </a:p>
          <a:p>
            <a:pPr algn="ctr"/>
            <a:r>
              <a:rPr lang="en-US" sz="1200" dirty="0">
                <a:latin typeface="Arial" panose="020B0604020202020204" pitchFamily="34" charset="0"/>
                <a:cs typeface="Arial" panose="020B0604020202020204" pitchFamily="34" charset="0"/>
              </a:rPr>
              <a:t>CPE</a:t>
            </a:r>
          </a:p>
        </p:txBody>
      </p:sp>
      <p:sp>
        <p:nvSpPr>
          <p:cNvPr id="28" name="Oval 27"/>
          <p:cNvSpPr/>
          <p:nvPr/>
        </p:nvSpPr>
        <p:spPr>
          <a:xfrm>
            <a:off x="1387216" y="1444423"/>
            <a:ext cx="1220795" cy="1220795"/>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3">
                  <a:lumMod val="75000"/>
                </a:schemeClr>
              </a:solidFill>
              <a:latin typeface="Arial" panose="020B0604020202020204" pitchFamily="34" charset="0"/>
              <a:cs typeface="Arial" panose="020B0604020202020204" pitchFamily="34" charset="0"/>
            </a:endParaRPr>
          </a:p>
        </p:txBody>
      </p:sp>
      <p:sp>
        <p:nvSpPr>
          <p:cNvPr id="19" name="Rectangle 18"/>
          <p:cNvSpPr/>
          <p:nvPr/>
        </p:nvSpPr>
        <p:spPr>
          <a:xfrm>
            <a:off x="1694111" y="1562633"/>
            <a:ext cx="564578" cy="913007"/>
          </a:xfrm>
          <a:prstGeom prst="rect">
            <a:avLst/>
          </a:prstGeom>
        </p:spPr>
        <p:txBody>
          <a:bodyPr wrap="none">
            <a:spAutoFit/>
          </a:bodyPr>
          <a:lstStyle/>
          <a:p>
            <a:r>
              <a:rPr lang="en-US" sz="5333" b="1" dirty="0">
                <a:solidFill>
                  <a:schemeClr val="accent1"/>
                </a:solidFill>
                <a:latin typeface="Arial" panose="020B0604020202020204" pitchFamily="34" charset="0"/>
                <a:cs typeface="Arial" panose="020B0604020202020204" pitchFamily="34" charset="0"/>
              </a:rPr>
              <a:t>$</a:t>
            </a:r>
            <a:endParaRPr lang="en-US" sz="5333" dirty="0">
              <a:solidFill>
                <a:schemeClr val="accent1"/>
              </a:solidFill>
              <a:latin typeface="Arial" panose="020B0604020202020204" pitchFamily="34" charset="0"/>
              <a:cs typeface="Arial" panose="020B0604020202020204" pitchFamily="34" charset="0"/>
            </a:endParaRPr>
          </a:p>
        </p:txBody>
      </p:sp>
      <p:sp>
        <p:nvSpPr>
          <p:cNvPr id="36" name="Oval 35"/>
          <p:cNvSpPr/>
          <p:nvPr/>
        </p:nvSpPr>
        <p:spPr>
          <a:xfrm>
            <a:off x="5798440" y="5007415"/>
            <a:ext cx="1283723" cy="1283723"/>
          </a:xfrm>
          <a:prstGeom prst="ellipse">
            <a:avLst/>
          </a:prstGeom>
          <a:solidFill>
            <a:schemeClr val="bg1"/>
          </a:solid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cxnSp>
        <p:nvCxnSpPr>
          <p:cNvPr id="37" name="Straight Arrow Connector 36"/>
          <p:cNvCxnSpPr/>
          <p:nvPr/>
        </p:nvCxnSpPr>
        <p:spPr>
          <a:xfrm flipH="1">
            <a:off x="6434010" y="2680495"/>
            <a:ext cx="1" cy="711685"/>
          </a:xfrm>
          <a:prstGeom prst="straightConnector1">
            <a:avLst/>
          </a:prstGeom>
          <a:ln w="19050" cmpd="sng">
            <a:solidFill>
              <a:srgbClr val="B3B3B3"/>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6552740" y="2667919"/>
            <a:ext cx="1009216" cy="831119"/>
          </a:xfrm>
          <a:prstGeom prst="straightConnector1">
            <a:avLst/>
          </a:prstGeom>
          <a:ln w="19050" cmpd="sng">
            <a:solidFill>
              <a:srgbClr val="B3B3B3"/>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6718963" y="2614491"/>
            <a:ext cx="2261832" cy="932040"/>
          </a:xfrm>
          <a:prstGeom prst="straightConnector1">
            <a:avLst/>
          </a:prstGeom>
          <a:ln w="19050" cmpd="sng">
            <a:solidFill>
              <a:srgbClr val="B3B3B3"/>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26" idx="5"/>
          </p:cNvCxnSpPr>
          <p:nvPr/>
        </p:nvCxnSpPr>
        <p:spPr>
          <a:xfrm>
            <a:off x="6837832" y="2486437"/>
            <a:ext cx="3806773" cy="958823"/>
          </a:xfrm>
          <a:prstGeom prst="straightConnector1">
            <a:avLst/>
          </a:prstGeom>
          <a:ln w="19050" cmpd="sng">
            <a:solidFill>
              <a:srgbClr val="B3B3B3"/>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H="1">
            <a:off x="2197779" y="2480882"/>
            <a:ext cx="3806773" cy="958823"/>
          </a:xfrm>
          <a:prstGeom prst="straightConnector1">
            <a:avLst/>
          </a:prstGeom>
          <a:ln w="19050" cmpd="sng">
            <a:solidFill>
              <a:srgbClr val="B3B3B3"/>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26" name="Oval 25" descr="Image that shows a circle with the state of California in the middle with the following text to the right of the circle: State of CA: Acting as pass-through, enhancer, or reconciler of funding—sometimes providing it, sometimes certifying&#13;&#10;"/>
          <p:cNvSpPr/>
          <p:nvPr/>
        </p:nvSpPr>
        <p:spPr>
          <a:xfrm>
            <a:off x="5795817" y="1444423"/>
            <a:ext cx="1220795" cy="1220795"/>
          </a:xfrm>
          <a:prstGeom prst="ellipse">
            <a:avLst/>
          </a:prstGeom>
          <a:solidFill>
            <a:schemeClr val="bg1"/>
          </a:solid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3">
                  <a:lumMod val="75000"/>
                </a:schemeClr>
              </a:solidFill>
              <a:latin typeface="Arial" panose="020B0604020202020204" pitchFamily="34" charset="0"/>
              <a:cs typeface="Arial" panose="020B0604020202020204" pitchFamily="34" charset="0"/>
            </a:endParaRPr>
          </a:p>
        </p:txBody>
      </p:sp>
      <p:pic>
        <p:nvPicPr>
          <p:cNvPr id="27" name="Picture 26" descr="CA_Map-01.png"/>
          <p:cNvPicPr>
            <a:picLocks noChangeAspect="1"/>
          </p:cNvPicPr>
          <p:nvPr/>
        </p:nvPicPr>
        <p:blipFill>
          <a:blip r:embed="rId3" cstate="screen">
            <a:alphaModFix/>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946395" y="1625347"/>
            <a:ext cx="865255" cy="865255"/>
          </a:xfrm>
          <a:prstGeom prst="rect">
            <a:avLst/>
          </a:prstGeom>
        </p:spPr>
      </p:pic>
      <p:pic>
        <p:nvPicPr>
          <p:cNvPr id="34" name="Picture 33" descr="icons-25.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08" y="5202492"/>
            <a:ext cx="863681" cy="863681"/>
          </a:xfrm>
          <a:prstGeom prst="rect">
            <a:avLst/>
          </a:prstGeom>
        </p:spPr>
      </p:pic>
      <p:sp>
        <p:nvSpPr>
          <p:cNvPr id="2" name="TextBox 1">
            <a:extLst>
              <a:ext uri="{FF2B5EF4-FFF2-40B4-BE49-F238E27FC236}">
                <a16:creationId xmlns:a16="http://schemas.microsoft.com/office/drawing/2014/main" id="{B65C6EB8-5C9C-4DEC-8DB9-7008548FAD00}"/>
              </a:ext>
            </a:extLst>
          </p:cNvPr>
          <p:cNvSpPr txBox="1"/>
          <p:nvPr/>
        </p:nvSpPr>
        <p:spPr>
          <a:xfrm>
            <a:off x="8184445" y="5463824"/>
            <a:ext cx="3308943" cy="461665"/>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p:txBody>
      </p:sp>
      <p:cxnSp>
        <p:nvCxnSpPr>
          <p:cNvPr id="41" name="Straight Arrow Connector 40">
            <a:extLst>
              <a:ext uri="{FF2B5EF4-FFF2-40B4-BE49-F238E27FC236}">
                <a16:creationId xmlns:a16="http://schemas.microsoft.com/office/drawing/2014/main" id="{C50FED00-75AD-46EF-9704-4E23318D73A6}"/>
              </a:ext>
            </a:extLst>
          </p:cNvPr>
          <p:cNvCxnSpPr>
            <a:cxnSpLocks/>
          </p:cNvCxnSpPr>
          <p:nvPr/>
        </p:nvCxnSpPr>
        <p:spPr>
          <a:xfrm flipH="1">
            <a:off x="3986507" y="2642282"/>
            <a:ext cx="2070484" cy="844983"/>
          </a:xfrm>
          <a:prstGeom prst="straightConnector1">
            <a:avLst/>
          </a:prstGeom>
          <a:ln w="19050" cmpd="sng">
            <a:solidFill>
              <a:srgbClr val="B3B3B3"/>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86441140-DF56-4185-B459-2DF0E7D57C68}"/>
              </a:ext>
            </a:extLst>
          </p:cNvPr>
          <p:cNvCxnSpPr>
            <a:cxnSpLocks/>
          </p:cNvCxnSpPr>
          <p:nvPr/>
        </p:nvCxnSpPr>
        <p:spPr>
          <a:xfrm flipH="1">
            <a:off x="5295332" y="2680495"/>
            <a:ext cx="891653" cy="854540"/>
          </a:xfrm>
          <a:prstGeom prst="straightConnector1">
            <a:avLst/>
          </a:prstGeom>
          <a:ln w="19050" cmpd="sng">
            <a:solidFill>
              <a:srgbClr val="B3B3B3"/>
            </a:solidFill>
            <a:prstDash val="sysDash"/>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582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7" grpId="0" animBg="1"/>
      <p:bldP spid="20" grpId="0" animBg="1"/>
      <p:bldP spid="21" grpId="0" animBg="1"/>
      <p:bldP spid="22" grpId="0" animBg="1"/>
      <p:bldP spid="23" grpId="0" animBg="1"/>
      <p:bldP spid="24" grpId="0" animBg="1"/>
      <p:bldP spid="25" grpId="0" animBg="1"/>
      <p:bldP spid="9" grpId="0"/>
      <p:bldP spid="11" grpId="0"/>
      <p:bldP spid="12" grpId="0"/>
      <p:bldP spid="13" grpId="0"/>
      <p:bldP spid="14" grpId="0"/>
      <p:bldP spid="15" grpId="0"/>
      <p:bldP spid="16" grpId="0"/>
      <p:bldP spid="17" grpId="0"/>
      <p:bldP spid="18" grpId="0"/>
      <p:bldP spid="36"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1" name="Isosceles Triangle 30" descr="Image that shows 7 arrows coming from the State of California Image. Each arrow points to a specific circle. The first circle states: Health Plans (MCO) Capitation; the second circle states: County Mental Health Depts. (MHP) CPE; the third circle states: School Districts (LEAs/SELPAs) CPE; the fourth circle states: Community Health Centers FQHC PPS; the fifth circle states: Dept. of Health (LGA) CPE; the sixth circle states Hospital UC/PH IGT and the seventh circle states Regional Center CPE. Beneath all seven circles there is one large arrow pointing down to two people - an adult and a child. "/>
          <p:cNvSpPr/>
          <p:nvPr/>
        </p:nvSpPr>
        <p:spPr>
          <a:xfrm rot="10800000">
            <a:off x="1387217" y="4055636"/>
            <a:ext cx="10093585" cy="1887827"/>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itle 4" descr="Image that states: WHO ARE THE MOST IMPORTANT PAYORS FOR CHILD SERVING SYSTEMS?">
            <a:extLst>
              <a:ext uri="{FF2B5EF4-FFF2-40B4-BE49-F238E27FC236}">
                <a16:creationId xmlns:a16="http://schemas.microsoft.com/office/drawing/2014/main" id="{142526BA-2D6D-D74B-85FD-D53783DC7357}"/>
              </a:ext>
            </a:extLst>
          </p:cNvPr>
          <p:cNvSpPr>
            <a:spLocks noGrp="1"/>
          </p:cNvSpPr>
          <p:nvPr>
            <p:ph type="title"/>
          </p:nvPr>
        </p:nvSpPr>
        <p:spPr>
          <a:xfrm>
            <a:off x="392406" y="444218"/>
            <a:ext cx="12083197" cy="506345"/>
          </a:xfrm>
        </p:spPr>
        <p:txBody>
          <a:bodyPr>
            <a:normAutofit/>
          </a:bodyPr>
          <a:lstStyle/>
          <a:p>
            <a:pPr algn="ctr"/>
            <a:r>
              <a:rPr lang="en-US" sz="2400" b="1" dirty="0">
                <a:latin typeface="Arial" panose="020B0604020202020204" pitchFamily="34" charset="0"/>
                <a:ea typeface="Open Sans Light" panose="020B0306030504020204" pitchFamily="34" charset="0"/>
                <a:cs typeface="Arial" panose="020B0604020202020204" pitchFamily="34" charset="0"/>
              </a:rPr>
              <a:t>WHO ARE THE MOST IMPORTANT PAYORS FOR CHILD SERVING SYSTEMS?</a:t>
            </a:r>
          </a:p>
        </p:txBody>
      </p:sp>
      <p:sp>
        <p:nvSpPr>
          <p:cNvPr id="3" name="Slide Number Placeholder 2"/>
          <p:cNvSpPr>
            <a:spLocks noGrp="1"/>
          </p:cNvSpPr>
          <p:nvPr>
            <p:ph type="sldNum" sz="quarter" idx="10"/>
          </p:nvPr>
        </p:nvSpPr>
        <p:spPr/>
        <p:txBody>
          <a:bodyPr/>
          <a:lstStyle/>
          <a:p>
            <a:fld id="{5B9F9593-90F4-9E49-A578-D7F9853B242D}" type="slidenum">
              <a:rPr lang="en-US" smtClean="0"/>
              <a:t>25</a:t>
            </a:fld>
            <a:endParaRPr lang="en-US" dirty="0"/>
          </a:p>
        </p:txBody>
      </p:sp>
      <p:sp>
        <p:nvSpPr>
          <p:cNvPr id="7" name="Oval 6"/>
          <p:cNvSpPr/>
          <p:nvPr/>
        </p:nvSpPr>
        <p:spPr>
          <a:xfrm>
            <a:off x="1387216" y="3464116"/>
            <a:ext cx="1283723" cy="1283723"/>
          </a:xfrm>
          <a:prstGeom prst="ellipse">
            <a:avLst/>
          </a:prstGeom>
          <a:solidFill>
            <a:srgbClr val="18A0DD"/>
          </a:solid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Oval 19"/>
          <p:cNvSpPr/>
          <p:nvPr/>
        </p:nvSpPr>
        <p:spPr>
          <a:xfrm>
            <a:off x="2855527" y="3464116"/>
            <a:ext cx="1283723" cy="1283723"/>
          </a:xfrm>
          <a:prstGeom prst="ellipse">
            <a:avLst/>
          </a:prstGeom>
          <a:solidFill>
            <a:srgbClr val="18A0DD"/>
          </a:solid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1" name="Oval 20"/>
          <p:cNvSpPr/>
          <p:nvPr/>
        </p:nvSpPr>
        <p:spPr>
          <a:xfrm>
            <a:off x="4384665" y="3464116"/>
            <a:ext cx="1283723" cy="1283723"/>
          </a:xfrm>
          <a:prstGeom prst="ellipse">
            <a:avLst/>
          </a:prstGeom>
          <a:solidFill>
            <a:srgbClr val="18A0DD"/>
          </a:solid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2" name="Oval 21"/>
          <p:cNvSpPr/>
          <p:nvPr/>
        </p:nvSpPr>
        <p:spPr>
          <a:xfrm>
            <a:off x="5792144" y="3447960"/>
            <a:ext cx="1283723" cy="1283723"/>
          </a:xfrm>
          <a:prstGeom prst="ellipse">
            <a:avLst/>
          </a:prstGeom>
          <a:solidFill>
            <a:srgbClr val="18A0DD"/>
          </a:solid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3" name="Oval 22"/>
          <p:cNvSpPr/>
          <p:nvPr/>
        </p:nvSpPr>
        <p:spPr>
          <a:xfrm>
            <a:off x="7260456" y="3464116"/>
            <a:ext cx="1283723" cy="1283723"/>
          </a:xfrm>
          <a:prstGeom prst="ellipse">
            <a:avLst/>
          </a:prstGeom>
          <a:solidFill>
            <a:schemeClr val="accent1">
              <a:lumMod val="20000"/>
              <a:lumOff val="80000"/>
            </a:schemeClr>
          </a:solid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4" name="Oval 23"/>
          <p:cNvSpPr/>
          <p:nvPr/>
        </p:nvSpPr>
        <p:spPr>
          <a:xfrm>
            <a:off x="8728767" y="3464116"/>
            <a:ext cx="1283723" cy="1283723"/>
          </a:xfrm>
          <a:prstGeom prst="ellipse">
            <a:avLst/>
          </a:prstGeom>
          <a:solidFill>
            <a:schemeClr val="bg1"/>
          </a:solid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5" name="Oval 24"/>
          <p:cNvSpPr/>
          <p:nvPr/>
        </p:nvSpPr>
        <p:spPr>
          <a:xfrm>
            <a:off x="10197079" y="3464116"/>
            <a:ext cx="1283723" cy="1283723"/>
          </a:xfrm>
          <a:prstGeom prst="ellipse">
            <a:avLst/>
          </a:prstGeom>
          <a:solidFill>
            <a:schemeClr val="bg1"/>
          </a:solid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30" name="Group 29" descr="Image that shows a circle with $ in the middle with the following text to the right of the circle: Federal Government: Distributed through Federal departments with funding authorized by Congress &#13;&#10;"/>
          <p:cNvGrpSpPr/>
          <p:nvPr/>
        </p:nvGrpSpPr>
        <p:grpSpPr>
          <a:xfrm>
            <a:off x="1638927" y="1499265"/>
            <a:ext cx="4091884" cy="1101231"/>
            <a:chOff x="611481" y="963131"/>
            <a:chExt cx="5303138" cy="3758180"/>
          </a:xfrm>
        </p:grpSpPr>
        <p:sp>
          <p:nvSpPr>
            <p:cNvPr id="32" name="Isosceles Triangle 31"/>
            <p:cNvSpPr/>
            <p:nvPr/>
          </p:nvSpPr>
          <p:spPr>
            <a:xfrm rot="5400000">
              <a:off x="3684843" y="2491535"/>
              <a:ext cx="3758180" cy="701372"/>
            </a:xfrm>
            <a:prstGeom prst="triangl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3" name="Rectangle 32"/>
            <p:cNvSpPr/>
            <p:nvPr/>
          </p:nvSpPr>
          <p:spPr>
            <a:xfrm>
              <a:off x="611481" y="965437"/>
              <a:ext cx="4619193" cy="3753554"/>
            </a:xfrm>
            <a:prstGeom prst="rect">
              <a:avLst/>
            </a:prstGeom>
            <a:gradFill flip="none" rotWithShape="1">
              <a:gsLst>
                <a:gs pos="0">
                  <a:schemeClr val="bg1"/>
                </a:gs>
                <a:gs pos="100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8" name="Text Placeholder 4"/>
          <p:cNvSpPr txBox="1">
            <a:spLocks/>
          </p:cNvSpPr>
          <p:nvPr/>
        </p:nvSpPr>
        <p:spPr>
          <a:xfrm>
            <a:off x="2642685" y="1592268"/>
            <a:ext cx="2911916" cy="479649"/>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600" kern="1200">
                <a:solidFill>
                  <a:srgbClr val="595959"/>
                </a:solidFill>
                <a:latin typeface="Open Sans"/>
                <a:ea typeface="+mn-ea"/>
                <a:cs typeface="Open Sans"/>
              </a:defRPr>
            </a:lvl1pPr>
            <a:lvl2pPr marL="182880" indent="-182880" algn="l" defTabSz="457200" rtl="0" eaLnBrk="1" latinLnBrk="0" hangingPunct="1">
              <a:spcBef>
                <a:spcPct val="20000"/>
              </a:spcBef>
              <a:buFont typeface="Arial"/>
              <a:buChar char="•"/>
              <a:defRPr sz="1600" kern="1200">
                <a:solidFill>
                  <a:srgbClr val="595959"/>
                </a:solidFill>
                <a:latin typeface="Open Sans"/>
                <a:ea typeface="+mn-ea"/>
                <a:cs typeface="Open Sans"/>
              </a:defRPr>
            </a:lvl2pPr>
            <a:lvl3pPr marL="914400" indent="0" algn="l" defTabSz="457200" rtl="0" eaLnBrk="1" latinLnBrk="0" hangingPunct="1">
              <a:spcBef>
                <a:spcPct val="20000"/>
              </a:spcBef>
              <a:buFont typeface="Arial"/>
              <a:buNone/>
              <a:defRPr sz="2400" kern="1200">
                <a:solidFill>
                  <a:srgbClr val="595959"/>
                </a:solidFill>
                <a:latin typeface="Open Sans"/>
                <a:ea typeface="+mn-ea"/>
                <a:cs typeface="Open Sans"/>
              </a:defRPr>
            </a:lvl3pPr>
            <a:lvl4pPr marL="1371600" indent="0" algn="l" defTabSz="457200" rtl="0" eaLnBrk="1" latinLnBrk="0" hangingPunct="1">
              <a:spcBef>
                <a:spcPct val="20000"/>
              </a:spcBef>
              <a:buFont typeface="Arial"/>
              <a:buNone/>
              <a:defRPr sz="2000" kern="1200">
                <a:solidFill>
                  <a:srgbClr val="595959"/>
                </a:solidFill>
                <a:latin typeface="Open Sans"/>
                <a:ea typeface="+mn-ea"/>
                <a:cs typeface="Open Sans"/>
              </a:defRPr>
            </a:lvl4pPr>
            <a:lvl5pPr marL="1828800" indent="0" algn="l" defTabSz="457200" rtl="0" eaLnBrk="1" latinLnBrk="0" hangingPunct="1">
              <a:spcBef>
                <a:spcPct val="20000"/>
              </a:spcBef>
              <a:buFont typeface="Arial"/>
              <a:buNone/>
              <a:defRPr sz="2000" kern="1200">
                <a:solidFill>
                  <a:srgbClr val="595959"/>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Federal Government</a:t>
            </a:r>
          </a:p>
        </p:txBody>
      </p:sp>
      <p:sp>
        <p:nvSpPr>
          <p:cNvPr id="9" name="Text Placeholder 4"/>
          <p:cNvSpPr txBox="1">
            <a:spLocks/>
          </p:cNvSpPr>
          <p:nvPr/>
        </p:nvSpPr>
        <p:spPr>
          <a:xfrm>
            <a:off x="7032558" y="1592268"/>
            <a:ext cx="2911916" cy="479649"/>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600" kern="1200">
                <a:solidFill>
                  <a:srgbClr val="595959"/>
                </a:solidFill>
                <a:latin typeface="Open Sans"/>
                <a:ea typeface="+mn-ea"/>
                <a:cs typeface="Open Sans"/>
              </a:defRPr>
            </a:lvl1pPr>
            <a:lvl2pPr marL="182880" indent="-182880" algn="l" defTabSz="457200" rtl="0" eaLnBrk="1" latinLnBrk="0" hangingPunct="1">
              <a:spcBef>
                <a:spcPct val="20000"/>
              </a:spcBef>
              <a:buFont typeface="Arial"/>
              <a:buChar char="•"/>
              <a:defRPr sz="1600" kern="1200">
                <a:solidFill>
                  <a:srgbClr val="595959"/>
                </a:solidFill>
                <a:latin typeface="Open Sans"/>
                <a:ea typeface="+mn-ea"/>
                <a:cs typeface="Open Sans"/>
              </a:defRPr>
            </a:lvl2pPr>
            <a:lvl3pPr marL="914400" indent="0" algn="l" defTabSz="457200" rtl="0" eaLnBrk="1" latinLnBrk="0" hangingPunct="1">
              <a:spcBef>
                <a:spcPct val="20000"/>
              </a:spcBef>
              <a:buFont typeface="Arial"/>
              <a:buNone/>
              <a:defRPr sz="2400" kern="1200">
                <a:solidFill>
                  <a:srgbClr val="595959"/>
                </a:solidFill>
                <a:latin typeface="Open Sans"/>
                <a:ea typeface="+mn-ea"/>
                <a:cs typeface="Open Sans"/>
              </a:defRPr>
            </a:lvl3pPr>
            <a:lvl4pPr marL="1371600" indent="0" algn="l" defTabSz="457200" rtl="0" eaLnBrk="1" latinLnBrk="0" hangingPunct="1">
              <a:spcBef>
                <a:spcPct val="20000"/>
              </a:spcBef>
              <a:buFont typeface="Arial"/>
              <a:buNone/>
              <a:defRPr sz="2000" kern="1200">
                <a:solidFill>
                  <a:srgbClr val="595959"/>
                </a:solidFill>
                <a:latin typeface="Open Sans"/>
                <a:ea typeface="+mn-ea"/>
                <a:cs typeface="Open Sans"/>
              </a:defRPr>
            </a:lvl4pPr>
            <a:lvl5pPr marL="1828800" indent="0" algn="l" defTabSz="457200" rtl="0" eaLnBrk="1" latinLnBrk="0" hangingPunct="1">
              <a:spcBef>
                <a:spcPct val="20000"/>
              </a:spcBef>
              <a:buFont typeface="Arial"/>
              <a:buNone/>
              <a:defRPr sz="2000" kern="1200">
                <a:solidFill>
                  <a:srgbClr val="595959"/>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a:t>State of CA</a:t>
            </a:r>
          </a:p>
        </p:txBody>
      </p:sp>
      <p:sp>
        <p:nvSpPr>
          <p:cNvPr id="10" name="Text Placeholder 4"/>
          <p:cNvSpPr txBox="1">
            <a:spLocks/>
          </p:cNvSpPr>
          <p:nvPr/>
        </p:nvSpPr>
        <p:spPr>
          <a:xfrm>
            <a:off x="2642685" y="1853796"/>
            <a:ext cx="2710435" cy="527792"/>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600" kern="1200">
                <a:solidFill>
                  <a:srgbClr val="595959"/>
                </a:solidFill>
                <a:latin typeface="Open Sans"/>
                <a:ea typeface="+mn-ea"/>
                <a:cs typeface="Open Sans"/>
              </a:defRPr>
            </a:lvl1pPr>
            <a:lvl2pPr marL="182880" indent="-182880" algn="l" defTabSz="457200" rtl="0" eaLnBrk="1" latinLnBrk="0" hangingPunct="1">
              <a:spcBef>
                <a:spcPct val="20000"/>
              </a:spcBef>
              <a:buFont typeface="Arial"/>
              <a:buChar char="•"/>
              <a:defRPr sz="1600" kern="1200">
                <a:solidFill>
                  <a:srgbClr val="595959"/>
                </a:solidFill>
                <a:latin typeface="Open Sans"/>
                <a:ea typeface="+mn-ea"/>
                <a:cs typeface="Open Sans"/>
              </a:defRPr>
            </a:lvl2pPr>
            <a:lvl3pPr marL="914400" indent="0" algn="l" defTabSz="457200" rtl="0" eaLnBrk="1" latinLnBrk="0" hangingPunct="1">
              <a:spcBef>
                <a:spcPct val="20000"/>
              </a:spcBef>
              <a:buFont typeface="Arial"/>
              <a:buNone/>
              <a:defRPr sz="2400" kern="1200">
                <a:solidFill>
                  <a:srgbClr val="595959"/>
                </a:solidFill>
                <a:latin typeface="Open Sans"/>
                <a:ea typeface="+mn-ea"/>
                <a:cs typeface="Open Sans"/>
              </a:defRPr>
            </a:lvl3pPr>
            <a:lvl4pPr marL="1371600" indent="0" algn="l" defTabSz="457200" rtl="0" eaLnBrk="1" latinLnBrk="0" hangingPunct="1">
              <a:spcBef>
                <a:spcPct val="20000"/>
              </a:spcBef>
              <a:buFont typeface="Arial"/>
              <a:buNone/>
              <a:defRPr sz="2000" kern="1200">
                <a:solidFill>
                  <a:srgbClr val="595959"/>
                </a:solidFill>
                <a:latin typeface="Open Sans"/>
                <a:ea typeface="+mn-ea"/>
                <a:cs typeface="Open Sans"/>
              </a:defRPr>
            </a:lvl4pPr>
            <a:lvl5pPr marL="1828800" indent="0" algn="l" defTabSz="457200" rtl="0" eaLnBrk="1" latinLnBrk="0" hangingPunct="1">
              <a:spcBef>
                <a:spcPct val="20000"/>
              </a:spcBef>
              <a:buFont typeface="Arial"/>
              <a:buNone/>
              <a:defRPr sz="2000" kern="1200">
                <a:solidFill>
                  <a:srgbClr val="595959"/>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t>Distributed through Federal departments with funding authorized by Congress</a:t>
            </a:r>
          </a:p>
        </p:txBody>
      </p:sp>
      <p:sp>
        <p:nvSpPr>
          <p:cNvPr id="11" name="Text Placeholder 4"/>
          <p:cNvSpPr txBox="1">
            <a:spLocks/>
          </p:cNvSpPr>
          <p:nvPr/>
        </p:nvSpPr>
        <p:spPr>
          <a:xfrm>
            <a:off x="7032559" y="1853796"/>
            <a:ext cx="2724764" cy="604265"/>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600" kern="1200">
                <a:solidFill>
                  <a:srgbClr val="595959"/>
                </a:solidFill>
                <a:latin typeface="Open Sans"/>
                <a:ea typeface="+mn-ea"/>
                <a:cs typeface="Open Sans"/>
              </a:defRPr>
            </a:lvl1pPr>
            <a:lvl2pPr marL="182880" indent="-182880" algn="l" defTabSz="457200" rtl="0" eaLnBrk="1" latinLnBrk="0" hangingPunct="1">
              <a:spcBef>
                <a:spcPct val="20000"/>
              </a:spcBef>
              <a:buFont typeface="Arial"/>
              <a:buChar char="•"/>
              <a:defRPr sz="1600" kern="1200">
                <a:solidFill>
                  <a:srgbClr val="595959"/>
                </a:solidFill>
                <a:latin typeface="Open Sans"/>
                <a:ea typeface="+mn-ea"/>
                <a:cs typeface="Open Sans"/>
              </a:defRPr>
            </a:lvl2pPr>
            <a:lvl3pPr marL="914400" indent="0" algn="l" defTabSz="457200" rtl="0" eaLnBrk="1" latinLnBrk="0" hangingPunct="1">
              <a:spcBef>
                <a:spcPct val="20000"/>
              </a:spcBef>
              <a:buFont typeface="Arial"/>
              <a:buNone/>
              <a:defRPr sz="2400" kern="1200">
                <a:solidFill>
                  <a:srgbClr val="595959"/>
                </a:solidFill>
                <a:latin typeface="Open Sans"/>
                <a:ea typeface="+mn-ea"/>
                <a:cs typeface="Open Sans"/>
              </a:defRPr>
            </a:lvl3pPr>
            <a:lvl4pPr marL="1371600" indent="0" algn="l" defTabSz="457200" rtl="0" eaLnBrk="1" latinLnBrk="0" hangingPunct="1">
              <a:spcBef>
                <a:spcPct val="20000"/>
              </a:spcBef>
              <a:buFont typeface="Arial"/>
              <a:buNone/>
              <a:defRPr sz="2000" kern="1200">
                <a:solidFill>
                  <a:srgbClr val="595959"/>
                </a:solidFill>
                <a:latin typeface="Open Sans"/>
                <a:ea typeface="+mn-ea"/>
                <a:cs typeface="Open Sans"/>
              </a:defRPr>
            </a:lvl4pPr>
            <a:lvl5pPr marL="1828800" indent="0" algn="l" defTabSz="457200" rtl="0" eaLnBrk="1" latinLnBrk="0" hangingPunct="1">
              <a:spcBef>
                <a:spcPct val="20000"/>
              </a:spcBef>
              <a:buFont typeface="Arial"/>
              <a:buNone/>
              <a:defRPr sz="2000" kern="1200">
                <a:solidFill>
                  <a:srgbClr val="595959"/>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t>Acting as pass-through, enhancer, or reconciler of funding</a:t>
            </a:r>
          </a:p>
        </p:txBody>
      </p:sp>
      <p:sp>
        <p:nvSpPr>
          <p:cNvPr id="12" name="Text Placeholder 4"/>
          <p:cNvSpPr txBox="1">
            <a:spLocks/>
          </p:cNvSpPr>
          <p:nvPr/>
        </p:nvSpPr>
        <p:spPr>
          <a:xfrm>
            <a:off x="1369969" y="3774035"/>
            <a:ext cx="1300971" cy="759851"/>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600" kern="1200">
                <a:solidFill>
                  <a:srgbClr val="595959"/>
                </a:solidFill>
                <a:latin typeface="Open Sans"/>
                <a:ea typeface="+mn-ea"/>
                <a:cs typeface="Open Sans"/>
              </a:defRPr>
            </a:lvl1pPr>
            <a:lvl2pPr marL="182880" indent="-182880" algn="l" defTabSz="457200" rtl="0" eaLnBrk="1" latinLnBrk="0" hangingPunct="1">
              <a:spcBef>
                <a:spcPct val="20000"/>
              </a:spcBef>
              <a:buFont typeface="Arial"/>
              <a:buChar char="•"/>
              <a:defRPr sz="1600" kern="1200">
                <a:solidFill>
                  <a:srgbClr val="595959"/>
                </a:solidFill>
                <a:latin typeface="Open Sans"/>
                <a:ea typeface="+mn-ea"/>
                <a:cs typeface="Open Sans"/>
              </a:defRPr>
            </a:lvl2pPr>
            <a:lvl3pPr marL="914400" indent="0" algn="l" defTabSz="457200" rtl="0" eaLnBrk="1" latinLnBrk="0" hangingPunct="1">
              <a:spcBef>
                <a:spcPct val="20000"/>
              </a:spcBef>
              <a:buFont typeface="Arial"/>
              <a:buNone/>
              <a:defRPr sz="2400" kern="1200">
                <a:solidFill>
                  <a:srgbClr val="595959"/>
                </a:solidFill>
                <a:latin typeface="Open Sans"/>
                <a:ea typeface="+mn-ea"/>
                <a:cs typeface="Open Sans"/>
              </a:defRPr>
            </a:lvl3pPr>
            <a:lvl4pPr marL="1371600" indent="0" algn="l" defTabSz="457200" rtl="0" eaLnBrk="1" latinLnBrk="0" hangingPunct="1">
              <a:spcBef>
                <a:spcPct val="20000"/>
              </a:spcBef>
              <a:buFont typeface="Arial"/>
              <a:buNone/>
              <a:defRPr sz="2000" kern="1200">
                <a:solidFill>
                  <a:srgbClr val="595959"/>
                </a:solidFill>
                <a:latin typeface="Open Sans"/>
                <a:ea typeface="+mn-ea"/>
                <a:cs typeface="Open Sans"/>
              </a:defRPr>
            </a:lvl4pPr>
            <a:lvl5pPr marL="1828800" indent="0" algn="l" defTabSz="457200" rtl="0" eaLnBrk="1" latinLnBrk="0" hangingPunct="1">
              <a:spcBef>
                <a:spcPct val="20000"/>
              </a:spcBef>
              <a:buFont typeface="Arial"/>
              <a:buNone/>
              <a:defRPr sz="2000" kern="1200">
                <a:solidFill>
                  <a:srgbClr val="595959"/>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200" b="1" dirty="0">
                <a:solidFill>
                  <a:schemeClr val="bg1"/>
                </a:solidFill>
              </a:rPr>
              <a:t>Health Plans (MCO)</a:t>
            </a:r>
          </a:p>
          <a:p>
            <a:pPr algn="ctr"/>
            <a:r>
              <a:rPr lang="en-US" sz="1200" dirty="0">
                <a:solidFill>
                  <a:schemeClr val="bg1"/>
                </a:solidFill>
              </a:rPr>
              <a:t>CAPITATION</a:t>
            </a:r>
          </a:p>
        </p:txBody>
      </p:sp>
      <p:sp>
        <p:nvSpPr>
          <p:cNvPr id="13" name="Text Placeholder 4"/>
          <p:cNvSpPr txBox="1">
            <a:spLocks/>
          </p:cNvSpPr>
          <p:nvPr/>
        </p:nvSpPr>
        <p:spPr>
          <a:xfrm>
            <a:off x="2803088" y="3781712"/>
            <a:ext cx="1378115" cy="759851"/>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600" kern="1200">
                <a:solidFill>
                  <a:srgbClr val="595959"/>
                </a:solidFill>
                <a:latin typeface="Open Sans"/>
                <a:ea typeface="+mn-ea"/>
                <a:cs typeface="Open Sans"/>
              </a:defRPr>
            </a:lvl1pPr>
            <a:lvl2pPr marL="182880" indent="-182880" algn="l" defTabSz="457200" rtl="0" eaLnBrk="1" latinLnBrk="0" hangingPunct="1">
              <a:spcBef>
                <a:spcPct val="20000"/>
              </a:spcBef>
              <a:buFont typeface="Arial"/>
              <a:buChar char="•"/>
              <a:defRPr sz="1600" kern="1200">
                <a:solidFill>
                  <a:srgbClr val="595959"/>
                </a:solidFill>
                <a:latin typeface="Open Sans"/>
                <a:ea typeface="+mn-ea"/>
                <a:cs typeface="Open Sans"/>
              </a:defRPr>
            </a:lvl2pPr>
            <a:lvl3pPr marL="914400" indent="0" algn="l" defTabSz="457200" rtl="0" eaLnBrk="1" latinLnBrk="0" hangingPunct="1">
              <a:spcBef>
                <a:spcPct val="20000"/>
              </a:spcBef>
              <a:buFont typeface="Arial"/>
              <a:buNone/>
              <a:defRPr sz="2400" kern="1200">
                <a:solidFill>
                  <a:srgbClr val="595959"/>
                </a:solidFill>
                <a:latin typeface="Open Sans"/>
                <a:ea typeface="+mn-ea"/>
                <a:cs typeface="Open Sans"/>
              </a:defRPr>
            </a:lvl3pPr>
            <a:lvl4pPr marL="1371600" indent="0" algn="l" defTabSz="457200" rtl="0" eaLnBrk="1" latinLnBrk="0" hangingPunct="1">
              <a:spcBef>
                <a:spcPct val="20000"/>
              </a:spcBef>
              <a:buFont typeface="Arial"/>
              <a:buNone/>
              <a:defRPr sz="2000" kern="1200">
                <a:solidFill>
                  <a:srgbClr val="595959"/>
                </a:solidFill>
                <a:latin typeface="Open Sans"/>
                <a:ea typeface="+mn-ea"/>
                <a:cs typeface="Open Sans"/>
              </a:defRPr>
            </a:lvl4pPr>
            <a:lvl5pPr marL="1828800" indent="0" algn="l" defTabSz="457200" rtl="0" eaLnBrk="1" latinLnBrk="0" hangingPunct="1">
              <a:spcBef>
                <a:spcPct val="20000"/>
              </a:spcBef>
              <a:buFont typeface="Arial"/>
              <a:buNone/>
              <a:defRPr sz="2000" kern="1200">
                <a:solidFill>
                  <a:srgbClr val="595959"/>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200" b="1" dirty="0">
                <a:solidFill>
                  <a:schemeClr val="bg1"/>
                </a:solidFill>
              </a:rPr>
              <a:t>County Mental Health </a:t>
            </a:r>
            <a:r>
              <a:rPr lang="en-US" sz="1200" b="1" dirty="0" err="1">
                <a:solidFill>
                  <a:schemeClr val="bg1"/>
                </a:solidFill>
              </a:rPr>
              <a:t>Depts</a:t>
            </a:r>
            <a:r>
              <a:rPr lang="en-US" sz="1200" b="1" dirty="0">
                <a:solidFill>
                  <a:schemeClr val="bg1"/>
                </a:solidFill>
              </a:rPr>
              <a:t> (MHP)</a:t>
            </a:r>
          </a:p>
          <a:p>
            <a:pPr algn="ctr"/>
            <a:r>
              <a:rPr lang="en-US" sz="1200" dirty="0">
                <a:solidFill>
                  <a:schemeClr val="bg1"/>
                </a:solidFill>
              </a:rPr>
              <a:t>CPE</a:t>
            </a:r>
          </a:p>
        </p:txBody>
      </p:sp>
      <p:sp>
        <p:nvSpPr>
          <p:cNvPr id="14" name="Text Placeholder 4"/>
          <p:cNvSpPr txBox="1">
            <a:spLocks/>
          </p:cNvSpPr>
          <p:nvPr/>
        </p:nvSpPr>
        <p:spPr>
          <a:xfrm>
            <a:off x="7285630" y="3752975"/>
            <a:ext cx="1283721" cy="706004"/>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600" kern="1200">
                <a:solidFill>
                  <a:srgbClr val="595959"/>
                </a:solidFill>
                <a:latin typeface="Open Sans"/>
                <a:ea typeface="+mn-ea"/>
                <a:cs typeface="Open Sans"/>
              </a:defRPr>
            </a:lvl1pPr>
            <a:lvl2pPr marL="182880" indent="-182880" algn="l" defTabSz="457200" rtl="0" eaLnBrk="1" latinLnBrk="0" hangingPunct="1">
              <a:spcBef>
                <a:spcPct val="20000"/>
              </a:spcBef>
              <a:buFont typeface="Arial"/>
              <a:buChar char="•"/>
              <a:defRPr sz="1600" kern="1200">
                <a:solidFill>
                  <a:srgbClr val="595959"/>
                </a:solidFill>
                <a:latin typeface="Open Sans"/>
                <a:ea typeface="+mn-ea"/>
                <a:cs typeface="Open Sans"/>
              </a:defRPr>
            </a:lvl2pPr>
            <a:lvl3pPr marL="914400" indent="0" algn="l" defTabSz="457200" rtl="0" eaLnBrk="1" latinLnBrk="0" hangingPunct="1">
              <a:spcBef>
                <a:spcPct val="20000"/>
              </a:spcBef>
              <a:buFont typeface="Arial"/>
              <a:buNone/>
              <a:defRPr sz="2400" kern="1200">
                <a:solidFill>
                  <a:srgbClr val="595959"/>
                </a:solidFill>
                <a:latin typeface="Open Sans"/>
                <a:ea typeface="+mn-ea"/>
                <a:cs typeface="Open Sans"/>
              </a:defRPr>
            </a:lvl3pPr>
            <a:lvl4pPr marL="1371600" indent="0" algn="l" defTabSz="457200" rtl="0" eaLnBrk="1" latinLnBrk="0" hangingPunct="1">
              <a:spcBef>
                <a:spcPct val="20000"/>
              </a:spcBef>
              <a:buFont typeface="Arial"/>
              <a:buNone/>
              <a:defRPr sz="2000" kern="1200">
                <a:solidFill>
                  <a:srgbClr val="595959"/>
                </a:solidFill>
                <a:latin typeface="Open Sans"/>
                <a:ea typeface="+mn-ea"/>
                <a:cs typeface="Open Sans"/>
              </a:defRPr>
            </a:lvl4pPr>
            <a:lvl5pPr marL="1828800" indent="0" algn="l" defTabSz="457200" rtl="0" eaLnBrk="1" latinLnBrk="0" hangingPunct="1">
              <a:spcBef>
                <a:spcPct val="20000"/>
              </a:spcBef>
              <a:buFont typeface="Arial"/>
              <a:buNone/>
              <a:defRPr sz="2000" kern="1200">
                <a:solidFill>
                  <a:srgbClr val="595959"/>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200" b="1" dirty="0"/>
              <a:t>Dept. of Heath (LGA TCM/MAA)</a:t>
            </a:r>
          </a:p>
          <a:p>
            <a:pPr algn="ctr"/>
            <a:r>
              <a:rPr lang="en-US" sz="1200" dirty="0"/>
              <a:t>CPE</a:t>
            </a:r>
          </a:p>
        </p:txBody>
      </p:sp>
      <p:sp>
        <p:nvSpPr>
          <p:cNvPr id="15" name="Text Placeholder 4"/>
          <p:cNvSpPr txBox="1">
            <a:spLocks/>
          </p:cNvSpPr>
          <p:nvPr/>
        </p:nvSpPr>
        <p:spPr>
          <a:xfrm>
            <a:off x="4336417" y="3798604"/>
            <a:ext cx="1384407" cy="759851"/>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600" kern="1200">
                <a:solidFill>
                  <a:srgbClr val="595959"/>
                </a:solidFill>
                <a:latin typeface="Open Sans"/>
                <a:ea typeface="+mn-ea"/>
                <a:cs typeface="Open Sans"/>
              </a:defRPr>
            </a:lvl1pPr>
            <a:lvl2pPr marL="182880" indent="-182880" algn="l" defTabSz="457200" rtl="0" eaLnBrk="1" latinLnBrk="0" hangingPunct="1">
              <a:spcBef>
                <a:spcPct val="20000"/>
              </a:spcBef>
              <a:buFont typeface="Arial"/>
              <a:buChar char="•"/>
              <a:defRPr sz="1600" kern="1200">
                <a:solidFill>
                  <a:srgbClr val="595959"/>
                </a:solidFill>
                <a:latin typeface="Open Sans"/>
                <a:ea typeface="+mn-ea"/>
                <a:cs typeface="Open Sans"/>
              </a:defRPr>
            </a:lvl2pPr>
            <a:lvl3pPr marL="914400" indent="0" algn="l" defTabSz="457200" rtl="0" eaLnBrk="1" latinLnBrk="0" hangingPunct="1">
              <a:spcBef>
                <a:spcPct val="20000"/>
              </a:spcBef>
              <a:buFont typeface="Arial"/>
              <a:buNone/>
              <a:defRPr sz="2400" kern="1200">
                <a:solidFill>
                  <a:srgbClr val="595959"/>
                </a:solidFill>
                <a:latin typeface="Open Sans"/>
                <a:ea typeface="+mn-ea"/>
                <a:cs typeface="Open Sans"/>
              </a:defRPr>
            </a:lvl3pPr>
            <a:lvl4pPr marL="1371600" indent="0" algn="l" defTabSz="457200" rtl="0" eaLnBrk="1" latinLnBrk="0" hangingPunct="1">
              <a:spcBef>
                <a:spcPct val="20000"/>
              </a:spcBef>
              <a:buFont typeface="Arial"/>
              <a:buNone/>
              <a:defRPr sz="2000" kern="1200">
                <a:solidFill>
                  <a:srgbClr val="595959"/>
                </a:solidFill>
                <a:latin typeface="Open Sans"/>
                <a:ea typeface="+mn-ea"/>
                <a:cs typeface="Open Sans"/>
              </a:defRPr>
            </a:lvl4pPr>
            <a:lvl5pPr marL="1828800" indent="0" algn="l" defTabSz="457200" rtl="0" eaLnBrk="1" latinLnBrk="0" hangingPunct="1">
              <a:spcBef>
                <a:spcPct val="20000"/>
              </a:spcBef>
              <a:buFont typeface="Arial"/>
              <a:buNone/>
              <a:defRPr sz="2000" kern="1200">
                <a:solidFill>
                  <a:srgbClr val="595959"/>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200" b="1" dirty="0">
                <a:solidFill>
                  <a:schemeClr val="bg1"/>
                </a:solidFill>
              </a:rPr>
              <a:t>School Districts </a:t>
            </a:r>
            <a:r>
              <a:rPr lang="en-US" sz="1133" b="1" dirty="0">
                <a:solidFill>
                  <a:schemeClr val="bg1"/>
                </a:solidFill>
              </a:rPr>
              <a:t>(LEA BOP/MAA</a:t>
            </a:r>
            <a:r>
              <a:rPr lang="en-US" sz="1200" b="1" dirty="0">
                <a:solidFill>
                  <a:schemeClr val="bg1"/>
                </a:solidFill>
              </a:rPr>
              <a:t>)</a:t>
            </a:r>
          </a:p>
          <a:p>
            <a:pPr algn="ctr"/>
            <a:r>
              <a:rPr lang="en-US" sz="1200" dirty="0">
                <a:solidFill>
                  <a:schemeClr val="bg1"/>
                </a:solidFill>
              </a:rPr>
              <a:t>CPE</a:t>
            </a:r>
          </a:p>
        </p:txBody>
      </p:sp>
      <p:sp>
        <p:nvSpPr>
          <p:cNvPr id="16" name="Text Placeholder 4"/>
          <p:cNvSpPr txBox="1">
            <a:spLocks/>
          </p:cNvSpPr>
          <p:nvPr/>
        </p:nvSpPr>
        <p:spPr>
          <a:xfrm>
            <a:off x="5769072" y="3685412"/>
            <a:ext cx="1378115" cy="759851"/>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600" kern="1200">
                <a:solidFill>
                  <a:srgbClr val="595959"/>
                </a:solidFill>
                <a:latin typeface="Open Sans"/>
                <a:ea typeface="+mn-ea"/>
                <a:cs typeface="Open Sans"/>
              </a:defRPr>
            </a:lvl1pPr>
            <a:lvl2pPr marL="182880" indent="-182880" algn="l" defTabSz="457200" rtl="0" eaLnBrk="1" latinLnBrk="0" hangingPunct="1">
              <a:spcBef>
                <a:spcPct val="20000"/>
              </a:spcBef>
              <a:buFont typeface="Arial"/>
              <a:buChar char="•"/>
              <a:defRPr sz="1600" kern="1200">
                <a:solidFill>
                  <a:srgbClr val="595959"/>
                </a:solidFill>
                <a:latin typeface="Open Sans"/>
                <a:ea typeface="+mn-ea"/>
                <a:cs typeface="Open Sans"/>
              </a:defRPr>
            </a:lvl2pPr>
            <a:lvl3pPr marL="914400" indent="0" algn="l" defTabSz="457200" rtl="0" eaLnBrk="1" latinLnBrk="0" hangingPunct="1">
              <a:spcBef>
                <a:spcPct val="20000"/>
              </a:spcBef>
              <a:buFont typeface="Arial"/>
              <a:buNone/>
              <a:defRPr sz="2400" kern="1200">
                <a:solidFill>
                  <a:srgbClr val="595959"/>
                </a:solidFill>
                <a:latin typeface="Open Sans"/>
                <a:ea typeface="+mn-ea"/>
                <a:cs typeface="Open Sans"/>
              </a:defRPr>
            </a:lvl3pPr>
            <a:lvl4pPr marL="1371600" indent="0" algn="l" defTabSz="457200" rtl="0" eaLnBrk="1" latinLnBrk="0" hangingPunct="1">
              <a:spcBef>
                <a:spcPct val="20000"/>
              </a:spcBef>
              <a:buFont typeface="Arial"/>
              <a:buNone/>
              <a:defRPr sz="2000" kern="1200">
                <a:solidFill>
                  <a:srgbClr val="595959"/>
                </a:solidFill>
                <a:latin typeface="Open Sans"/>
                <a:ea typeface="+mn-ea"/>
                <a:cs typeface="Open Sans"/>
              </a:defRPr>
            </a:lvl4pPr>
            <a:lvl5pPr marL="1828800" indent="0" algn="l" defTabSz="457200" rtl="0" eaLnBrk="1" latinLnBrk="0" hangingPunct="1">
              <a:spcBef>
                <a:spcPct val="20000"/>
              </a:spcBef>
              <a:buFont typeface="Arial"/>
              <a:buNone/>
              <a:defRPr sz="2000" kern="1200">
                <a:solidFill>
                  <a:srgbClr val="595959"/>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200" b="1" dirty="0">
                <a:solidFill>
                  <a:schemeClr val="bg1"/>
                </a:solidFill>
              </a:rPr>
              <a:t>Community Health Centers (FQHC)</a:t>
            </a:r>
          </a:p>
          <a:p>
            <a:pPr algn="ctr"/>
            <a:r>
              <a:rPr lang="en-US" sz="1200" dirty="0">
                <a:solidFill>
                  <a:schemeClr val="bg1"/>
                </a:solidFill>
              </a:rPr>
              <a:t>PPS</a:t>
            </a:r>
          </a:p>
        </p:txBody>
      </p:sp>
      <p:sp>
        <p:nvSpPr>
          <p:cNvPr id="17" name="Text Placeholder 4"/>
          <p:cNvSpPr txBox="1">
            <a:spLocks/>
          </p:cNvSpPr>
          <p:nvPr/>
        </p:nvSpPr>
        <p:spPr>
          <a:xfrm>
            <a:off x="8793794" y="3798224"/>
            <a:ext cx="1138989" cy="759851"/>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600" kern="1200">
                <a:solidFill>
                  <a:srgbClr val="595959"/>
                </a:solidFill>
                <a:latin typeface="Open Sans"/>
                <a:ea typeface="+mn-ea"/>
                <a:cs typeface="Open Sans"/>
              </a:defRPr>
            </a:lvl1pPr>
            <a:lvl2pPr marL="182880" indent="-182880" algn="l" defTabSz="457200" rtl="0" eaLnBrk="1" latinLnBrk="0" hangingPunct="1">
              <a:spcBef>
                <a:spcPct val="20000"/>
              </a:spcBef>
              <a:buFont typeface="Arial"/>
              <a:buChar char="•"/>
              <a:defRPr sz="1600" kern="1200">
                <a:solidFill>
                  <a:srgbClr val="595959"/>
                </a:solidFill>
                <a:latin typeface="Open Sans"/>
                <a:ea typeface="+mn-ea"/>
                <a:cs typeface="Open Sans"/>
              </a:defRPr>
            </a:lvl2pPr>
            <a:lvl3pPr marL="914400" indent="0" algn="l" defTabSz="457200" rtl="0" eaLnBrk="1" latinLnBrk="0" hangingPunct="1">
              <a:spcBef>
                <a:spcPct val="20000"/>
              </a:spcBef>
              <a:buFont typeface="Arial"/>
              <a:buNone/>
              <a:defRPr sz="2400" kern="1200">
                <a:solidFill>
                  <a:srgbClr val="595959"/>
                </a:solidFill>
                <a:latin typeface="Open Sans"/>
                <a:ea typeface="+mn-ea"/>
                <a:cs typeface="Open Sans"/>
              </a:defRPr>
            </a:lvl3pPr>
            <a:lvl4pPr marL="1371600" indent="0" algn="l" defTabSz="457200" rtl="0" eaLnBrk="1" latinLnBrk="0" hangingPunct="1">
              <a:spcBef>
                <a:spcPct val="20000"/>
              </a:spcBef>
              <a:buFont typeface="Arial"/>
              <a:buNone/>
              <a:defRPr sz="2000" kern="1200">
                <a:solidFill>
                  <a:srgbClr val="595959"/>
                </a:solidFill>
                <a:latin typeface="Open Sans"/>
                <a:ea typeface="+mn-ea"/>
                <a:cs typeface="Open Sans"/>
              </a:defRPr>
            </a:lvl4pPr>
            <a:lvl5pPr marL="1828800" indent="0" algn="l" defTabSz="457200" rtl="0" eaLnBrk="1" latinLnBrk="0" hangingPunct="1">
              <a:spcBef>
                <a:spcPct val="20000"/>
              </a:spcBef>
              <a:buFont typeface="Arial"/>
              <a:buNone/>
              <a:defRPr sz="2000" kern="1200">
                <a:solidFill>
                  <a:srgbClr val="595959"/>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200" b="1" dirty="0"/>
              <a:t>Hospital UC/PH</a:t>
            </a:r>
          </a:p>
          <a:p>
            <a:pPr algn="ctr"/>
            <a:r>
              <a:rPr lang="en-US" sz="1200" b="1" dirty="0"/>
              <a:t>(P14)</a:t>
            </a:r>
          </a:p>
          <a:p>
            <a:pPr algn="ctr"/>
            <a:r>
              <a:rPr lang="en-US" sz="1200" dirty="0"/>
              <a:t>IGT</a:t>
            </a:r>
          </a:p>
        </p:txBody>
      </p:sp>
      <p:sp>
        <p:nvSpPr>
          <p:cNvPr id="18" name="Text Placeholder 4"/>
          <p:cNvSpPr txBox="1">
            <a:spLocks/>
          </p:cNvSpPr>
          <p:nvPr/>
        </p:nvSpPr>
        <p:spPr>
          <a:xfrm>
            <a:off x="10278884" y="3798224"/>
            <a:ext cx="1076061" cy="759851"/>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600" kern="1200">
                <a:solidFill>
                  <a:srgbClr val="595959"/>
                </a:solidFill>
                <a:latin typeface="Open Sans"/>
                <a:ea typeface="+mn-ea"/>
                <a:cs typeface="Open Sans"/>
              </a:defRPr>
            </a:lvl1pPr>
            <a:lvl2pPr marL="182880" indent="-182880" algn="l" defTabSz="457200" rtl="0" eaLnBrk="1" latinLnBrk="0" hangingPunct="1">
              <a:spcBef>
                <a:spcPct val="20000"/>
              </a:spcBef>
              <a:buFont typeface="Arial"/>
              <a:buChar char="•"/>
              <a:defRPr sz="1600" kern="1200">
                <a:solidFill>
                  <a:srgbClr val="595959"/>
                </a:solidFill>
                <a:latin typeface="Open Sans"/>
                <a:ea typeface="+mn-ea"/>
                <a:cs typeface="Open Sans"/>
              </a:defRPr>
            </a:lvl2pPr>
            <a:lvl3pPr marL="914400" indent="0" algn="l" defTabSz="457200" rtl="0" eaLnBrk="1" latinLnBrk="0" hangingPunct="1">
              <a:spcBef>
                <a:spcPct val="20000"/>
              </a:spcBef>
              <a:buFont typeface="Arial"/>
              <a:buNone/>
              <a:defRPr sz="2400" kern="1200">
                <a:solidFill>
                  <a:srgbClr val="595959"/>
                </a:solidFill>
                <a:latin typeface="Open Sans"/>
                <a:ea typeface="+mn-ea"/>
                <a:cs typeface="Open Sans"/>
              </a:defRPr>
            </a:lvl3pPr>
            <a:lvl4pPr marL="1371600" indent="0" algn="l" defTabSz="457200" rtl="0" eaLnBrk="1" latinLnBrk="0" hangingPunct="1">
              <a:spcBef>
                <a:spcPct val="20000"/>
              </a:spcBef>
              <a:buFont typeface="Arial"/>
              <a:buNone/>
              <a:defRPr sz="2000" kern="1200">
                <a:solidFill>
                  <a:srgbClr val="595959"/>
                </a:solidFill>
                <a:latin typeface="Open Sans"/>
                <a:ea typeface="+mn-ea"/>
                <a:cs typeface="Open Sans"/>
              </a:defRPr>
            </a:lvl4pPr>
            <a:lvl5pPr marL="1828800" indent="0" algn="l" defTabSz="457200" rtl="0" eaLnBrk="1" latinLnBrk="0" hangingPunct="1">
              <a:spcBef>
                <a:spcPct val="20000"/>
              </a:spcBef>
              <a:buFont typeface="Arial"/>
              <a:buNone/>
              <a:defRPr sz="2000" kern="1200">
                <a:solidFill>
                  <a:srgbClr val="595959"/>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200" b="1"/>
              <a:t>Regional Center</a:t>
            </a:r>
          </a:p>
          <a:p>
            <a:pPr algn="ctr"/>
            <a:r>
              <a:rPr lang="en-US" sz="1200"/>
              <a:t>CPE</a:t>
            </a:r>
          </a:p>
        </p:txBody>
      </p:sp>
      <p:sp>
        <p:nvSpPr>
          <p:cNvPr id="28" name="Oval 27"/>
          <p:cNvSpPr/>
          <p:nvPr/>
        </p:nvSpPr>
        <p:spPr>
          <a:xfrm>
            <a:off x="1387216" y="1444423"/>
            <a:ext cx="1220795" cy="1220795"/>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3">
                  <a:lumMod val="75000"/>
                </a:schemeClr>
              </a:solidFill>
              <a:latin typeface="Open Sans"/>
              <a:cs typeface="Open Sans"/>
            </a:endParaRPr>
          </a:p>
        </p:txBody>
      </p:sp>
      <p:sp>
        <p:nvSpPr>
          <p:cNvPr id="19" name="Rectangle 18"/>
          <p:cNvSpPr/>
          <p:nvPr/>
        </p:nvSpPr>
        <p:spPr>
          <a:xfrm>
            <a:off x="1694111" y="1562633"/>
            <a:ext cx="564578" cy="1733680"/>
          </a:xfrm>
          <a:prstGeom prst="rect">
            <a:avLst/>
          </a:prstGeom>
        </p:spPr>
        <p:txBody>
          <a:bodyPr wrap="none">
            <a:spAutoFit/>
          </a:bodyPr>
          <a:lstStyle/>
          <a:p>
            <a:r>
              <a:rPr lang="en-US" sz="5333" b="1" dirty="0">
                <a:solidFill>
                  <a:schemeClr val="accent6"/>
                </a:solidFill>
                <a:latin typeface="Arial" panose="020B0604020202020204" pitchFamily="34" charset="0"/>
                <a:cs typeface="Arial" panose="020B0604020202020204" pitchFamily="34" charset="0"/>
              </a:rPr>
              <a:t>$</a:t>
            </a:r>
            <a:endParaRPr lang="en-US" sz="5333" dirty="0">
              <a:solidFill>
                <a:schemeClr val="accent6"/>
              </a:solidFill>
              <a:latin typeface="Arial" panose="020B0604020202020204" pitchFamily="34" charset="0"/>
              <a:cs typeface="Arial" panose="020B0604020202020204" pitchFamily="34" charset="0"/>
            </a:endParaRPr>
          </a:p>
          <a:p>
            <a:endParaRPr lang="en-US" sz="5333" dirty="0">
              <a:solidFill>
                <a:schemeClr val="accent6"/>
              </a:solidFill>
            </a:endParaRPr>
          </a:p>
        </p:txBody>
      </p:sp>
      <p:sp>
        <p:nvSpPr>
          <p:cNvPr id="36" name="Oval 35"/>
          <p:cNvSpPr/>
          <p:nvPr/>
        </p:nvSpPr>
        <p:spPr>
          <a:xfrm>
            <a:off x="5798440" y="5007415"/>
            <a:ext cx="1283723" cy="1283723"/>
          </a:xfrm>
          <a:prstGeom prst="ellipse">
            <a:avLst/>
          </a:prstGeom>
          <a:solidFill>
            <a:schemeClr val="bg1"/>
          </a:solid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37" name="Straight Arrow Connector 36"/>
          <p:cNvCxnSpPr/>
          <p:nvPr/>
        </p:nvCxnSpPr>
        <p:spPr>
          <a:xfrm flipH="1">
            <a:off x="6434010" y="2680495"/>
            <a:ext cx="1" cy="711685"/>
          </a:xfrm>
          <a:prstGeom prst="straightConnector1">
            <a:avLst/>
          </a:prstGeom>
          <a:ln w="19050" cmpd="sng">
            <a:solidFill>
              <a:srgbClr val="B3B3B3"/>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6552740" y="2667919"/>
            <a:ext cx="1009216" cy="831119"/>
          </a:xfrm>
          <a:prstGeom prst="straightConnector1">
            <a:avLst/>
          </a:prstGeom>
          <a:ln w="19050" cmpd="sng">
            <a:solidFill>
              <a:srgbClr val="B3B3B3"/>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6718963" y="2614491"/>
            <a:ext cx="2261832" cy="932040"/>
          </a:xfrm>
          <a:prstGeom prst="straightConnector1">
            <a:avLst/>
          </a:prstGeom>
          <a:ln w="19050" cmpd="sng">
            <a:solidFill>
              <a:srgbClr val="B3B3B3"/>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26" idx="5"/>
          </p:cNvCxnSpPr>
          <p:nvPr/>
        </p:nvCxnSpPr>
        <p:spPr>
          <a:xfrm>
            <a:off x="6837832" y="2486437"/>
            <a:ext cx="3806773" cy="958823"/>
          </a:xfrm>
          <a:prstGeom prst="straightConnector1">
            <a:avLst/>
          </a:prstGeom>
          <a:ln w="19050" cmpd="sng">
            <a:solidFill>
              <a:srgbClr val="B3B3B3"/>
            </a:solidFill>
            <a:prstDash val="sysDash"/>
            <a:tailEnd type="arrow"/>
          </a:ln>
          <a:effectLst/>
        </p:spPr>
        <p:style>
          <a:lnRef idx="2">
            <a:schemeClr val="accent1"/>
          </a:lnRef>
          <a:fillRef idx="0">
            <a:schemeClr val="accent1"/>
          </a:fillRef>
          <a:effectRef idx="1">
            <a:schemeClr val="accent1"/>
          </a:effectRef>
          <a:fontRef idx="minor">
            <a:schemeClr val="tx1"/>
          </a:fontRef>
        </p:style>
      </p:cxnSp>
      <p:grpSp>
        <p:nvGrpSpPr>
          <p:cNvPr id="367" name="Group 366"/>
          <p:cNvGrpSpPr/>
          <p:nvPr/>
        </p:nvGrpSpPr>
        <p:grpSpPr>
          <a:xfrm flipH="1">
            <a:off x="2197780" y="2480883"/>
            <a:ext cx="4091865" cy="1060095"/>
            <a:chOff x="1578013" y="2187305"/>
            <a:chExt cx="3303269" cy="855790"/>
          </a:xfrm>
        </p:grpSpPr>
        <p:cxnSp>
          <p:nvCxnSpPr>
            <p:cNvPr id="83" name="Straight Arrow Connector 82"/>
            <p:cNvCxnSpPr/>
            <p:nvPr/>
          </p:nvCxnSpPr>
          <p:spPr>
            <a:xfrm>
              <a:off x="1578013" y="2333812"/>
              <a:ext cx="814717" cy="670943"/>
            </a:xfrm>
            <a:prstGeom prst="straightConnector1">
              <a:avLst/>
            </a:prstGeom>
            <a:ln w="19050" cmpd="sng">
              <a:solidFill>
                <a:srgbClr val="B3B3B3"/>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1712201" y="2290680"/>
              <a:ext cx="1825925" cy="752415"/>
            </a:xfrm>
            <a:prstGeom prst="straightConnector1">
              <a:avLst/>
            </a:prstGeom>
            <a:ln w="19050" cmpd="sng">
              <a:solidFill>
                <a:srgbClr val="B3B3B3"/>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1808161" y="2187305"/>
              <a:ext cx="3073121" cy="774036"/>
            </a:xfrm>
            <a:prstGeom prst="straightConnector1">
              <a:avLst/>
            </a:prstGeom>
            <a:ln w="19050" cmpd="sng">
              <a:solidFill>
                <a:srgbClr val="B3B3B3"/>
              </a:solidFill>
              <a:prstDash val="sysDash"/>
              <a:tailEnd type="arrow"/>
            </a:ln>
            <a:effectLst/>
          </p:spPr>
          <p:style>
            <a:lnRef idx="2">
              <a:schemeClr val="accent1"/>
            </a:lnRef>
            <a:fillRef idx="0">
              <a:schemeClr val="accent1"/>
            </a:fillRef>
            <a:effectRef idx="1">
              <a:schemeClr val="accent1"/>
            </a:effectRef>
            <a:fontRef idx="minor">
              <a:schemeClr val="tx1"/>
            </a:fontRef>
          </p:style>
        </p:cxnSp>
      </p:grpSp>
      <p:sp>
        <p:nvSpPr>
          <p:cNvPr id="26" name="Oval 25" descr="Image that shows a circle with the state of California in the middle with the following text to the right of the circle: State of CA: Acting as pass-through, enhancer, or reconciler of funding"/>
          <p:cNvSpPr/>
          <p:nvPr/>
        </p:nvSpPr>
        <p:spPr>
          <a:xfrm>
            <a:off x="5795817" y="1444423"/>
            <a:ext cx="1220795" cy="1220795"/>
          </a:xfrm>
          <a:prstGeom prst="ellipse">
            <a:avLst/>
          </a:prstGeom>
          <a:solidFill>
            <a:schemeClr val="bg1"/>
          </a:solid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accent3">
                  <a:lumMod val="75000"/>
                </a:schemeClr>
              </a:solidFill>
              <a:latin typeface="Open Sans"/>
              <a:cs typeface="Open Sans"/>
            </a:endParaRPr>
          </a:p>
        </p:txBody>
      </p:sp>
      <p:pic>
        <p:nvPicPr>
          <p:cNvPr id="27" name="Picture 26" descr="CA_Map-01.png"/>
          <p:cNvPicPr>
            <a:picLocks noChangeAspect="1"/>
          </p:cNvPicPr>
          <p:nvPr/>
        </p:nvPicPr>
        <p:blipFill>
          <a:blip r:embed="rId3" cstate="screen">
            <a:alphaModFix/>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946395" y="1625347"/>
            <a:ext cx="865255" cy="865255"/>
          </a:xfrm>
          <a:prstGeom prst="rect">
            <a:avLst/>
          </a:prstGeom>
        </p:spPr>
      </p:pic>
      <p:pic>
        <p:nvPicPr>
          <p:cNvPr id="34" name="Picture 33" descr="icons-25.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23408" y="5202492"/>
            <a:ext cx="863681" cy="863681"/>
          </a:xfrm>
          <a:prstGeom prst="rect">
            <a:avLst/>
          </a:prstGeom>
        </p:spPr>
      </p:pic>
    </p:spTree>
    <p:extLst>
      <p:ext uri="{BB962C8B-B14F-4D97-AF65-F5344CB8AC3E}">
        <p14:creationId xmlns:p14="http://schemas.microsoft.com/office/powerpoint/2010/main" val="1657182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EF749B-3D38-C44D-8243-F3029DA150A6}"/>
              </a:ext>
            </a:extLst>
          </p:cNvPr>
          <p:cNvSpPr/>
          <p:nvPr/>
        </p:nvSpPr>
        <p:spPr>
          <a:xfrm>
            <a:off x="0" y="0"/>
            <a:ext cx="121920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descr="Image that states: HOW TO MAKE IT WORK: BUBBLE GUM, SHOESTRING, FEDERAL MATCHING FUNDS, AND A CULTURE OF COLLABORATION">
            <a:extLst>
              <a:ext uri="{FF2B5EF4-FFF2-40B4-BE49-F238E27FC236}">
                <a16:creationId xmlns:a16="http://schemas.microsoft.com/office/drawing/2014/main" id="{F70626A0-202A-431D-977B-116A1A6A2E03}"/>
              </a:ext>
            </a:extLst>
          </p:cNvPr>
          <p:cNvSpPr>
            <a:spLocks noGrp="1"/>
          </p:cNvSpPr>
          <p:nvPr>
            <p:ph type="title"/>
          </p:nvPr>
        </p:nvSpPr>
        <p:spPr>
          <a:xfrm>
            <a:off x="2510539" y="1436662"/>
            <a:ext cx="8397840" cy="3077766"/>
          </a:xfrm>
        </p:spPr>
        <p:txBody>
          <a:bodyPr/>
          <a:lstStyle/>
          <a:p>
            <a:pPr marL="16933" marR="1394424" algn="ctr">
              <a:spcBef>
                <a:spcPts val="1200"/>
              </a:spcBef>
              <a:spcAft>
                <a:spcPts val="600"/>
              </a:spcAft>
              <a:buClr>
                <a:srgbClr val="E27301"/>
              </a:buClr>
              <a:buSzPct val="125000"/>
            </a:pPr>
            <a:r>
              <a:rPr lang="en-US" sz="4000" spc="-7" dirty="0">
                <a:solidFill>
                  <a:schemeClr val="bg1"/>
                </a:solidFill>
                <a:latin typeface="Arial Narrow" panose="020B0604020202020204" pitchFamily="34" charset="0"/>
                <a:cs typeface="Arial Narrow" panose="020B0604020202020204" pitchFamily="34" charset="0"/>
              </a:rPr>
              <a:t>HOW TO MAKE IT WORK: </a:t>
            </a:r>
            <a:br>
              <a:rPr lang="en-US" sz="4000" spc="-7" dirty="0">
                <a:solidFill>
                  <a:schemeClr val="bg1"/>
                </a:solidFill>
                <a:latin typeface="Arial Narrow" panose="020B0604020202020204" pitchFamily="34" charset="0"/>
                <a:cs typeface="Arial Narrow" panose="020B0604020202020204" pitchFamily="34" charset="0"/>
              </a:rPr>
            </a:br>
            <a:br>
              <a:rPr lang="en-US" sz="4000" spc="-7" dirty="0">
                <a:solidFill>
                  <a:schemeClr val="bg1"/>
                </a:solidFill>
                <a:latin typeface="Arial Narrow" panose="020B0604020202020204" pitchFamily="34" charset="0"/>
                <a:cs typeface="Arial Narrow" panose="020B0604020202020204" pitchFamily="34" charset="0"/>
              </a:rPr>
            </a:br>
            <a:r>
              <a:rPr lang="en-US" sz="4000" b="0" spc="-7" dirty="0">
                <a:solidFill>
                  <a:schemeClr val="bg1"/>
                </a:solidFill>
                <a:latin typeface="Arial Narrow" panose="020B0604020202020204" pitchFamily="34" charset="0"/>
                <a:cs typeface="Arial Narrow" panose="020B0604020202020204" pitchFamily="34" charset="0"/>
              </a:rPr>
              <a:t>BUBBLE GUM, SHOESTRING, FEDERAL MATCHING FUNDS, AND A CULTURE OF COLLABORATION</a:t>
            </a:r>
            <a:endParaRPr lang="en-US" sz="4000" b="0" spc="-13" dirty="0">
              <a:solidFill>
                <a:schemeClr val="bg1"/>
              </a:solidFill>
              <a:latin typeface="Arial Narrow" panose="020B0604020202020204" pitchFamily="34" charset="0"/>
              <a:cs typeface="Arial Narrow" panose="020B0604020202020204" pitchFamily="34" charset="0"/>
            </a:endParaRPr>
          </a:p>
        </p:txBody>
      </p:sp>
      <p:sp>
        <p:nvSpPr>
          <p:cNvPr id="5" name="bk object 16">
            <a:extLst>
              <a:ext uri="{FF2B5EF4-FFF2-40B4-BE49-F238E27FC236}">
                <a16:creationId xmlns:a16="http://schemas.microsoft.com/office/drawing/2014/main" id="{F0C34D21-7B46-1D41-8CCF-035CB7068BA4}"/>
              </a:ext>
            </a:extLst>
          </p:cNvPr>
          <p:cNvSpPr/>
          <p:nvPr/>
        </p:nvSpPr>
        <p:spPr>
          <a:xfrm>
            <a:off x="5900929" y="124628"/>
            <a:ext cx="390143" cy="390143"/>
          </a:xfrm>
          <a:prstGeom prst="rect">
            <a:avLst/>
          </a:prstGeom>
          <a:blipFill>
            <a:blip r:embed="rId2" cstate="print">
              <a:biLevel thresh="50000"/>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E848E642-45B3-E549-84F2-CEA138E85628}"/>
              </a:ext>
            </a:extLst>
          </p:cNvPr>
          <p:cNvGrpSpPr/>
          <p:nvPr/>
        </p:nvGrpSpPr>
        <p:grpSpPr>
          <a:xfrm>
            <a:off x="303640" y="281082"/>
            <a:ext cx="11584720" cy="6177592"/>
            <a:chOff x="303640" y="281081"/>
            <a:chExt cx="11584720" cy="6257219"/>
          </a:xfrm>
        </p:grpSpPr>
        <p:sp>
          <p:nvSpPr>
            <p:cNvPr id="7" name="Google Shape;34;p7">
              <a:extLst>
                <a:ext uri="{FF2B5EF4-FFF2-40B4-BE49-F238E27FC236}">
                  <a16:creationId xmlns:a16="http://schemas.microsoft.com/office/drawing/2014/main" id="{5533CD70-1AFB-1048-ACA2-F4A5CA154C91}"/>
                </a:ext>
              </a:extLst>
            </p:cNvPr>
            <p:cNvSpPr/>
            <p:nvPr userDrawn="1"/>
          </p:nvSpPr>
          <p:spPr>
            <a:xfrm>
              <a:off x="303640" y="319700"/>
              <a:ext cx="11584720" cy="621860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chemeClr val="bg1"/>
              </a:solidFill>
              <a:prstDash val="solid"/>
              <a:miter lim="8000"/>
              <a:headEnd type="none" w="med" len="med"/>
              <a:tailEnd type="none" w="med" len="med"/>
            </a:ln>
          </p:spPr>
        </p:sp>
        <p:pic>
          <p:nvPicPr>
            <p:cNvPr id="8" name="Picture 7">
              <a:extLst>
                <a:ext uri="{FF2B5EF4-FFF2-40B4-BE49-F238E27FC236}">
                  <a16:creationId xmlns:a16="http://schemas.microsoft.com/office/drawing/2014/main" id="{0771A5C5-8F94-444C-8FE8-4ABCBE2A9AE5}"/>
                </a:ext>
              </a:extLst>
            </p:cNvPr>
            <p:cNvPicPr>
              <a:picLocks noChangeAspect="1"/>
            </p:cNvPicPr>
            <p:nvPr userDrawn="1"/>
          </p:nvPicPr>
          <p:blipFill rotWithShape="1">
            <a:blip r:embed="rId3">
              <a:biLevel thresh="50000"/>
            </a:blip>
            <a:srcRect l="4856" r="78823" b="98774"/>
            <a:stretch/>
          </p:blipFill>
          <p:spPr>
            <a:xfrm>
              <a:off x="3933233" y="283225"/>
              <a:ext cx="1902792" cy="77235"/>
            </a:xfrm>
            <a:prstGeom prst="rect">
              <a:avLst/>
            </a:prstGeom>
          </p:spPr>
        </p:pic>
        <p:pic>
          <p:nvPicPr>
            <p:cNvPr id="9" name="Picture 8">
              <a:extLst>
                <a:ext uri="{FF2B5EF4-FFF2-40B4-BE49-F238E27FC236}">
                  <a16:creationId xmlns:a16="http://schemas.microsoft.com/office/drawing/2014/main" id="{7A7EEA07-E6CC-7341-8B40-8CE7DFBBE8D7}"/>
                </a:ext>
              </a:extLst>
            </p:cNvPr>
            <p:cNvPicPr>
              <a:picLocks noChangeAspect="1"/>
            </p:cNvPicPr>
            <p:nvPr userDrawn="1"/>
          </p:nvPicPr>
          <p:blipFill rotWithShape="1">
            <a:blip r:embed="rId3">
              <a:biLevel thresh="50000"/>
            </a:blip>
            <a:srcRect l="4856" r="78823" b="98774"/>
            <a:stretch/>
          </p:blipFill>
          <p:spPr>
            <a:xfrm>
              <a:off x="6355976" y="281081"/>
              <a:ext cx="1902792" cy="77235"/>
            </a:xfrm>
            <a:prstGeom prst="rect">
              <a:avLst/>
            </a:prstGeom>
          </p:spPr>
        </p:pic>
      </p:grpSp>
    </p:spTree>
    <p:extLst>
      <p:ext uri="{BB962C8B-B14F-4D97-AF65-F5344CB8AC3E}">
        <p14:creationId xmlns:p14="http://schemas.microsoft.com/office/powerpoint/2010/main" val="3892676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A group of children posing for a photo with their hands coming into the shape of a heart. &#10;&#10;">
            <a:extLst>
              <a:ext uri="{FF2B5EF4-FFF2-40B4-BE49-F238E27FC236}">
                <a16:creationId xmlns:a16="http://schemas.microsoft.com/office/drawing/2014/main" id="{F65FC07B-8FA9-45EE-BD83-BE6A89E40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4225" y="9525"/>
            <a:ext cx="632777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Slide Number Placeholder 1">
            <a:extLst>
              <a:ext uri="{FF2B5EF4-FFF2-40B4-BE49-F238E27FC236}">
                <a16:creationId xmlns:a16="http://schemas.microsoft.com/office/drawing/2014/main" id="{4B597BEF-2E7D-49C8-B7BD-EE2C6D55C45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8FB0A1-6861-47DC-A790-42E27699BE1C}" type="slidenum">
              <a:rPr kumimoji="0" lang="en-US" altLang="en-US" sz="900" b="0" i="0" u="none" strike="noStrike" kern="1200" cap="none" spc="0" normalizeH="0" baseline="0" noProof="0" smtClean="0">
                <a:ln>
                  <a:noFill/>
                </a:ln>
                <a:solidFill>
                  <a:srgbClr val="5F5F5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900" b="0" i="0" u="none" strike="noStrike" kern="1200" cap="none" spc="0" normalizeH="0" baseline="0" noProof="0">
              <a:ln>
                <a:noFill/>
              </a:ln>
              <a:solidFill>
                <a:srgbClr val="5F5F5F"/>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2E4954C7-8E7D-4043-8DA8-6E791D106064}"/>
              </a:ext>
            </a:extLst>
          </p:cNvPr>
          <p:cNvSpPr/>
          <p:nvPr/>
        </p:nvSpPr>
        <p:spPr>
          <a:xfrm>
            <a:off x="0" y="914400"/>
            <a:ext cx="5935663" cy="491966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6021" name="TextBox 4" descr="Image that states: THERE IS HOPE&#13;&#10;">
            <a:extLst>
              <a:ext uri="{FF2B5EF4-FFF2-40B4-BE49-F238E27FC236}">
                <a16:creationId xmlns:a16="http://schemas.microsoft.com/office/drawing/2014/main" id="{E8BF8427-18EB-4A46-8B0D-13E20A866003}"/>
              </a:ext>
            </a:extLst>
          </p:cNvPr>
          <p:cNvSpPr txBox="1">
            <a:spLocks noChangeArrowheads="1"/>
          </p:cNvSpPr>
          <p:nvPr/>
        </p:nvSpPr>
        <p:spPr bwMode="auto">
          <a:xfrm>
            <a:off x="591877" y="1425714"/>
            <a:ext cx="43566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uLnTx/>
                <a:uFillTx/>
                <a:latin typeface="Trebuchet MS" panose="020B0603020202020204" pitchFamily="34" charset="0"/>
                <a:ea typeface="Nexa Bold"/>
                <a:cs typeface="Nexa Bold"/>
              </a:rPr>
              <a:t>THERE IS HOPE</a:t>
            </a:r>
            <a:endParaRPr kumimoji="0" lang="en-US" altLang="en-US" sz="4000" b="0" i="0" u="none" strike="noStrike" kern="1200" cap="none" spc="0" normalizeH="0" baseline="0" noProof="0" dirty="0">
              <a:ln>
                <a:noFill/>
              </a:ln>
              <a:solidFill>
                <a:srgbClr val="FFFFFF"/>
              </a:solidFill>
              <a:effectLst/>
              <a:uLnTx/>
              <a:uFillTx/>
              <a:latin typeface="Nexa Bold"/>
              <a:ea typeface="Nexa Bold"/>
              <a:cs typeface="Nexa Bold"/>
            </a:endParaRPr>
          </a:p>
        </p:txBody>
      </p:sp>
      <p:sp>
        <p:nvSpPr>
          <p:cNvPr id="9" name="Triangle 10">
            <a:extLst>
              <a:ext uri="{FF2B5EF4-FFF2-40B4-BE49-F238E27FC236}">
                <a16:creationId xmlns:a16="http://schemas.microsoft.com/office/drawing/2014/main" id="{318B340C-7CBA-4F99-9D6B-6D873F8B8A16}"/>
              </a:ext>
            </a:extLst>
          </p:cNvPr>
          <p:cNvSpPr/>
          <p:nvPr/>
        </p:nvSpPr>
        <p:spPr>
          <a:xfrm rot="10800000">
            <a:off x="2770188" y="936625"/>
            <a:ext cx="658812" cy="2921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Title 6" descr="Image that states: There are new and emerging practices.&#13;&#10;&#13;&#10;Integration is possible - within health systems and among child serving systems.&#13;&#10;&#13;&#10;It is past time.&#13;&#10;">
            <a:extLst>
              <a:ext uri="{FF2B5EF4-FFF2-40B4-BE49-F238E27FC236}">
                <a16:creationId xmlns:a16="http://schemas.microsoft.com/office/drawing/2014/main" id="{D9AD50AA-2AFE-4ADA-9DEC-6E3DD4FAA451}"/>
              </a:ext>
            </a:extLst>
          </p:cNvPr>
          <p:cNvSpPr txBox="1">
            <a:spLocks/>
          </p:cNvSpPr>
          <p:nvPr/>
        </p:nvSpPr>
        <p:spPr>
          <a:xfrm>
            <a:off x="1031875" y="2133600"/>
            <a:ext cx="4135437" cy="2957514"/>
          </a:xfrm>
          <a:prstGeom prst="rect">
            <a:avLst/>
          </a:prstGeom>
          <a:noFill/>
          <a:ln>
            <a:noFill/>
          </a:ln>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j-ea"/>
                <a:cs typeface="+mj-cs"/>
              </a:rPr>
              <a:t>There are new and emerging practices.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j-ea"/>
                <a:cs typeface="+mj-cs"/>
              </a:rPr>
              <a:t>Integration is possible - within health systems and among child serving systems.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a:ea typeface="+mj-ea"/>
                <a:cs typeface="+mj-cs"/>
              </a:rPr>
              <a:t>It is past time.</a:t>
            </a:r>
          </a:p>
        </p:txBody>
      </p:sp>
    </p:spTree>
    <p:extLst>
      <p:ext uri="{BB962C8B-B14F-4D97-AF65-F5344CB8AC3E}">
        <p14:creationId xmlns:p14="http://schemas.microsoft.com/office/powerpoint/2010/main" val="3362262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5D5555C-5CF2-4963-9397-D41EBCBF8441}"/>
              </a:ext>
            </a:extLst>
          </p:cNvPr>
          <p:cNvCxnSpPr>
            <a:cxnSpLocks/>
            <a:stCxn id="22" idx="0"/>
          </p:cNvCxnSpPr>
          <p:nvPr/>
        </p:nvCxnSpPr>
        <p:spPr>
          <a:xfrm>
            <a:off x="7880350" y="3302000"/>
            <a:ext cx="0" cy="3040063"/>
          </a:xfrm>
          <a:prstGeom prst="line">
            <a:avLst/>
          </a:prstGeom>
          <a:ln w="1270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296F09-4237-4B7B-B5F5-E9B55B740E31}"/>
              </a:ext>
            </a:extLst>
          </p:cNvPr>
          <p:cNvCxnSpPr>
            <a:cxnSpLocks/>
          </p:cNvCxnSpPr>
          <p:nvPr/>
        </p:nvCxnSpPr>
        <p:spPr>
          <a:xfrm>
            <a:off x="1516063" y="2643188"/>
            <a:ext cx="10675937" cy="4286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8069" name="Slide Number Placeholder 1">
            <a:extLst>
              <a:ext uri="{FF2B5EF4-FFF2-40B4-BE49-F238E27FC236}">
                <a16:creationId xmlns:a16="http://schemas.microsoft.com/office/drawing/2014/main" id="{18B846C9-AD40-4387-9C3F-F5F36A33004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3F4077E-077C-4EA0-A1A4-0C5EF684C885}" type="slidenum">
              <a:rPr kumimoji="0" lang="en-US" alt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9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 name="Text Placeholder 3">
            <a:extLst>
              <a:ext uri="{FF2B5EF4-FFF2-40B4-BE49-F238E27FC236}">
                <a16:creationId xmlns:a16="http://schemas.microsoft.com/office/drawing/2014/main" id="{D55F3AB8-4687-4B64-98A3-127A4C3CD634}"/>
              </a:ext>
            </a:extLst>
          </p:cNvPr>
          <p:cNvSpPr>
            <a:spLocks noGrp="1"/>
          </p:cNvSpPr>
          <p:nvPr>
            <p:ph type="body" sz="quarter" idx="4294967295"/>
          </p:nvPr>
        </p:nvSpPr>
        <p:spPr>
          <a:xfrm>
            <a:off x="-11113" y="14288"/>
            <a:ext cx="12203113" cy="687387"/>
          </a:xfrm>
          <a:prstGeom prst="rect">
            <a:avLst/>
          </a:prstGeom>
        </p:spPr>
        <p:txBody>
          <a:bodyPr anchor="ctr"/>
          <a:lstStyle/>
          <a:p>
            <a:pPr marL="0" indent="0" algn="ctr" eaLnBrk="1" fontAlgn="auto" hangingPunct="1">
              <a:spcAft>
                <a:spcPts val="0"/>
              </a:spcAft>
              <a:buFont typeface="Arial" panose="020B0604020202020204" pitchFamily="34" charset="0"/>
              <a:buNone/>
              <a:defRPr/>
            </a:pPr>
            <a:r>
              <a:rPr lang="en-US" altLang="en-US" sz="2800" b="1" dirty="0">
                <a:solidFill>
                  <a:schemeClr val="accent3"/>
                </a:solidFill>
                <a:latin typeface="Avenir Book"/>
              </a:rPr>
              <a:t>THE EVOLUTION OF PSYCHOTHERAPY: HOW ARE BEST PRACTICES APPLIED? </a:t>
            </a:r>
          </a:p>
        </p:txBody>
      </p:sp>
      <p:sp>
        <p:nvSpPr>
          <p:cNvPr id="5" name="TextBox 4">
            <a:extLst>
              <a:ext uri="{FF2B5EF4-FFF2-40B4-BE49-F238E27FC236}">
                <a16:creationId xmlns:a16="http://schemas.microsoft.com/office/drawing/2014/main" id="{483F7C27-783A-4CF4-AF65-A7448776DD6C}"/>
              </a:ext>
            </a:extLst>
          </p:cNvPr>
          <p:cNvSpPr txBox="1"/>
          <p:nvPr/>
        </p:nvSpPr>
        <p:spPr>
          <a:xfrm>
            <a:off x="296863" y="2287588"/>
            <a:ext cx="1535112" cy="646112"/>
          </a:xfrm>
          <a:prstGeom prst="rect">
            <a:avLst/>
          </a:prstGeom>
          <a:solidFill>
            <a:schemeClr val="accent1"/>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24B7AC"/>
                </a:solidFill>
                <a:effectLst/>
                <a:uLnTx/>
                <a:uFillTx/>
                <a:latin typeface="Arial"/>
                <a:ea typeface="+mn-ea"/>
                <a:cs typeface="+mn-cs"/>
              </a:rPr>
              <a:t>WAVE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Psychoanalysis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(e.g. Freud, Jung) </a:t>
            </a:r>
          </a:p>
        </p:txBody>
      </p:sp>
      <p:sp>
        <p:nvSpPr>
          <p:cNvPr id="6" name="TextBox 5">
            <a:extLst>
              <a:ext uri="{FF2B5EF4-FFF2-40B4-BE49-F238E27FC236}">
                <a16:creationId xmlns:a16="http://schemas.microsoft.com/office/drawing/2014/main" id="{6F4BE3F2-F8DD-4DAA-8B4A-F69C9E628D5E}"/>
              </a:ext>
            </a:extLst>
          </p:cNvPr>
          <p:cNvSpPr txBox="1"/>
          <p:nvPr/>
        </p:nvSpPr>
        <p:spPr>
          <a:xfrm>
            <a:off x="2220913" y="2287588"/>
            <a:ext cx="1779587" cy="830262"/>
          </a:xfrm>
          <a:prstGeom prst="rect">
            <a:avLst/>
          </a:prstGeom>
          <a:solidFill>
            <a:schemeClr val="accent1"/>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24B7AC"/>
                </a:solidFill>
                <a:effectLst/>
                <a:uLnTx/>
                <a:uFillTx/>
                <a:latin typeface="Arial"/>
                <a:ea typeface="+mn-ea"/>
                <a:cs typeface="+mn-cs"/>
              </a:rPr>
              <a:t>WAVE 2</a:t>
            </a:r>
            <a:endParaRPr kumimoji="0" lang="en-US" sz="1200" b="0" i="0" u="none" strike="noStrike" kern="1200" cap="none" spc="0" normalizeH="0" baseline="0" noProof="0" dirty="0">
              <a:ln>
                <a:noFill/>
              </a:ln>
              <a:solidFill>
                <a:srgbClr val="24B7AC"/>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Behavior </a:t>
            </a:r>
            <a:br>
              <a:rPr kumimoji="0" lang="en-US" sz="1200" b="1" i="0" u="none" strike="noStrike" kern="1200" cap="none" spc="0" normalizeH="0" baseline="0" noProof="0" dirty="0">
                <a:ln>
                  <a:noFill/>
                </a:ln>
                <a:solidFill>
                  <a:srgbClr val="FFFFFF"/>
                </a:solidFill>
                <a:effectLst/>
                <a:uLnTx/>
                <a:uFillTx/>
                <a:latin typeface="Arial"/>
                <a:ea typeface="+mn-ea"/>
                <a:cs typeface="+mn-cs"/>
              </a:rPr>
            </a:br>
            <a:r>
              <a:rPr kumimoji="0" lang="en-US" sz="1200" b="1" i="0" u="none" strike="noStrike" kern="1200" cap="none" spc="0" normalizeH="0" baseline="0" noProof="0" dirty="0">
                <a:ln>
                  <a:noFill/>
                </a:ln>
                <a:solidFill>
                  <a:srgbClr val="FFFFFF"/>
                </a:solidFill>
                <a:effectLst/>
                <a:uLnTx/>
                <a:uFillTx/>
                <a:latin typeface="Arial"/>
                <a:ea typeface="+mn-ea"/>
                <a:cs typeface="+mn-cs"/>
              </a:rPr>
              <a:t>Modification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(e.g. Skinner, Watson)</a:t>
            </a:r>
          </a:p>
        </p:txBody>
      </p:sp>
      <p:sp>
        <p:nvSpPr>
          <p:cNvPr id="7" name="TextBox 6">
            <a:extLst>
              <a:ext uri="{FF2B5EF4-FFF2-40B4-BE49-F238E27FC236}">
                <a16:creationId xmlns:a16="http://schemas.microsoft.com/office/drawing/2014/main" id="{F993119D-2402-4033-9846-7FBB546BC1D7}"/>
              </a:ext>
            </a:extLst>
          </p:cNvPr>
          <p:cNvSpPr txBox="1"/>
          <p:nvPr/>
        </p:nvSpPr>
        <p:spPr>
          <a:xfrm>
            <a:off x="4335463" y="2287588"/>
            <a:ext cx="2330450" cy="830262"/>
          </a:xfrm>
          <a:prstGeom prst="rect">
            <a:avLst/>
          </a:prstGeom>
          <a:solidFill>
            <a:schemeClr val="accent1"/>
          </a:solidFill>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24B7AC"/>
                </a:solidFill>
                <a:effectLst/>
                <a:uLnTx/>
                <a:uFillTx/>
                <a:latin typeface="Arial"/>
                <a:ea typeface="+mn-ea"/>
                <a:cs typeface="+mn-cs"/>
              </a:rPr>
              <a:t>WAVE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Humanistic/Experiential Psychotherapy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a:ea typeface="+mn-ea"/>
                <a:cs typeface="+mn-cs"/>
              </a:rPr>
              <a:t>(e.g. Erikson, Frankl)</a:t>
            </a:r>
          </a:p>
        </p:txBody>
      </p:sp>
      <p:sp>
        <p:nvSpPr>
          <p:cNvPr id="88074" name="TextBox 7">
            <a:extLst>
              <a:ext uri="{FF2B5EF4-FFF2-40B4-BE49-F238E27FC236}">
                <a16:creationId xmlns:a16="http://schemas.microsoft.com/office/drawing/2014/main" id="{4CB1D532-196C-4DFB-B4DE-475434DB35EC}"/>
              </a:ext>
            </a:extLst>
          </p:cNvPr>
          <p:cNvSpPr txBox="1">
            <a:spLocks noChangeArrowheads="1"/>
          </p:cNvSpPr>
          <p:nvPr/>
        </p:nvSpPr>
        <p:spPr bwMode="auto">
          <a:xfrm>
            <a:off x="6505575" y="3346450"/>
            <a:ext cx="2730500" cy="431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1960s: CBT</a:t>
            </a:r>
            <a:b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b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(Cognitive Behavioral Therapy)</a:t>
            </a:r>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075" name="TextBox 12">
            <a:extLst>
              <a:ext uri="{FF2B5EF4-FFF2-40B4-BE49-F238E27FC236}">
                <a16:creationId xmlns:a16="http://schemas.microsoft.com/office/drawing/2014/main" id="{916610AA-0AB8-4541-9D89-1D0B395747F5}"/>
              </a:ext>
            </a:extLst>
          </p:cNvPr>
          <p:cNvSpPr txBox="1">
            <a:spLocks noChangeArrowheads="1"/>
          </p:cNvSpPr>
          <p:nvPr/>
        </p:nvSpPr>
        <p:spPr bwMode="auto">
          <a:xfrm>
            <a:off x="6780213" y="5592763"/>
            <a:ext cx="2198687" cy="431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1996: MST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(Multisystemic Therapy)</a:t>
            </a:r>
          </a:p>
        </p:txBody>
      </p:sp>
      <p:pic>
        <p:nvPicPr>
          <p:cNvPr id="88076" name="Picture 23" descr="A close up of a logo&#10;&#10;Description generated with very high confidence">
            <a:extLst>
              <a:ext uri="{FF2B5EF4-FFF2-40B4-BE49-F238E27FC236}">
                <a16:creationId xmlns:a16="http://schemas.microsoft.com/office/drawing/2014/main" id="{B0A24782-1CCA-4AA9-9D8F-63858F22ADB1}"/>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63563" y="1279525"/>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7" name="TextBox 9">
            <a:extLst>
              <a:ext uri="{FF2B5EF4-FFF2-40B4-BE49-F238E27FC236}">
                <a16:creationId xmlns:a16="http://schemas.microsoft.com/office/drawing/2014/main" id="{74A50CCC-AFEA-4C68-BBE0-69E79A94E735}"/>
              </a:ext>
            </a:extLst>
          </p:cNvPr>
          <p:cNvSpPr txBox="1">
            <a:spLocks noChangeArrowheads="1"/>
          </p:cNvSpPr>
          <p:nvPr/>
        </p:nvSpPr>
        <p:spPr bwMode="auto">
          <a:xfrm>
            <a:off x="9276989" y="3124200"/>
            <a:ext cx="2362200" cy="357020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Expanding Eligible Providers</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Community Defined </a:t>
            </a:r>
            <a:r>
              <a:rPr kumimoji="0" lang="en-US" altLang="en-US" sz="1100" b="1"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Pracitces</a:t>
            </a:r>
            <a:r>
              <a:rPr kumimoji="0" lang="en-US" alt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Indigenous and Spiritual Practice  Integration</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Mindfulness</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Trauma and Adversity</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Family Resource Models</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Schools</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Telepsychiatry</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Co-location</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Pe</a:t>
            </a:r>
            <a:r>
              <a:rPr lang="en-US" altLang="en-US" sz="1100" b="1" dirty="0">
                <a:solidFill>
                  <a:srgbClr val="FFFFFF"/>
                </a:solidFill>
              </a:rPr>
              <a:t>er Support</a:t>
            </a:r>
          </a:p>
          <a:p>
            <a:pPr marL="0" marR="0" lvl="0" indent="0" algn="ctr" defTabSz="914400" rtl="0" eaLnBrk="1" fontAlgn="base" latinLnBrk="0" hangingPunct="1">
              <a:lnSpc>
                <a:spcPct val="100000"/>
              </a:lnSpc>
              <a:spcBef>
                <a:spcPts val="600"/>
              </a:spcBef>
              <a:spcAft>
                <a:spcPct val="0"/>
              </a:spcAft>
              <a:buClrTx/>
              <a:buSzTx/>
              <a:buFontTx/>
              <a:buNone/>
              <a:tabLst/>
              <a:defRPr/>
            </a:pPr>
            <a:r>
              <a:rPr lang="en-US" altLang="en-US" sz="1100" b="1" dirty="0">
                <a:solidFill>
                  <a:srgbClr val="FFFFFF"/>
                </a:solidFill>
              </a:rPr>
              <a:t>Social Models</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Social Justice/Civic Engagement</a:t>
            </a:r>
          </a:p>
        </p:txBody>
      </p:sp>
      <p:sp>
        <p:nvSpPr>
          <p:cNvPr id="21" name="Isosceles Triangle 20">
            <a:extLst>
              <a:ext uri="{FF2B5EF4-FFF2-40B4-BE49-F238E27FC236}">
                <a16:creationId xmlns:a16="http://schemas.microsoft.com/office/drawing/2014/main" id="{A199C034-B2F0-451B-9D7E-A76694B70FFD}"/>
              </a:ext>
            </a:extLst>
          </p:cNvPr>
          <p:cNvSpPr/>
          <p:nvPr/>
        </p:nvSpPr>
        <p:spPr>
          <a:xfrm rot="10800000">
            <a:off x="10217150" y="3124200"/>
            <a:ext cx="457200" cy="19685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579BA3EF-4D10-475E-A7AE-AEFBAC28F456}"/>
              </a:ext>
            </a:extLst>
          </p:cNvPr>
          <p:cNvSpPr txBox="1"/>
          <p:nvPr/>
        </p:nvSpPr>
        <p:spPr>
          <a:xfrm>
            <a:off x="7150100" y="2287588"/>
            <a:ext cx="1452563" cy="646112"/>
          </a:xfrm>
          <a:prstGeom prst="rect">
            <a:avLst/>
          </a:prstGeom>
          <a:solidFill>
            <a:schemeClr val="accent1"/>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24B7AC"/>
                </a:solidFill>
                <a:effectLst/>
                <a:uLnTx/>
                <a:uFillTx/>
                <a:latin typeface="Arial"/>
                <a:ea typeface="+mn-ea"/>
                <a:cs typeface="+mn-cs"/>
              </a:rPr>
              <a:t>WAVE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Cognitive </a:t>
            </a:r>
            <a:br>
              <a:rPr kumimoji="0" lang="en-US" sz="1200" b="1" i="0" u="none" strike="noStrike" kern="1200" cap="none" spc="0" normalizeH="0" baseline="0" noProof="0" dirty="0">
                <a:ln>
                  <a:noFill/>
                </a:ln>
                <a:solidFill>
                  <a:srgbClr val="FFFFFF"/>
                </a:solidFill>
                <a:effectLst/>
                <a:uLnTx/>
                <a:uFillTx/>
                <a:latin typeface="Arial"/>
                <a:ea typeface="+mn-ea"/>
                <a:cs typeface="+mn-cs"/>
              </a:rPr>
            </a:br>
            <a:r>
              <a:rPr kumimoji="0" lang="en-US" sz="1200" b="1" i="0" u="none" strike="noStrike" kern="1200" cap="none" spc="0" normalizeH="0" baseline="0" noProof="0" dirty="0">
                <a:ln>
                  <a:noFill/>
                </a:ln>
                <a:solidFill>
                  <a:srgbClr val="FFFFFF"/>
                </a:solidFill>
                <a:effectLst/>
                <a:uLnTx/>
                <a:uFillTx/>
                <a:latin typeface="Arial"/>
                <a:ea typeface="+mn-ea"/>
                <a:cs typeface="+mn-cs"/>
              </a:rPr>
              <a:t>Psychotherapy  </a:t>
            </a:r>
          </a:p>
        </p:txBody>
      </p:sp>
      <p:pic>
        <p:nvPicPr>
          <p:cNvPr id="88080" name="Picture 4" descr="Related image">
            <a:extLst>
              <a:ext uri="{FF2B5EF4-FFF2-40B4-BE49-F238E27FC236}">
                <a16:creationId xmlns:a16="http://schemas.microsoft.com/office/drawing/2014/main" id="{DB862A7A-8085-4944-B22D-2D4D7AFB9043}"/>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9886950" y="1289050"/>
            <a:ext cx="1062038"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Isosceles Triangle 21">
            <a:extLst>
              <a:ext uri="{FF2B5EF4-FFF2-40B4-BE49-F238E27FC236}">
                <a16:creationId xmlns:a16="http://schemas.microsoft.com/office/drawing/2014/main" id="{C9384B59-CCEA-4B28-8138-E64AA98F0E29}"/>
              </a:ext>
            </a:extLst>
          </p:cNvPr>
          <p:cNvSpPr/>
          <p:nvPr/>
        </p:nvSpPr>
        <p:spPr>
          <a:xfrm rot="10800000">
            <a:off x="7691438" y="3124200"/>
            <a:ext cx="377825" cy="1778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8082" name="Rectangle 10">
            <a:extLst>
              <a:ext uri="{FF2B5EF4-FFF2-40B4-BE49-F238E27FC236}">
                <a16:creationId xmlns:a16="http://schemas.microsoft.com/office/drawing/2014/main" id="{FBF8F0B4-772B-438B-96D5-97DA9F80488E}"/>
              </a:ext>
            </a:extLst>
          </p:cNvPr>
          <p:cNvSpPr>
            <a:spLocks noChangeArrowheads="1"/>
          </p:cNvSpPr>
          <p:nvPr/>
        </p:nvSpPr>
        <p:spPr bwMode="auto">
          <a:xfrm>
            <a:off x="296863" y="485501"/>
            <a:ext cx="11487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Current practices consolidate cognitive and behavioral therapies and apply them to emerging delivery models focused in support for healthy development, not in </a:t>
            </a:r>
            <a:r>
              <a:rPr kumimoji="0" lang="en-US" altLang="en-US" sz="1600" b="0" i="0" u="none" strike="noStrike" kern="1200" cap="none" spc="0" normalizeH="0" baseline="0" noProof="0" dirty="0" err="1">
                <a:ln>
                  <a:noFill/>
                </a:ln>
                <a:solidFill>
                  <a:srgbClr val="FFFFFF"/>
                </a:solidFill>
                <a:effectLst/>
                <a:uLnTx/>
                <a:uFillTx/>
                <a:latin typeface="Arial" panose="020B0604020202020204" pitchFamily="34" charset="0"/>
                <a:ea typeface="+mn-ea"/>
                <a:cs typeface="+mn-cs"/>
              </a:rPr>
              <a:t>respo</a:t>
            </a:r>
            <a:r>
              <a:rPr lang="en-US" altLang="en-US" sz="1600" dirty="0" err="1">
                <a:solidFill>
                  <a:srgbClr val="FFFFFF"/>
                </a:solidFill>
              </a:rPr>
              <a:t>nse</a:t>
            </a:r>
            <a:r>
              <a:rPr lang="en-US" altLang="en-US" sz="1600" dirty="0">
                <a:solidFill>
                  <a:srgbClr val="FFFFFF"/>
                </a:solidFill>
              </a:rPr>
              <a:t> to pathology.</a:t>
            </a:r>
            <a:endPar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5" name="TextBox 24">
            <a:extLst>
              <a:ext uri="{FF2B5EF4-FFF2-40B4-BE49-F238E27FC236}">
                <a16:creationId xmlns:a16="http://schemas.microsoft.com/office/drawing/2014/main" id="{A928FA1C-A8D4-4E9C-9B58-6F1C86498440}"/>
              </a:ext>
            </a:extLst>
          </p:cNvPr>
          <p:cNvSpPr txBox="1"/>
          <p:nvPr/>
        </p:nvSpPr>
        <p:spPr>
          <a:xfrm>
            <a:off x="9440863" y="2102555"/>
            <a:ext cx="2078037" cy="1200329"/>
          </a:xfrm>
          <a:prstGeom prst="rect">
            <a:avLst/>
          </a:prstGeom>
          <a:solidFill>
            <a:schemeClr val="accent1"/>
          </a:solidFill>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0" normalizeH="0" baseline="0" noProof="0" dirty="0">
                <a:ln>
                  <a:noFill/>
                </a:ln>
                <a:solidFill>
                  <a:srgbClr val="24B7AC"/>
                </a:solidFill>
                <a:effectLst/>
                <a:uLnTx/>
                <a:uFillTx/>
                <a:latin typeface="Arial"/>
                <a:ea typeface="+mn-ea"/>
                <a:cs typeface="+mn-cs"/>
              </a:rPr>
              <a:t>WE ARE HERE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Racial Justice and </a:t>
            </a:r>
            <a:r>
              <a:rPr lang="en-US" sz="1200" b="1" dirty="0">
                <a:solidFill>
                  <a:srgbClr val="FFFFFF"/>
                </a:solidFill>
                <a:latin typeface="Arial"/>
              </a:rPr>
              <a:t>S</a:t>
            </a:r>
            <a:r>
              <a:rPr kumimoji="0" lang="en-US" sz="1200" b="1" i="0" u="none" strike="noStrike" kern="1200" cap="none" spc="0" normalizeH="0" baseline="0" noProof="0" dirty="0" err="1">
                <a:ln>
                  <a:noFill/>
                </a:ln>
                <a:solidFill>
                  <a:srgbClr val="FFFFFF"/>
                </a:solidFill>
                <a:effectLst/>
                <a:uLnTx/>
                <a:uFillTx/>
                <a:latin typeface="Arial"/>
                <a:ea typeface="+mn-ea"/>
                <a:cs typeface="+mn-cs"/>
              </a:rPr>
              <a:t>ocial</a:t>
            </a:r>
            <a:r>
              <a:rPr kumimoji="0" lang="en-US" sz="1200" b="1" i="0" u="none" strike="noStrike" kern="1200" cap="none" spc="0" normalizeH="0" baseline="0" noProof="0" dirty="0">
                <a:ln>
                  <a:noFill/>
                </a:ln>
                <a:solidFill>
                  <a:srgbClr val="FFFFFF"/>
                </a:solidFill>
                <a:effectLst/>
                <a:uLnTx/>
                <a:uFillTx/>
                <a:latin typeface="Arial"/>
                <a:ea typeface="+mn-ea"/>
                <a:cs typeface="+mn-cs"/>
              </a:rPr>
              <a:t> Capital Building Strategies in Emerging Delivery Models: Resisting Pathology</a:t>
            </a:r>
          </a:p>
        </p:txBody>
      </p:sp>
      <p:pic>
        <p:nvPicPr>
          <p:cNvPr id="88084" name="Picture 14" descr="A picture containing building&#10;&#10;Description generated with high confidence">
            <a:extLst>
              <a:ext uri="{FF2B5EF4-FFF2-40B4-BE49-F238E27FC236}">
                <a16:creationId xmlns:a16="http://schemas.microsoft.com/office/drawing/2014/main" id="{FDEF1446-2AD3-4CD8-807C-C3B2E4A73F63}"/>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5100638" y="1084263"/>
            <a:ext cx="763587"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1BCAE142-5B29-4AD2-BC61-8F252A9BC84A}"/>
              </a:ext>
            </a:extLst>
          </p:cNvPr>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flipH="1">
            <a:off x="7407113" y="1368002"/>
            <a:ext cx="861175" cy="832661"/>
          </a:xfrm>
          <a:prstGeom prst="rect">
            <a:avLst/>
          </a:prstGeom>
        </p:spPr>
      </p:pic>
      <p:sp>
        <p:nvSpPr>
          <p:cNvPr id="88086" name="TextBox 38">
            <a:extLst>
              <a:ext uri="{FF2B5EF4-FFF2-40B4-BE49-F238E27FC236}">
                <a16:creationId xmlns:a16="http://schemas.microsoft.com/office/drawing/2014/main" id="{7F62005B-BD37-4A58-8DBC-20F3EF0D7FAC}"/>
              </a:ext>
            </a:extLst>
          </p:cNvPr>
          <p:cNvSpPr txBox="1">
            <a:spLocks noChangeArrowheads="1"/>
          </p:cNvSpPr>
          <p:nvPr/>
        </p:nvSpPr>
        <p:spPr bwMode="auto">
          <a:xfrm>
            <a:off x="6505575" y="4792663"/>
            <a:ext cx="2730500" cy="431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1980s: DBT</a:t>
            </a:r>
            <a:b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b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(Dialectical Behavior Therapy)</a:t>
            </a:r>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cxnSp>
        <p:nvCxnSpPr>
          <p:cNvPr id="28" name="Straight Connector 27">
            <a:extLst>
              <a:ext uri="{FF2B5EF4-FFF2-40B4-BE49-F238E27FC236}">
                <a16:creationId xmlns:a16="http://schemas.microsoft.com/office/drawing/2014/main" id="{9C552C51-DDD2-464F-A706-1AB0D890BC67}"/>
              </a:ext>
            </a:extLst>
          </p:cNvPr>
          <p:cNvCxnSpPr>
            <a:cxnSpLocks/>
          </p:cNvCxnSpPr>
          <p:nvPr/>
        </p:nvCxnSpPr>
        <p:spPr>
          <a:xfrm flipH="1">
            <a:off x="1130300" y="3300413"/>
            <a:ext cx="44450" cy="3041650"/>
          </a:xfrm>
          <a:prstGeom prst="line">
            <a:avLst/>
          </a:prstGeom>
          <a:ln w="1270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sp>
        <p:nvSpPr>
          <p:cNvPr id="88088" name="TextBox 28">
            <a:extLst>
              <a:ext uri="{FF2B5EF4-FFF2-40B4-BE49-F238E27FC236}">
                <a16:creationId xmlns:a16="http://schemas.microsoft.com/office/drawing/2014/main" id="{934C3F47-EBCE-4BB5-8031-69785BDEF891}"/>
              </a:ext>
            </a:extLst>
          </p:cNvPr>
          <p:cNvSpPr txBox="1">
            <a:spLocks noChangeArrowheads="1"/>
          </p:cNvSpPr>
          <p:nvPr/>
        </p:nvSpPr>
        <p:spPr bwMode="auto">
          <a:xfrm>
            <a:off x="142875" y="3362325"/>
            <a:ext cx="2047875" cy="584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1899-</a:t>
            </a:r>
            <a:b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b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Freud’s </a:t>
            </a:r>
            <a:r>
              <a:rPr kumimoji="0" lang="en-US" altLang="en-US" sz="1000" b="0" i="1" u="none" strike="noStrike" kern="1200" cap="none" spc="0" normalizeH="0" baseline="0" noProof="0">
                <a:ln>
                  <a:noFill/>
                </a:ln>
                <a:solidFill>
                  <a:srgbClr val="FFFFFF"/>
                </a:solidFill>
                <a:effectLst/>
                <a:uLnTx/>
                <a:uFillTx/>
                <a:latin typeface="Arial" panose="020B0604020202020204" pitchFamily="34" charset="0"/>
                <a:ea typeface="+mn-ea"/>
                <a:cs typeface="+mn-cs"/>
              </a:rPr>
              <a:t>The Interpretation of Dreams</a:t>
            </a:r>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089" name="TextBox 29">
            <a:extLst>
              <a:ext uri="{FF2B5EF4-FFF2-40B4-BE49-F238E27FC236}">
                <a16:creationId xmlns:a16="http://schemas.microsoft.com/office/drawing/2014/main" id="{3976DBF3-1C7D-47C0-8777-B2759499163E}"/>
              </a:ext>
            </a:extLst>
          </p:cNvPr>
          <p:cNvSpPr txBox="1">
            <a:spLocks noChangeArrowheads="1"/>
          </p:cNvSpPr>
          <p:nvPr/>
        </p:nvSpPr>
        <p:spPr bwMode="auto">
          <a:xfrm>
            <a:off x="163513" y="4981575"/>
            <a:ext cx="2043112" cy="5857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1921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Jung publishes </a:t>
            </a:r>
            <a:r>
              <a:rPr kumimoji="0" lang="en-US" altLang="en-US" sz="1000" b="0" i="1" u="none" strike="noStrike" kern="1200" cap="none" spc="0" normalizeH="0" baseline="0" noProof="0">
                <a:ln>
                  <a:noFill/>
                </a:ln>
                <a:solidFill>
                  <a:srgbClr val="FFFFFF"/>
                </a:solidFill>
                <a:effectLst/>
                <a:uLnTx/>
                <a:uFillTx/>
                <a:latin typeface="Arial" panose="020B0604020202020204" pitchFamily="34" charset="0"/>
                <a:ea typeface="+mn-ea"/>
                <a:cs typeface="+mn-cs"/>
              </a:rPr>
              <a:t>Personality Types</a:t>
            </a:r>
            <a:endPar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090" name="TextBox 33">
            <a:extLst>
              <a:ext uri="{FF2B5EF4-FFF2-40B4-BE49-F238E27FC236}">
                <a16:creationId xmlns:a16="http://schemas.microsoft.com/office/drawing/2014/main" id="{CA58EB50-4440-45F1-B3E8-E97BDE638D88}"/>
              </a:ext>
            </a:extLst>
          </p:cNvPr>
          <p:cNvSpPr txBox="1">
            <a:spLocks noChangeArrowheads="1"/>
          </p:cNvSpPr>
          <p:nvPr/>
        </p:nvSpPr>
        <p:spPr bwMode="auto">
          <a:xfrm>
            <a:off x="147638" y="4171950"/>
            <a:ext cx="2043112" cy="584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1913</a:t>
            </a:r>
            <a:b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b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Jung establishes Analytical Psychology</a:t>
            </a:r>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5" name="Isosceles Triangle 34">
            <a:extLst>
              <a:ext uri="{FF2B5EF4-FFF2-40B4-BE49-F238E27FC236}">
                <a16:creationId xmlns:a16="http://schemas.microsoft.com/office/drawing/2014/main" id="{8B821E75-6417-48F7-8E4A-1AFCF779104E}"/>
              </a:ext>
            </a:extLst>
          </p:cNvPr>
          <p:cNvSpPr/>
          <p:nvPr/>
        </p:nvSpPr>
        <p:spPr>
          <a:xfrm rot="10800000">
            <a:off x="985838" y="3124200"/>
            <a:ext cx="377825" cy="1778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36" name="Straight Connector 35">
            <a:extLst>
              <a:ext uri="{FF2B5EF4-FFF2-40B4-BE49-F238E27FC236}">
                <a16:creationId xmlns:a16="http://schemas.microsoft.com/office/drawing/2014/main" id="{8F41370E-D19D-49F1-AE0D-69F2462E5E1D}"/>
              </a:ext>
            </a:extLst>
          </p:cNvPr>
          <p:cNvCxnSpPr>
            <a:cxnSpLocks/>
          </p:cNvCxnSpPr>
          <p:nvPr/>
        </p:nvCxnSpPr>
        <p:spPr>
          <a:xfrm>
            <a:off x="3109913" y="3309938"/>
            <a:ext cx="0" cy="3032125"/>
          </a:xfrm>
          <a:prstGeom prst="line">
            <a:avLst/>
          </a:prstGeom>
          <a:ln w="1270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sp>
        <p:nvSpPr>
          <p:cNvPr id="88093" name="TextBox 36">
            <a:extLst>
              <a:ext uri="{FF2B5EF4-FFF2-40B4-BE49-F238E27FC236}">
                <a16:creationId xmlns:a16="http://schemas.microsoft.com/office/drawing/2014/main" id="{0ECC6591-282E-4D63-9C94-20EBCCF1C4C8}"/>
              </a:ext>
            </a:extLst>
          </p:cNvPr>
          <p:cNvSpPr txBox="1">
            <a:spLocks noChangeArrowheads="1"/>
          </p:cNvSpPr>
          <p:nvPr/>
        </p:nvSpPr>
        <p:spPr bwMode="auto">
          <a:xfrm>
            <a:off x="2097088" y="3370263"/>
            <a:ext cx="2047875" cy="5857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1913</a:t>
            </a:r>
            <a:b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b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Watson’s </a:t>
            </a:r>
            <a:r>
              <a:rPr kumimoji="0" lang="en-US" altLang="en-US" sz="1000" b="0" i="1" u="none" strike="noStrike" kern="1200" cap="none" spc="0" normalizeH="0" baseline="0" noProof="0">
                <a:ln>
                  <a:noFill/>
                </a:ln>
                <a:solidFill>
                  <a:srgbClr val="FFFFFF"/>
                </a:solidFill>
                <a:effectLst/>
                <a:uLnTx/>
                <a:uFillTx/>
                <a:latin typeface="Arial" panose="020B0604020202020204" pitchFamily="34" charset="0"/>
                <a:ea typeface="+mn-ea"/>
                <a:cs typeface="+mn-cs"/>
              </a:rPr>
              <a:t>Psychology as the Behaviorist Views It</a:t>
            </a:r>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094" name="TextBox 37">
            <a:extLst>
              <a:ext uri="{FF2B5EF4-FFF2-40B4-BE49-F238E27FC236}">
                <a16:creationId xmlns:a16="http://schemas.microsoft.com/office/drawing/2014/main" id="{AE0EFDC8-F7ED-4841-90E5-65AF2D3D1401}"/>
              </a:ext>
            </a:extLst>
          </p:cNvPr>
          <p:cNvSpPr txBox="1">
            <a:spLocks noChangeArrowheads="1"/>
          </p:cNvSpPr>
          <p:nvPr/>
        </p:nvSpPr>
        <p:spPr bwMode="auto">
          <a:xfrm>
            <a:off x="2098675" y="4903788"/>
            <a:ext cx="2044700" cy="431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1953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Behavior Research Laboratory</a:t>
            </a:r>
          </a:p>
        </p:txBody>
      </p:sp>
      <p:sp>
        <p:nvSpPr>
          <p:cNvPr id="88095" name="TextBox 39">
            <a:extLst>
              <a:ext uri="{FF2B5EF4-FFF2-40B4-BE49-F238E27FC236}">
                <a16:creationId xmlns:a16="http://schemas.microsoft.com/office/drawing/2014/main" id="{D7773E90-CEAE-4303-B36F-699A2B5CA34B}"/>
              </a:ext>
            </a:extLst>
          </p:cNvPr>
          <p:cNvSpPr txBox="1">
            <a:spLocks noChangeArrowheads="1"/>
          </p:cNvSpPr>
          <p:nvPr/>
        </p:nvSpPr>
        <p:spPr bwMode="auto">
          <a:xfrm>
            <a:off x="2098675" y="4137025"/>
            <a:ext cx="2044700" cy="5857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1938</a:t>
            </a:r>
            <a:b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b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Skinner publishes </a:t>
            </a:r>
            <a:r>
              <a:rPr kumimoji="0" lang="en-US" altLang="en-US" sz="1000" b="0" i="1" u="none" strike="noStrike" kern="1200" cap="none" spc="0" normalizeH="0" baseline="0" noProof="0">
                <a:ln>
                  <a:noFill/>
                </a:ln>
                <a:solidFill>
                  <a:srgbClr val="FFFFFF"/>
                </a:solidFill>
                <a:effectLst/>
                <a:uLnTx/>
                <a:uFillTx/>
                <a:latin typeface="Arial" panose="020B0604020202020204" pitchFamily="34" charset="0"/>
                <a:ea typeface="+mn-ea"/>
                <a:cs typeface="+mn-cs"/>
              </a:rPr>
              <a:t>Behavior of Organisms</a:t>
            </a:r>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1" name="Isosceles Triangle 40">
            <a:extLst>
              <a:ext uri="{FF2B5EF4-FFF2-40B4-BE49-F238E27FC236}">
                <a16:creationId xmlns:a16="http://schemas.microsoft.com/office/drawing/2014/main" id="{7837494A-59A0-4A42-878A-B15BD9B621C6}"/>
              </a:ext>
            </a:extLst>
          </p:cNvPr>
          <p:cNvSpPr/>
          <p:nvPr/>
        </p:nvSpPr>
        <p:spPr>
          <a:xfrm rot="10800000">
            <a:off x="2921000" y="3124200"/>
            <a:ext cx="377825" cy="1778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8097" name="TextBox 41">
            <a:extLst>
              <a:ext uri="{FF2B5EF4-FFF2-40B4-BE49-F238E27FC236}">
                <a16:creationId xmlns:a16="http://schemas.microsoft.com/office/drawing/2014/main" id="{925D82E0-4D59-4538-B2A3-D936803E00DE}"/>
              </a:ext>
            </a:extLst>
          </p:cNvPr>
          <p:cNvSpPr txBox="1">
            <a:spLocks noChangeArrowheads="1"/>
          </p:cNvSpPr>
          <p:nvPr/>
        </p:nvSpPr>
        <p:spPr bwMode="auto">
          <a:xfrm>
            <a:off x="2098675" y="5516563"/>
            <a:ext cx="2044700" cy="431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1968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Applied Behavior Analysis</a:t>
            </a:r>
          </a:p>
        </p:txBody>
      </p:sp>
      <p:cxnSp>
        <p:nvCxnSpPr>
          <p:cNvPr id="43" name="Straight Connector 42">
            <a:extLst>
              <a:ext uri="{FF2B5EF4-FFF2-40B4-BE49-F238E27FC236}">
                <a16:creationId xmlns:a16="http://schemas.microsoft.com/office/drawing/2014/main" id="{C93231DB-B85D-41EC-A8FF-13245110404F}"/>
              </a:ext>
            </a:extLst>
          </p:cNvPr>
          <p:cNvCxnSpPr>
            <a:cxnSpLocks/>
          </p:cNvCxnSpPr>
          <p:nvPr/>
        </p:nvCxnSpPr>
        <p:spPr>
          <a:xfrm>
            <a:off x="5537200" y="3309938"/>
            <a:ext cx="0" cy="3032125"/>
          </a:xfrm>
          <a:prstGeom prst="line">
            <a:avLst/>
          </a:prstGeom>
          <a:ln w="1270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sp>
        <p:nvSpPr>
          <p:cNvPr id="88099" name="TextBox 43">
            <a:extLst>
              <a:ext uri="{FF2B5EF4-FFF2-40B4-BE49-F238E27FC236}">
                <a16:creationId xmlns:a16="http://schemas.microsoft.com/office/drawing/2014/main" id="{09D132C3-3CEB-4C71-B218-6B816348BAD8}"/>
              </a:ext>
            </a:extLst>
          </p:cNvPr>
          <p:cNvSpPr txBox="1">
            <a:spLocks noChangeArrowheads="1"/>
          </p:cNvSpPr>
          <p:nvPr/>
        </p:nvSpPr>
        <p:spPr bwMode="auto">
          <a:xfrm>
            <a:off x="4524375" y="3370263"/>
            <a:ext cx="2047875" cy="5857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1928-1930</a:t>
            </a:r>
            <a:b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b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Frankl began counseling students for free in Vienna</a:t>
            </a:r>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100" name="TextBox 45">
            <a:extLst>
              <a:ext uri="{FF2B5EF4-FFF2-40B4-BE49-F238E27FC236}">
                <a16:creationId xmlns:a16="http://schemas.microsoft.com/office/drawing/2014/main" id="{EB70E276-5E2F-4D9C-9F73-A6E45AD2A5E8}"/>
              </a:ext>
            </a:extLst>
          </p:cNvPr>
          <p:cNvSpPr txBox="1">
            <a:spLocks noChangeArrowheads="1"/>
          </p:cNvSpPr>
          <p:nvPr/>
        </p:nvSpPr>
        <p:spPr bwMode="auto">
          <a:xfrm>
            <a:off x="4525963" y="4800600"/>
            <a:ext cx="2043112" cy="584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1959</a:t>
            </a:r>
            <a:b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b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Frankl’s book became </a:t>
            </a:r>
            <a:r>
              <a:rPr kumimoji="0" lang="en-US" altLang="en-US" sz="1000" b="0" i="1" u="none" strike="noStrike" kern="1200" cap="none" spc="0" normalizeH="0" baseline="0" noProof="0">
                <a:ln>
                  <a:noFill/>
                </a:ln>
                <a:solidFill>
                  <a:srgbClr val="FFFFFF"/>
                </a:solidFill>
                <a:effectLst/>
                <a:uLnTx/>
                <a:uFillTx/>
                <a:latin typeface="Arial" panose="020B0604020202020204" pitchFamily="34" charset="0"/>
                <a:ea typeface="+mn-ea"/>
                <a:cs typeface="+mn-cs"/>
              </a:rPr>
              <a:t>Man’s Search for Meaning</a:t>
            </a:r>
            <a:endParaRPr kumimoji="0" lang="en-US" alt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47" name="Isosceles Triangle 46">
            <a:extLst>
              <a:ext uri="{FF2B5EF4-FFF2-40B4-BE49-F238E27FC236}">
                <a16:creationId xmlns:a16="http://schemas.microsoft.com/office/drawing/2014/main" id="{B60047A3-AE95-462A-9D4B-98E65E8F29CD}"/>
              </a:ext>
            </a:extLst>
          </p:cNvPr>
          <p:cNvSpPr/>
          <p:nvPr/>
        </p:nvSpPr>
        <p:spPr>
          <a:xfrm rot="10800000">
            <a:off x="5348288" y="3124200"/>
            <a:ext cx="377825" cy="1778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8102" name="TextBox 47">
            <a:extLst>
              <a:ext uri="{FF2B5EF4-FFF2-40B4-BE49-F238E27FC236}">
                <a16:creationId xmlns:a16="http://schemas.microsoft.com/office/drawing/2014/main" id="{9FBE2A52-0DBC-481D-A95E-82CBC83BFDE9}"/>
              </a:ext>
            </a:extLst>
          </p:cNvPr>
          <p:cNvSpPr txBox="1">
            <a:spLocks noChangeArrowheads="1"/>
          </p:cNvSpPr>
          <p:nvPr/>
        </p:nvSpPr>
        <p:spPr bwMode="auto">
          <a:xfrm>
            <a:off x="4470400" y="5514975"/>
            <a:ext cx="2098675" cy="5857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1969</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Erikson publishes </a:t>
            </a:r>
            <a:r>
              <a:rPr kumimoji="0" lang="en-US" altLang="en-US" sz="1000" b="0" i="1" u="none" strike="noStrike" kern="1200" cap="none" spc="0" normalizeH="0" baseline="0" noProof="0">
                <a:ln>
                  <a:noFill/>
                </a:ln>
                <a:solidFill>
                  <a:srgbClr val="FFFFFF"/>
                </a:solidFill>
                <a:effectLst/>
                <a:uLnTx/>
                <a:uFillTx/>
                <a:latin typeface="Arial" panose="020B0604020202020204" pitchFamily="34" charset="0"/>
                <a:ea typeface="+mn-ea"/>
                <a:cs typeface="+mn-cs"/>
              </a:rPr>
              <a:t>Gandhi's Truth</a:t>
            </a: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 showcasing ego psychology</a:t>
            </a:r>
          </a:p>
        </p:txBody>
      </p:sp>
      <p:sp>
        <p:nvSpPr>
          <p:cNvPr id="88103" name="TextBox 48">
            <a:extLst>
              <a:ext uri="{FF2B5EF4-FFF2-40B4-BE49-F238E27FC236}">
                <a16:creationId xmlns:a16="http://schemas.microsoft.com/office/drawing/2014/main" id="{F74801DB-6F68-4891-B63A-05EB77DBB4FA}"/>
              </a:ext>
            </a:extLst>
          </p:cNvPr>
          <p:cNvSpPr txBox="1">
            <a:spLocks noChangeArrowheads="1"/>
          </p:cNvSpPr>
          <p:nvPr/>
        </p:nvSpPr>
        <p:spPr bwMode="auto">
          <a:xfrm>
            <a:off x="4525963" y="4086225"/>
            <a:ext cx="2043112" cy="584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1933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mn-cs"/>
              </a:rPr>
              <a:t>Erikson becomes first U.S. child psychoanalyst</a:t>
            </a:r>
          </a:p>
        </p:txBody>
      </p:sp>
      <p:sp>
        <p:nvSpPr>
          <p:cNvPr id="88104" name="TextBox 49">
            <a:extLst>
              <a:ext uri="{FF2B5EF4-FFF2-40B4-BE49-F238E27FC236}">
                <a16:creationId xmlns:a16="http://schemas.microsoft.com/office/drawing/2014/main" id="{2225E7CF-165E-4086-B569-C7009DAA8E32}"/>
              </a:ext>
            </a:extLst>
          </p:cNvPr>
          <p:cNvSpPr txBox="1">
            <a:spLocks noChangeArrowheads="1"/>
          </p:cNvSpPr>
          <p:nvPr/>
        </p:nvSpPr>
        <p:spPr bwMode="auto">
          <a:xfrm>
            <a:off x="6780213" y="4146550"/>
            <a:ext cx="2155825" cy="2778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1970s: Narrative Therapy</a:t>
            </a:r>
          </a:p>
        </p:txBody>
      </p:sp>
      <p:pic>
        <p:nvPicPr>
          <p:cNvPr id="88105" name="Picture 74">
            <a:extLst>
              <a:ext uri="{FF2B5EF4-FFF2-40B4-BE49-F238E27FC236}">
                <a16:creationId xmlns:a16="http://schemas.microsoft.com/office/drawing/2014/main" id="{18B2021F-94EA-46EA-8121-259A6BAB22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5888" y="1362075"/>
            <a:ext cx="8413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44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1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809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80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80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80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80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809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810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810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810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807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810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808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807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808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8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8074" grpId="0" animBg="1"/>
      <p:bldP spid="88075" grpId="0" animBg="1"/>
      <p:bldP spid="88077" grpId="0" animBg="1"/>
      <p:bldP spid="19" grpId="0" animBg="1"/>
      <p:bldP spid="22" grpId="0" animBg="1"/>
      <p:bldP spid="25" grpId="0" animBg="1"/>
      <p:bldP spid="88086" grpId="0" animBg="1"/>
      <p:bldP spid="88093" grpId="0" animBg="1"/>
      <p:bldP spid="88094" grpId="0" animBg="1"/>
      <p:bldP spid="88095" grpId="0" animBg="1"/>
      <p:bldP spid="41" grpId="0" animBg="1"/>
      <p:bldP spid="88097" grpId="0" animBg="1"/>
      <p:bldP spid="88099" grpId="0" animBg="1"/>
      <p:bldP spid="88100" grpId="0" animBg="1"/>
      <p:bldP spid="47" grpId="0" animBg="1"/>
      <p:bldP spid="88102" grpId="0" animBg="1"/>
      <p:bldP spid="88103" grpId="0" animBg="1"/>
      <p:bldP spid="8810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5B45A9-509E-48AB-9704-8A9B84408C47}"/>
              </a:ext>
            </a:extLst>
          </p:cNvPr>
          <p:cNvSpPr>
            <a:spLocks noGrp="1"/>
          </p:cNvSpPr>
          <p:nvPr>
            <p:ph type="sldNum" sz="quarter" idx="10"/>
          </p:nvPr>
        </p:nvSpPr>
        <p:spPr/>
        <p:txBody>
          <a:bodyPr/>
          <a:lstStyle/>
          <a:p>
            <a:fld id="{35ECCF9B-65F9-4133-B1D3-C6B2E7BBCC08}" type="slidenum">
              <a:rPr lang="en-US" altLang="en-US" smtClean="0"/>
              <a:pPr/>
              <a:t>29</a:t>
            </a:fld>
            <a:endParaRPr lang="en-US" altLang="en-US"/>
          </a:p>
        </p:txBody>
      </p:sp>
      <p:pic>
        <p:nvPicPr>
          <p:cNvPr id="4" name="Picture 3">
            <a:extLst>
              <a:ext uri="{FF2B5EF4-FFF2-40B4-BE49-F238E27FC236}">
                <a16:creationId xmlns:a16="http://schemas.microsoft.com/office/drawing/2014/main" id="{B976CB16-78B0-4A03-AE8D-DD949790CA99}"/>
              </a:ext>
            </a:extLst>
          </p:cNvPr>
          <p:cNvPicPr>
            <a:picLocks noChangeAspect="1"/>
          </p:cNvPicPr>
          <p:nvPr/>
        </p:nvPicPr>
        <p:blipFill>
          <a:blip r:embed="rId2"/>
          <a:stretch>
            <a:fillRect/>
          </a:stretch>
        </p:blipFill>
        <p:spPr>
          <a:xfrm>
            <a:off x="429402" y="471845"/>
            <a:ext cx="2549388" cy="2519483"/>
          </a:xfrm>
          <a:prstGeom prst="rect">
            <a:avLst/>
          </a:prstGeom>
        </p:spPr>
      </p:pic>
      <p:sp>
        <p:nvSpPr>
          <p:cNvPr id="5" name="TextBox 4">
            <a:extLst>
              <a:ext uri="{FF2B5EF4-FFF2-40B4-BE49-F238E27FC236}">
                <a16:creationId xmlns:a16="http://schemas.microsoft.com/office/drawing/2014/main" id="{9FA1E47D-A1F1-482D-BA37-360D646B3D7B}"/>
              </a:ext>
            </a:extLst>
          </p:cNvPr>
          <p:cNvSpPr txBox="1"/>
          <p:nvPr/>
        </p:nvSpPr>
        <p:spPr>
          <a:xfrm>
            <a:off x="3919514" y="781145"/>
            <a:ext cx="7296820" cy="4970591"/>
          </a:xfrm>
          <a:prstGeom prst="rect">
            <a:avLst/>
          </a:prstGeom>
          <a:noFill/>
        </p:spPr>
        <p:txBody>
          <a:bodyPr wrap="square" rtlCol="0">
            <a:spAutoFit/>
          </a:bodyPr>
          <a:lstStyle/>
          <a:p>
            <a:pPr marL="285750" marR="0" lvl="0" indent="-285750"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endParaRPr kumimoji="0" lang="en-US" altLang="en-US"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285750" marR="0" lvl="0" indent="-285750"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lang="en-US" altLang="en-US" b="1" dirty="0">
                <a:solidFill>
                  <a:srgbClr val="FFFFFF"/>
                </a:solidFill>
                <a:latin typeface="Arial" panose="020B0604020202020204" pitchFamily="34" charset="0"/>
              </a:rPr>
              <a:t>Redefining MediCal Necessity</a:t>
            </a:r>
          </a:p>
          <a:p>
            <a:pPr marL="285750" marR="0" lvl="0" indent="-285750"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lang="en-US" altLang="en-US" b="1" dirty="0">
                <a:solidFill>
                  <a:srgbClr val="FFFFFF"/>
                </a:solidFill>
                <a:latin typeface="Arial" panose="020B0604020202020204" pitchFamily="34" charset="0"/>
              </a:rPr>
              <a:t>Expanding Eligible Providers</a:t>
            </a:r>
            <a:endParaRPr kumimoji="0" lang="en-US" altLang="en-US"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285750" marR="0" lvl="0" indent="-285750"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Community Defined Practices </a:t>
            </a:r>
          </a:p>
          <a:p>
            <a:pPr marL="285750" marR="0" lvl="0" indent="-285750"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Indigenous and Spiritual Practice Integration</a:t>
            </a:r>
          </a:p>
          <a:p>
            <a:pPr marL="285750" marR="0" lvl="0" indent="-285750"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Mindfulness</a:t>
            </a:r>
          </a:p>
          <a:p>
            <a:pPr marL="285750" marR="0" lvl="0" indent="-285750"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Trauma and Adversity</a:t>
            </a:r>
          </a:p>
          <a:p>
            <a:pPr marL="285750" marR="0" lvl="0" indent="-285750"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Family Resource Models</a:t>
            </a:r>
          </a:p>
          <a:p>
            <a:pPr marL="285750" marR="0" lvl="0" indent="-285750"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Schools</a:t>
            </a:r>
          </a:p>
          <a:p>
            <a:pPr marL="285750" marR="0" lvl="0" indent="-285750"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Telepsychiatry</a:t>
            </a:r>
          </a:p>
          <a:p>
            <a:pPr marL="285750" marR="0" lvl="0" indent="-285750"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Co-location</a:t>
            </a:r>
          </a:p>
          <a:p>
            <a:pPr marL="285750" marR="0" lvl="0" indent="-285750"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Pe</a:t>
            </a:r>
            <a:r>
              <a:rPr kumimoji="0" lang="en-US" altLang="en-US" b="1" i="0" u="none" strike="noStrike" kern="1200" cap="none" spc="0" normalizeH="0" baseline="0" noProof="0" dirty="0">
                <a:ln>
                  <a:noFill/>
                </a:ln>
                <a:solidFill>
                  <a:srgbClr val="FFFFFF"/>
                </a:solidFill>
                <a:effectLst/>
                <a:uLnTx/>
                <a:uFillTx/>
                <a:latin typeface="Arial"/>
                <a:ea typeface="+mn-ea"/>
                <a:cs typeface="+mn-cs"/>
              </a:rPr>
              <a:t>er Support</a:t>
            </a:r>
          </a:p>
          <a:p>
            <a:pPr marL="285750" marR="0" lvl="0" indent="-285750"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b="1" i="0" u="none" strike="noStrike" kern="1200" cap="none" spc="0" normalizeH="0" baseline="0" noProof="0" dirty="0">
                <a:ln>
                  <a:noFill/>
                </a:ln>
                <a:solidFill>
                  <a:srgbClr val="FFFFFF"/>
                </a:solidFill>
                <a:effectLst/>
                <a:uLnTx/>
                <a:uFillTx/>
                <a:latin typeface="Arial"/>
                <a:ea typeface="+mn-ea"/>
                <a:cs typeface="+mn-cs"/>
              </a:rPr>
              <a:t>Social Models</a:t>
            </a:r>
          </a:p>
          <a:p>
            <a:pPr marL="285750" marR="0" lvl="0" indent="-285750"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altLang="en-US"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Social Justice/Civic Engagement</a:t>
            </a:r>
          </a:p>
        </p:txBody>
      </p:sp>
    </p:spTree>
    <p:extLst>
      <p:ext uri="{BB962C8B-B14F-4D97-AF65-F5344CB8AC3E}">
        <p14:creationId xmlns:p14="http://schemas.microsoft.com/office/powerpoint/2010/main" val="189946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descr="Image that states the following:&#10;&#10;Political Will: New administration has a stated focus on children’s well-being and has expressed interest and willingness to engage.&#13;&#10;&#10;Community Support: Half (52%) of all Californians say their community does not  have enough mental health providers to serve local needs.&#13;&#10;"/>
          <p:cNvSpPr txBox="1"/>
          <p:nvPr/>
        </p:nvSpPr>
        <p:spPr>
          <a:xfrm>
            <a:off x="2126512" y="1834808"/>
            <a:ext cx="8899654" cy="1231962"/>
          </a:xfrm>
          <a:prstGeom prst="rect">
            <a:avLst/>
          </a:prstGeom>
        </p:spPr>
        <p:txBody>
          <a:bodyPr vert="horz" wrap="square" lIns="0" tIns="16087" rIns="0" bIns="0" rtlCol="0">
            <a:spAutoFit/>
          </a:bodyPr>
          <a:lstStyle/>
          <a:p>
            <a:pPr marL="16933">
              <a:spcBef>
                <a:spcPts val="127"/>
              </a:spcBef>
            </a:pPr>
            <a:r>
              <a:rPr sz="1600" b="1" spc="-13" dirty="0">
                <a:solidFill>
                  <a:srgbClr val="E27301"/>
                </a:solidFill>
                <a:latin typeface="Arial" panose="020B0604020202020204" pitchFamily="34" charset="0"/>
                <a:cs typeface="Arial" panose="020B0604020202020204" pitchFamily="34" charset="0"/>
              </a:rPr>
              <a:t>Political </a:t>
            </a:r>
            <a:r>
              <a:rPr lang="en-US" sz="1600" b="1" spc="-7" dirty="0">
                <a:solidFill>
                  <a:srgbClr val="E27301"/>
                </a:solidFill>
                <a:latin typeface="Arial" panose="020B0604020202020204" pitchFamily="34" charset="0"/>
                <a:cs typeface="Arial" panose="020B0604020202020204" pitchFamily="34" charset="0"/>
              </a:rPr>
              <a:t>W</a:t>
            </a:r>
            <a:r>
              <a:rPr sz="1600" b="1" spc="-7" dirty="0">
                <a:solidFill>
                  <a:srgbClr val="E27301"/>
                </a:solidFill>
                <a:latin typeface="Arial" panose="020B0604020202020204" pitchFamily="34" charset="0"/>
                <a:cs typeface="Arial" panose="020B0604020202020204" pitchFamily="34" charset="0"/>
              </a:rPr>
              <a:t>ill</a:t>
            </a:r>
            <a:r>
              <a:rPr sz="1600" spc="-7" dirty="0">
                <a:solidFill>
                  <a:srgbClr val="E27301"/>
                </a:solidFill>
                <a:latin typeface="Arial" panose="020B0604020202020204" pitchFamily="34" charset="0"/>
                <a:cs typeface="Arial" panose="020B0604020202020204" pitchFamily="34" charset="0"/>
              </a:rPr>
              <a:t>: </a:t>
            </a:r>
            <a:r>
              <a:rPr sz="1600" spc="-7" dirty="0">
                <a:solidFill>
                  <a:srgbClr val="585858"/>
                </a:solidFill>
                <a:latin typeface="Arial" panose="020B0604020202020204" pitchFamily="34" charset="0"/>
                <a:cs typeface="Arial" panose="020B0604020202020204" pitchFamily="34" charset="0"/>
              </a:rPr>
              <a:t>New administration has </a:t>
            </a:r>
            <a:r>
              <a:rPr lang="en-US" sz="1600" spc="-7" dirty="0">
                <a:solidFill>
                  <a:srgbClr val="585858"/>
                </a:solidFill>
                <a:latin typeface="Arial" panose="020B0604020202020204" pitchFamily="34" charset="0"/>
                <a:cs typeface="Arial" panose="020B0604020202020204" pitchFamily="34" charset="0"/>
              </a:rPr>
              <a:t>a </a:t>
            </a:r>
            <a:r>
              <a:rPr sz="1600" spc="-13" dirty="0">
                <a:solidFill>
                  <a:srgbClr val="585858"/>
                </a:solidFill>
                <a:latin typeface="Arial" panose="020B0604020202020204" pitchFamily="34" charset="0"/>
                <a:cs typeface="Arial" panose="020B0604020202020204" pitchFamily="34" charset="0"/>
              </a:rPr>
              <a:t>stated </a:t>
            </a:r>
            <a:r>
              <a:rPr sz="1600" spc="-7" dirty="0">
                <a:solidFill>
                  <a:srgbClr val="585858"/>
                </a:solidFill>
                <a:latin typeface="Arial" panose="020B0604020202020204" pitchFamily="34" charset="0"/>
                <a:cs typeface="Arial" panose="020B0604020202020204" pitchFamily="34" charset="0"/>
              </a:rPr>
              <a:t>focus on </a:t>
            </a:r>
            <a:r>
              <a:rPr sz="1600" spc="-27" dirty="0">
                <a:solidFill>
                  <a:srgbClr val="585858"/>
                </a:solidFill>
                <a:latin typeface="Arial" panose="020B0604020202020204" pitchFamily="34" charset="0"/>
                <a:cs typeface="Arial" panose="020B0604020202020204" pitchFamily="34" charset="0"/>
              </a:rPr>
              <a:t>children’s</a:t>
            </a:r>
            <a:r>
              <a:rPr sz="1600" spc="67" dirty="0">
                <a:solidFill>
                  <a:srgbClr val="585858"/>
                </a:solidFill>
                <a:latin typeface="Arial" panose="020B0604020202020204" pitchFamily="34" charset="0"/>
                <a:cs typeface="Arial" panose="020B0604020202020204" pitchFamily="34" charset="0"/>
              </a:rPr>
              <a:t> </a:t>
            </a:r>
            <a:r>
              <a:rPr sz="1600" spc="-13" dirty="0">
                <a:solidFill>
                  <a:srgbClr val="585858"/>
                </a:solidFill>
                <a:latin typeface="Arial" panose="020B0604020202020204" pitchFamily="34" charset="0"/>
                <a:cs typeface="Arial" panose="020B0604020202020204" pitchFamily="34" charset="0"/>
              </a:rPr>
              <a:t>well-bein</a:t>
            </a:r>
            <a:r>
              <a:rPr lang="en-US" sz="1600" spc="-13" dirty="0">
                <a:solidFill>
                  <a:srgbClr val="585858"/>
                </a:solidFill>
                <a:latin typeface="Arial" panose="020B0604020202020204" pitchFamily="34" charset="0"/>
                <a:cs typeface="Arial" panose="020B0604020202020204" pitchFamily="34" charset="0"/>
              </a:rPr>
              <a:t>g and has expressed interest and willingness to engage.</a:t>
            </a:r>
            <a:endParaRPr sz="1600" dirty="0">
              <a:latin typeface="Arial" panose="020B0604020202020204" pitchFamily="34" charset="0"/>
              <a:cs typeface="Arial" panose="020B0604020202020204" pitchFamily="34" charset="0"/>
            </a:endParaRPr>
          </a:p>
          <a:p>
            <a:pPr marL="16933" marR="6773">
              <a:spcBef>
                <a:spcPts val="1840"/>
              </a:spcBef>
            </a:pPr>
            <a:r>
              <a:rPr sz="1600" b="1" spc="-13" dirty="0">
                <a:solidFill>
                  <a:srgbClr val="E27301"/>
                </a:solidFill>
                <a:latin typeface="Arial" panose="020B0604020202020204" pitchFamily="34" charset="0"/>
                <a:cs typeface="Arial" panose="020B0604020202020204" pitchFamily="34" charset="0"/>
              </a:rPr>
              <a:t>Community </a:t>
            </a:r>
            <a:r>
              <a:rPr lang="en-US" sz="1600" b="1" dirty="0">
                <a:solidFill>
                  <a:srgbClr val="E27301"/>
                </a:solidFill>
                <a:latin typeface="Arial" panose="020B0604020202020204" pitchFamily="34" charset="0"/>
                <a:cs typeface="Arial" panose="020B0604020202020204" pitchFamily="34" charset="0"/>
              </a:rPr>
              <a:t>S</a:t>
            </a:r>
            <a:r>
              <a:rPr sz="1600" b="1" dirty="0">
                <a:solidFill>
                  <a:srgbClr val="E27301"/>
                </a:solidFill>
                <a:latin typeface="Arial" panose="020B0604020202020204" pitchFamily="34" charset="0"/>
                <a:cs typeface="Arial" panose="020B0604020202020204" pitchFamily="34" charset="0"/>
              </a:rPr>
              <a:t>upport</a:t>
            </a:r>
            <a:r>
              <a:rPr sz="1600" dirty="0">
                <a:solidFill>
                  <a:srgbClr val="E27301"/>
                </a:solidFill>
                <a:latin typeface="Arial" panose="020B0604020202020204" pitchFamily="34" charset="0"/>
                <a:cs typeface="Arial" panose="020B0604020202020204" pitchFamily="34" charset="0"/>
              </a:rPr>
              <a:t>: </a:t>
            </a:r>
            <a:r>
              <a:rPr sz="1600" spc="-7" dirty="0">
                <a:solidFill>
                  <a:srgbClr val="585858"/>
                </a:solidFill>
                <a:latin typeface="Arial" panose="020B0604020202020204" pitchFamily="34" charset="0"/>
                <a:cs typeface="Arial" panose="020B0604020202020204" pitchFamily="34" charset="0"/>
              </a:rPr>
              <a:t>Half (52%) </a:t>
            </a:r>
            <a:r>
              <a:rPr sz="1600" spc="-20" dirty="0">
                <a:solidFill>
                  <a:srgbClr val="585858"/>
                </a:solidFill>
                <a:latin typeface="Arial" panose="020B0604020202020204" pitchFamily="34" charset="0"/>
                <a:cs typeface="Arial" panose="020B0604020202020204" pitchFamily="34" charset="0"/>
              </a:rPr>
              <a:t>of </a:t>
            </a:r>
            <a:r>
              <a:rPr sz="1600" spc="-7" dirty="0">
                <a:solidFill>
                  <a:srgbClr val="585858"/>
                </a:solidFill>
                <a:latin typeface="Arial" panose="020B0604020202020204" pitchFamily="34" charset="0"/>
                <a:cs typeface="Arial" panose="020B0604020202020204" pitchFamily="34" charset="0"/>
              </a:rPr>
              <a:t>all Californians </a:t>
            </a:r>
            <a:r>
              <a:rPr sz="1600" spc="-13" dirty="0">
                <a:solidFill>
                  <a:srgbClr val="585858"/>
                </a:solidFill>
                <a:latin typeface="Arial" panose="020B0604020202020204" pitchFamily="34" charset="0"/>
                <a:cs typeface="Arial" panose="020B0604020202020204" pitchFamily="34" charset="0"/>
              </a:rPr>
              <a:t>say </a:t>
            </a:r>
            <a:r>
              <a:rPr sz="1600" spc="-7" dirty="0">
                <a:solidFill>
                  <a:srgbClr val="585858"/>
                </a:solidFill>
                <a:latin typeface="Arial" panose="020B0604020202020204" pitchFamily="34" charset="0"/>
                <a:cs typeface="Arial" panose="020B0604020202020204" pitchFamily="34" charset="0"/>
              </a:rPr>
              <a:t>their community does not  </a:t>
            </a:r>
            <a:r>
              <a:rPr sz="1600" spc="-13" dirty="0">
                <a:solidFill>
                  <a:srgbClr val="585858"/>
                </a:solidFill>
                <a:latin typeface="Arial" panose="020B0604020202020204" pitchFamily="34" charset="0"/>
                <a:cs typeface="Arial" panose="020B0604020202020204" pitchFamily="34" charset="0"/>
              </a:rPr>
              <a:t>have </a:t>
            </a:r>
            <a:r>
              <a:rPr sz="1600" spc="-7" dirty="0">
                <a:solidFill>
                  <a:srgbClr val="585858"/>
                </a:solidFill>
                <a:latin typeface="Arial" panose="020B0604020202020204" pitchFamily="34" charset="0"/>
                <a:cs typeface="Arial" panose="020B0604020202020204" pitchFamily="34" charset="0"/>
              </a:rPr>
              <a:t>enough mental health </a:t>
            </a:r>
            <a:r>
              <a:rPr sz="1600" spc="-13" dirty="0">
                <a:solidFill>
                  <a:srgbClr val="585858"/>
                </a:solidFill>
                <a:latin typeface="Arial" panose="020B0604020202020204" pitchFamily="34" charset="0"/>
                <a:cs typeface="Arial" panose="020B0604020202020204" pitchFamily="34" charset="0"/>
              </a:rPr>
              <a:t>providers to </a:t>
            </a:r>
            <a:r>
              <a:rPr sz="1600" spc="7" dirty="0">
                <a:solidFill>
                  <a:srgbClr val="585858"/>
                </a:solidFill>
                <a:latin typeface="Arial" panose="020B0604020202020204" pitchFamily="34" charset="0"/>
                <a:cs typeface="Arial" panose="020B0604020202020204" pitchFamily="34" charset="0"/>
              </a:rPr>
              <a:t>serve </a:t>
            </a:r>
            <a:r>
              <a:rPr sz="1600" spc="-7" dirty="0">
                <a:solidFill>
                  <a:srgbClr val="585858"/>
                </a:solidFill>
                <a:latin typeface="Arial" panose="020B0604020202020204" pitchFamily="34" charset="0"/>
                <a:cs typeface="Arial" panose="020B0604020202020204" pitchFamily="34" charset="0"/>
              </a:rPr>
              <a:t>local</a:t>
            </a:r>
            <a:r>
              <a:rPr sz="1600" spc="40" dirty="0">
                <a:solidFill>
                  <a:srgbClr val="585858"/>
                </a:solidFill>
                <a:latin typeface="Arial" panose="020B0604020202020204" pitchFamily="34" charset="0"/>
                <a:cs typeface="Arial" panose="020B0604020202020204" pitchFamily="34" charset="0"/>
              </a:rPr>
              <a:t> </a:t>
            </a:r>
            <a:r>
              <a:rPr sz="1600" spc="-7" dirty="0">
                <a:solidFill>
                  <a:srgbClr val="585858"/>
                </a:solidFill>
                <a:latin typeface="Arial" panose="020B0604020202020204" pitchFamily="34" charset="0"/>
                <a:cs typeface="Arial" panose="020B0604020202020204" pitchFamily="34" charset="0"/>
              </a:rPr>
              <a:t>needs</a:t>
            </a:r>
            <a:r>
              <a:rPr lang="en-US" sz="1600" spc="-7" dirty="0">
                <a:solidFill>
                  <a:srgbClr val="585858"/>
                </a:solidFill>
                <a:latin typeface="Arial" panose="020B0604020202020204" pitchFamily="34" charset="0"/>
                <a:cs typeface="Arial" panose="020B0604020202020204" pitchFamily="34" charset="0"/>
              </a:rPr>
              <a:t>.</a:t>
            </a:r>
          </a:p>
        </p:txBody>
      </p:sp>
      <p:sp>
        <p:nvSpPr>
          <p:cNvPr id="8" name="object 8" descr="Image that states the following: TO TAKE ADVANTAGE OF THIS MOMENT IN TIME WE MUST: Embrace the critical need to reform our financing and delivery models across child serving systems so that they are healing and relationship centered. Adopt a concurrent but aligned paradigm shift across health care payors that deepens partnertship and brings new resources to services and supportst that reimagine mental health as a support for healthy development, not a response to pathology.&#13;&#10;"/>
          <p:cNvSpPr txBox="1"/>
          <p:nvPr/>
        </p:nvSpPr>
        <p:spPr>
          <a:xfrm>
            <a:off x="980502" y="4200701"/>
            <a:ext cx="10970388" cy="2344231"/>
          </a:xfrm>
          <a:prstGeom prst="rect">
            <a:avLst/>
          </a:prstGeom>
          <a:solidFill>
            <a:srgbClr val="E27301"/>
          </a:solidFill>
        </p:spPr>
        <p:txBody>
          <a:bodyPr vert="horz" wrap="square" lIns="182880" tIns="182880" rIns="182880" bIns="182880" rtlCol="0">
            <a:spAutoFit/>
          </a:bodyPr>
          <a:lstStyle/>
          <a:p>
            <a:pPr marL="16933">
              <a:spcBef>
                <a:spcPts val="1253"/>
              </a:spcBef>
            </a:pPr>
            <a:r>
              <a:rPr lang="en-US" sz="2000" b="1" spc="-93" dirty="0">
                <a:solidFill>
                  <a:schemeClr val="bg1"/>
                </a:solidFill>
                <a:latin typeface="Arial" panose="020B0604020202020204" pitchFamily="34" charset="0"/>
                <a:cs typeface="Arial" panose="020B0604020202020204" pitchFamily="34" charset="0"/>
              </a:rPr>
              <a:t>TO </a:t>
            </a:r>
            <a:r>
              <a:rPr lang="en-US" sz="2000" b="1" spc="-13" dirty="0">
                <a:solidFill>
                  <a:schemeClr val="bg1"/>
                </a:solidFill>
                <a:latin typeface="Arial" panose="020B0604020202020204" pitchFamily="34" charset="0"/>
                <a:cs typeface="Arial" panose="020B0604020202020204" pitchFamily="34" charset="0"/>
              </a:rPr>
              <a:t>TAKE </a:t>
            </a:r>
            <a:r>
              <a:rPr lang="en-US" sz="2000" b="1" spc="-7" dirty="0">
                <a:solidFill>
                  <a:schemeClr val="bg1"/>
                </a:solidFill>
                <a:latin typeface="Arial" panose="020B0604020202020204" pitchFamily="34" charset="0"/>
                <a:cs typeface="Arial" panose="020B0604020202020204" pitchFamily="34" charset="0"/>
              </a:rPr>
              <a:t>ADVANTAGE </a:t>
            </a:r>
            <a:r>
              <a:rPr lang="en-US" sz="2000" b="1" spc="-20" dirty="0">
                <a:solidFill>
                  <a:schemeClr val="bg1"/>
                </a:solidFill>
                <a:latin typeface="Arial" panose="020B0604020202020204" pitchFamily="34" charset="0"/>
                <a:cs typeface="Arial" panose="020B0604020202020204" pitchFamily="34" charset="0"/>
              </a:rPr>
              <a:t>OF </a:t>
            </a:r>
            <a:r>
              <a:rPr lang="en-US" sz="2000" b="1" spc="-7" dirty="0">
                <a:solidFill>
                  <a:schemeClr val="bg1"/>
                </a:solidFill>
                <a:latin typeface="Arial" panose="020B0604020202020204" pitchFamily="34" charset="0"/>
                <a:cs typeface="Arial" panose="020B0604020202020204" pitchFamily="34" charset="0"/>
              </a:rPr>
              <a:t>THIS MOMENT IN TIME </a:t>
            </a:r>
            <a:r>
              <a:rPr lang="en-US" sz="2000" b="1" spc="-13" dirty="0">
                <a:solidFill>
                  <a:schemeClr val="bg1"/>
                </a:solidFill>
                <a:latin typeface="Arial" panose="020B0604020202020204" pitchFamily="34" charset="0"/>
                <a:cs typeface="Arial" panose="020B0604020202020204" pitchFamily="34" charset="0"/>
              </a:rPr>
              <a:t>WE</a:t>
            </a:r>
            <a:r>
              <a:rPr lang="en-US" sz="2000" b="1" spc="93" dirty="0">
                <a:solidFill>
                  <a:schemeClr val="bg1"/>
                </a:solidFill>
                <a:latin typeface="Arial" panose="020B0604020202020204" pitchFamily="34" charset="0"/>
                <a:cs typeface="Arial" panose="020B0604020202020204" pitchFamily="34" charset="0"/>
              </a:rPr>
              <a:t> </a:t>
            </a:r>
            <a:r>
              <a:rPr lang="en-US" sz="2000" b="1" spc="-7" dirty="0">
                <a:solidFill>
                  <a:schemeClr val="bg1"/>
                </a:solidFill>
                <a:latin typeface="Arial" panose="020B0604020202020204" pitchFamily="34" charset="0"/>
                <a:cs typeface="Arial" panose="020B0604020202020204" pitchFamily="34" charset="0"/>
              </a:rPr>
              <a:t>MUST</a:t>
            </a:r>
            <a:r>
              <a:rPr lang="en-US" sz="2000" spc="-7" dirty="0">
                <a:solidFill>
                  <a:schemeClr val="bg1"/>
                </a:solidFill>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cs typeface="Arial" panose="020B0604020202020204" pitchFamily="34" charset="0"/>
            </a:endParaRPr>
          </a:p>
          <a:p>
            <a:pPr marL="260767" indent="-243834">
              <a:spcBef>
                <a:spcPts val="1120"/>
              </a:spcBef>
              <a:buFont typeface="Arial"/>
              <a:buChar char="•"/>
              <a:tabLst>
                <a:tab pos="260767" algn="l"/>
              </a:tabLst>
            </a:pPr>
            <a:r>
              <a:rPr spc="-7" dirty="0">
                <a:solidFill>
                  <a:schemeClr val="bg1"/>
                </a:solidFill>
                <a:latin typeface="Arial" panose="020B0604020202020204" pitchFamily="34" charset="0"/>
                <a:cs typeface="Arial" panose="020B0604020202020204" pitchFamily="34" charset="0"/>
              </a:rPr>
              <a:t>Embrace the critical need </a:t>
            </a:r>
            <a:r>
              <a:rPr spc="-13" dirty="0">
                <a:solidFill>
                  <a:schemeClr val="bg1"/>
                </a:solidFill>
                <a:latin typeface="Arial" panose="020B0604020202020204" pitchFamily="34" charset="0"/>
                <a:cs typeface="Arial" panose="020B0604020202020204" pitchFamily="34" charset="0"/>
              </a:rPr>
              <a:t>to </a:t>
            </a:r>
            <a:r>
              <a:rPr spc="-7" dirty="0">
                <a:solidFill>
                  <a:schemeClr val="bg1"/>
                </a:solidFill>
                <a:latin typeface="Arial" panose="020B0604020202020204" pitchFamily="34" charset="0"/>
                <a:cs typeface="Arial" panose="020B0604020202020204" pitchFamily="34" charset="0"/>
              </a:rPr>
              <a:t>reform our financing</a:t>
            </a:r>
            <a:r>
              <a:rPr lang="en-US" spc="-20" dirty="0">
                <a:solidFill>
                  <a:schemeClr val="bg1"/>
                </a:solidFill>
                <a:latin typeface="Arial" panose="020B0604020202020204" pitchFamily="34" charset="0"/>
                <a:cs typeface="Arial" panose="020B0604020202020204" pitchFamily="34" charset="0"/>
              </a:rPr>
              <a:t> and delivery models across child serving systems so that they are healing and relationship centered. </a:t>
            </a:r>
          </a:p>
          <a:p>
            <a:pPr marL="260767" indent="-243834">
              <a:spcBef>
                <a:spcPts val="1120"/>
              </a:spcBef>
              <a:buFont typeface="Arial"/>
              <a:buChar char="•"/>
              <a:tabLst>
                <a:tab pos="260767" algn="l"/>
              </a:tabLst>
            </a:pPr>
            <a:r>
              <a:rPr lang="en-US" spc="-20" dirty="0">
                <a:solidFill>
                  <a:schemeClr val="bg1"/>
                </a:solidFill>
                <a:latin typeface="Arial" panose="020B0604020202020204" pitchFamily="34" charset="0"/>
                <a:cs typeface="Arial" panose="020B0604020202020204" pitchFamily="34" charset="0"/>
              </a:rPr>
              <a:t>Adopt a concurrent but aligned paradigm shift across health care payors that deepens </a:t>
            </a:r>
            <a:r>
              <a:rPr lang="en-US" spc="-20" dirty="0" err="1">
                <a:solidFill>
                  <a:schemeClr val="bg1"/>
                </a:solidFill>
                <a:latin typeface="Arial" panose="020B0604020202020204" pitchFamily="34" charset="0"/>
                <a:cs typeface="Arial" panose="020B0604020202020204" pitchFamily="34" charset="0"/>
              </a:rPr>
              <a:t>partnertship</a:t>
            </a:r>
            <a:r>
              <a:rPr lang="en-US" spc="-20" dirty="0">
                <a:solidFill>
                  <a:schemeClr val="bg1"/>
                </a:solidFill>
                <a:latin typeface="Arial" panose="020B0604020202020204" pitchFamily="34" charset="0"/>
                <a:cs typeface="Arial" panose="020B0604020202020204" pitchFamily="34" charset="0"/>
              </a:rPr>
              <a:t> and brings new resources to services and </a:t>
            </a:r>
            <a:r>
              <a:rPr lang="en-US" spc="-20" dirty="0" err="1">
                <a:solidFill>
                  <a:schemeClr val="bg1"/>
                </a:solidFill>
                <a:latin typeface="Arial" panose="020B0604020202020204" pitchFamily="34" charset="0"/>
                <a:cs typeface="Arial" panose="020B0604020202020204" pitchFamily="34" charset="0"/>
              </a:rPr>
              <a:t>supportst</a:t>
            </a:r>
            <a:r>
              <a:rPr lang="en-US" spc="-20" dirty="0">
                <a:solidFill>
                  <a:schemeClr val="bg1"/>
                </a:solidFill>
                <a:latin typeface="Arial" panose="020B0604020202020204" pitchFamily="34" charset="0"/>
                <a:cs typeface="Arial" panose="020B0604020202020204" pitchFamily="34" charset="0"/>
              </a:rPr>
              <a:t> that reimagine mental health as a support for healthy development, not a response to pathology.</a:t>
            </a:r>
            <a:endParaRPr sz="1600" dirty="0">
              <a:solidFill>
                <a:schemeClr val="bg1"/>
              </a:solidFill>
              <a:latin typeface="Arial" panose="020B0604020202020204" pitchFamily="34" charset="0"/>
              <a:cs typeface="Arial" panose="020B0604020202020204" pitchFamily="34" charset="0"/>
            </a:endParaRPr>
          </a:p>
        </p:txBody>
      </p:sp>
      <p:sp>
        <p:nvSpPr>
          <p:cNvPr id="9" name="object 9"/>
          <p:cNvSpPr/>
          <p:nvPr/>
        </p:nvSpPr>
        <p:spPr>
          <a:xfrm>
            <a:off x="1304544" y="1778000"/>
            <a:ext cx="0" cy="0"/>
          </a:xfrm>
          <a:custGeom>
            <a:avLst/>
            <a:gdLst/>
            <a:ahLst/>
            <a:cxnLst/>
            <a:rect l="l" t="t" r="r" b="b"/>
            <a:pathLst>
              <a:path>
                <a:moveTo>
                  <a:pt x="0" y="0"/>
                </a:moveTo>
                <a:lnTo>
                  <a:pt x="0" y="0"/>
                </a:lnTo>
              </a:path>
            </a:pathLst>
          </a:custGeom>
          <a:ln w="12700">
            <a:solidFill>
              <a:srgbClr val="18A0DD"/>
            </a:solidFill>
          </a:ln>
        </p:spPr>
        <p:txBody>
          <a:bodyPr wrap="square" lIns="0" tIns="0" rIns="0" bIns="0" rtlCol="0"/>
          <a:lstStyle/>
          <a:p>
            <a:endParaRPr sz="2000">
              <a:latin typeface="Arial" panose="020B0604020202020204" pitchFamily="34" charset="0"/>
              <a:cs typeface="Arial" panose="020B0604020202020204" pitchFamily="34" charset="0"/>
            </a:endParaRPr>
          </a:p>
        </p:txBody>
      </p:sp>
      <p:sp>
        <p:nvSpPr>
          <p:cNvPr id="11" name="object 11"/>
          <p:cNvSpPr/>
          <p:nvPr/>
        </p:nvSpPr>
        <p:spPr>
          <a:xfrm>
            <a:off x="1304544" y="2312415"/>
            <a:ext cx="0" cy="0"/>
          </a:xfrm>
          <a:custGeom>
            <a:avLst/>
            <a:gdLst/>
            <a:ahLst/>
            <a:cxnLst/>
            <a:rect l="l" t="t" r="r" b="b"/>
            <a:pathLst>
              <a:path>
                <a:moveTo>
                  <a:pt x="0" y="0"/>
                </a:moveTo>
                <a:lnTo>
                  <a:pt x="0" y="0"/>
                </a:lnTo>
              </a:path>
            </a:pathLst>
          </a:custGeom>
          <a:ln w="12700">
            <a:solidFill>
              <a:srgbClr val="18A0DD"/>
            </a:solidFill>
          </a:ln>
        </p:spPr>
        <p:txBody>
          <a:bodyPr wrap="square" lIns="0" tIns="0" rIns="0" bIns="0" rtlCol="0"/>
          <a:lstStyle/>
          <a:p>
            <a:endParaRPr sz="2000">
              <a:latin typeface="Arial" panose="020B0604020202020204" pitchFamily="34" charset="0"/>
              <a:cs typeface="Arial" panose="020B0604020202020204" pitchFamily="34" charset="0"/>
            </a:endParaRPr>
          </a:p>
        </p:txBody>
      </p:sp>
      <p:sp>
        <p:nvSpPr>
          <p:cNvPr id="13" name="object 13"/>
          <p:cNvSpPr txBox="1">
            <a:spLocks noGrp="1"/>
          </p:cNvSpPr>
          <p:nvPr>
            <p:ph type="sldNum" sz="quarter" idx="7"/>
          </p:nvPr>
        </p:nvSpPr>
        <p:spPr>
          <a:xfrm>
            <a:off x="8655353" y="4819796"/>
            <a:ext cx="186690" cy="107722"/>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rgbClr val="888888"/>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65"/>
              </a:spcBef>
            </a:pPr>
            <a:fld id="{81D60167-4931-47E6-BA6A-407CBD079E47}" type="slidenum">
              <a:rPr lang="en-US" sz="700" smtClean="0">
                <a:latin typeface="Arial" panose="020B0604020202020204" pitchFamily="34" charset="0"/>
                <a:cs typeface="Arial" panose="020B0604020202020204" pitchFamily="34" charset="0"/>
              </a:rPr>
              <a:pPr marL="38100">
                <a:spcBef>
                  <a:spcPts val="165"/>
                </a:spcBef>
              </a:pPr>
              <a:t>3</a:t>
            </a:fld>
            <a:endParaRPr sz="700" dirty="0">
              <a:latin typeface="Arial" panose="020B0604020202020204" pitchFamily="34" charset="0"/>
              <a:cs typeface="Arial" panose="020B0604020202020204" pitchFamily="34" charset="0"/>
            </a:endParaRPr>
          </a:p>
        </p:txBody>
      </p:sp>
      <p:sp>
        <p:nvSpPr>
          <p:cNvPr id="17" name="Rectangle 16" descr="Image that states: Public opinion and policymaker agendas are aligned&#13;&#10;">
            <a:extLst>
              <a:ext uri="{FF2B5EF4-FFF2-40B4-BE49-F238E27FC236}">
                <a16:creationId xmlns:a16="http://schemas.microsoft.com/office/drawing/2014/main" id="{AF2E1C44-41F5-4742-950A-B2147FB14400}"/>
              </a:ext>
            </a:extLst>
          </p:cNvPr>
          <p:cNvSpPr/>
          <p:nvPr/>
        </p:nvSpPr>
        <p:spPr>
          <a:xfrm>
            <a:off x="887912" y="978139"/>
            <a:ext cx="6090450" cy="400110"/>
          </a:xfrm>
          <a:prstGeom prst="rect">
            <a:avLst/>
          </a:prstGeom>
        </p:spPr>
        <p:txBody>
          <a:bodyPr wrap="none">
            <a:spAutoFit/>
          </a:bodyPr>
          <a:lstStyle/>
          <a:p>
            <a:r>
              <a:rPr lang="en-US" sz="2000" i="1" spc="-7" dirty="0">
                <a:latin typeface="Arial" panose="020B0604020202020204" pitchFamily="34" charset="0"/>
                <a:ea typeface="+mj-ea"/>
                <a:cs typeface="Arial" panose="020B0604020202020204" pitchFamily="34" charset="0"/>
              </a:rPr>
              <a:t>Public opinion and policymaker agendas are</a:t>
            </a:r>
            <a:r>
              <a:rPr lang="en-US" sz="2000" i="1" spc="133" dirty="0">
                <a:latin typeface="Arial" panose="020B0604020202020204" pitchFamily="34" charset="0"/>
                <a:ea typeface="+mj-ea"/>
                <a:cs typeface="Arial" panose="020B0604020202020204" pitchFamily="34" charset="0"/>
              </a:rPr>
              <a:t> </a:t>
            </a:r>
            <a:r>
              <a:rPr lang="en-US" sz="2000" i="1" spc="-7" dirty="0">
                <a:latin typeface="Arial" panose="020B0604020202020204" pitchFamily="34" charset="0"/>
                <a:ea typeface="+mj-ea"/>
                <a:cs typeface="Arial" panose="020B0604020202020204" pitchFamily="34" charset="0"/>
              </a:rPr>
              <a:t>aligned</a:t>
            </a:r>
            <a:endParaRPr lang="en-US" i="1" dirty="0"/>
          </a:p>
        </p:txBody>
      </p:sp>
      <p:pic>
        <p:nvPicPr>
          <p:cNvPr id="18" name="Picture 17" descr="Image of a figure with head and shoulders suggesting the person is speaking loudly. ">
            <a:extLst>
              <a:ext uri="{FF2B5EF4-FFF2-40B4-BE49-F238E27FC236}">
                <a16:creationId xmlns:a16="http://schemas.microsoft.com/office/drawing/2014/main" id="{2FEE4AB2-F138-0048-880A-1231778137EA}"/>
              </a:ext>
            </a:extLst>
          </p:cNvPr>
          <p:cNvPicPr>
            <a:picLocks/>
          </p:cNvPicPr>
          <p:nvPr/>
        </p:nvPicPr>
        <p:blipFill>
          <a:blip r:embed="rId3"/>
          <a:stretch>
            <a:fillRect/>
          </a:stretch>
        </p:blipFill>
        <p:spPr>
          <a:xfrm>
            <a:off x="1261068" y="1681688"/>
            <a:ext cx="628135" cy="628135"/>
          </a:xfrm>
          <a:prstGeom prst="rect">
            <a:avLst/>
          </a:prstGeom>
        </p:spPr>
      </p:pic>
      <p:pic>
        <p:nvPicPr>
          <p:cNvPr id="19" name="Picture 18" descr="Image of three figures of people suggesting all three people are thinking together speaking loudly ">
            <a:extLst>
              <a:ext uri="{FF2B5EF4-FFF2-40B4-BE49-F238E27FC236}">
                <a16:creationId xmlns:a16="http://schemas.microsoft.com/office/drawing/2014/main" id="{DFFEF0E4-56D6-6944-A587-7E42D8215871}"/>
              </a:ext>
            </a:extLst>
          </p:cNvPr>
          <p:cNvPicPr>
            <a:picLocks/>
          </p:cNvPicPr>
          <p:nvPr/>
        </p:nvPicPr>
        <p:blipFill rotWithShape="1">
          <a:blip r:embed="rId4"/>
          <a:srcRect b="33724"/>
          <a:stretch/>
        </p:blipFill>
        <p:spPr>
          <a:xfrm>
            <a:off x="1209041" y="2508676"/>
            <a:ext cx="732190" cy="485268"/>
          </a:xfrm>
          <a:prstGeom prst="rect">
            <a:avLst/>
          </a:prstGeom>
        </p:spPr>
      </p:pic>
      <p:sp>
        <p:nvSpPr>
          <p:cNvPr id="26" name="object 5">
            <a:extLst>
              <a:ext uri="{FF2B5EF4-FFF2-40B4-BE49-F238E27FC236}">
                <a16:creationId xmlns:a16="http://schemas.microsoft.com/office/drawing/2014/main" id="{4D479D70-1E0E-564A-B683-A16CA9F70904}"/>
              </a:ext>
            </a:extLst>
          </p:cNvPr>
          <p:cNvSpPr txBox="1">
            <a:spLocks/>
          </p:cNvSpPr>
          <p:nvPr/>
        </p:nvSpPr>
        <p:spPr>
          <a:xfrm>
            <a:off x="11540471" y="6426396"/>
            <a:ext cx="248920" cy="164212"/>
          </a:xfrm>
          <a:prstGeom prst="rect">
            <a:avLst/>
          </a:prstGeom>
        </p:spPr>
        <p:txBody>
          <a:bodyPr vert="horz" wrap="square" lIns="0" tIns="0" rIns="0" bIns="0" rtlCol="0">
            <a:spAutoFit/>
          </a:bodyPr>
          <a:lstStyle>
            <a:defPPr>
              <a:defRPr lang="en-US"/>
            </a:defPPr>
            <a:lvl1pPr marL="0" algn="l" defTabSz="914400" rtl="0" eaLnBrk="1" latinLnBrk="0" hangingPunct="1">
              <a:defRPr sz="1067" b="0" i="0" kern="1200">
                <a:solidFill>
                  <a:srgbClr val="888888"/>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0799" defTabSz="1219170">
              <a:spcBef>
                <a:spcPts val="220"/>
              </a:spcBef>
            </a:pPr>
            <a:fld id="{81D60167-4931-47E6-BA6A-407CBD079E47}" type="slidenum">
              <a:rPr lang="en-US" smtClean="0">
                <a:latin typeface="Arial" panose="020B0604020202020204" pitchFamily="34" charset="0"/>
                <a:cs typeface="Arial" panose="020B0604020202020204" pitchFamily="34" charset="0"/>
              </a:rPr>
              <a:pPr marL="50799" defTabSz="1219170">
                <a:spcBef>
                  <a:spcPts val="220"/>
                </a:spcBef>
              </a:pPr>
              <a:t>3</a:t>
            </a:fld>
            <a:endParaRPr lang="en-US" dirty="0">
              <a:latin typeface="Arial" panose="020B0604020202020204" pitchFamily="34" charset="0"/>
              <a:cs typeface="Arial" panose="020B0604020202020204" pitchFamily="34" charset="0"/>
            </a:endParaRPr>
          </a:p>
        </p:txBody>
      </p:sp>
      <p:pic>
        <p:nvPicPr>
          <p:cNvPr id="27" name="Picture 26" descr="Image of a figure with head and shoulders suggesting the person is thinking and speaking loudly. ">
            <a:extLst>
              <a:ext uri="{FF2B5EF4-FFF2-40B4-BE49-F238E27FC236}">
                <a16:creationId xmlns:a16="http://schemas.microsoft.com/office/drawing/2014/main" id="{4760C9D3-0459-4561-AD78-E0D6F9BA3003}"/>
              </a:ext>
            </a:extLst>
          </p:cNvPr>
          <p:cNvPicPr>
            <a:picLocks/>
          </p:cNvPicPr>
          <p:nvPr/>
        </p:nvPicPr>
        <p:blipFill>
          <a:blip r:embed="rId3"/>
          <a:stretch>
            <a:fillRect/>
          </a:stretch>
        </p:blipFill>
        <p:spPr>
          <a:xfrm>
            <a:off x="1260940" y="3161868"/>
            <a:ext cx="628135" cy="628135"/>
          </a:xfrm>
          <a:prstGeom prst="rect">
            <a:avLst/>
          </a:prstGeom>
        </p:spPr>
      </p:pic>
      <p:sp>
        <p:nvSpPr>
          <p:cNvPr id="2" name="Rectangle 1" descr="Image the states the following: &#10;&#10;Emerging Consensus and Consciousness: Of the impact of adversity, structural racism, and the pandemic on the social and emotional health of children.&#13;&#10;">
            <a:extLst>
              <a:ext uri="{FF2B5EF4-FFF2-40B4-BE49-F238E27FC236}">
                <a16:creationId xmlns:a16="http://schemas.microsoft.com/office/drawing/2014/main" id="{58434CE1-83AE-46DB-949F-82C1E5F8EADB}"/>
              </a:ext>
            </a:extLst>
          </p:cNvPr>
          <p:cNvSpPr/>
          <p:nvPr/>
        </p:nvSpPr>
        <p:spPr>
          <a:xfrm>
            <a:off x="2032473" y="3205228"/>
            <a:ext cx="9413449" cy="584775"/>
          </a:xfrm>
          <a:prstGeom prst="rect">
            <a:avLst/>
          </a:prstGeom>
        </p:spPr>
        <p:txBody>
          <a:bodyPr wrap="square">
            <a:spAutoFit/>
          </a:bodyPr>
          <a:lstStyle/>
          <a:p>
            <a:pPr marL="16933" marR="6773" lvl="0">
              <a:spcBef>
                <a:spcPts val="1840"/>
              </a:spcBef>
            </a:pPr>
            <a:r>
              <a:rPr lang="en-US" sz="1600" b="1" spc="-13" dirty="0">
                <a:solidFill>
                  <a:srgbClr val="E27301"/>
                </a:solidFill>
                <a:latin typeface="Arial" panose="020B0604020202020204" pitchFamily="34" charset="0"/>
                <a:cs typeface="Arial" panose="020B0604020202020204" pitchFamily="34" charset="0"/>
              </a:rPr>
              <a:t>Emerging Consensus and Consciousness: </a:t>
            </a:r>
            <a:r>
              <a:rPr lang="en-US" sz="1600" spc="-7" dirty="0">
                <a:solidFill>
                  <a:srgbClr val="585858"/>
                </a:solidFill>
                <a:latin typeface="Arial" panose="020B0604020202020204" pitchFamily="34" charset="0"/>
                <a:cs typeface="Arial" panose="020B0604020202020204" pitchFamily="34" charset="0"/>
              </a:rPr>
              <a:t>Of the impact of adversity, structural racism, and the pandemic on the social and emotional health of children.</a:t>
            </a:r>
          </a:p>
        </p:txBody>
      </p:sp>
      <p:sp>
        <p:nvSpPr>
          <p:cNvPr id="29" name="object 2">
            <a:extLst>
              <a:ext uri="{FF2B5EF4-FFF2-40B4-BE49-F238E27FC236}">
                <a16:creationId xmlns:a16="http://schemas.microsoft.com/office/drawing/2014/main" id="{7AD3786E-5426-4344-950D-1D23CACA8888}"/>
              </a:ext>
            </a:extLst>
          </p:cNvPr>
          <p:cNvSpPr/>
          <p:nvPr/>
        </p:nvSpPr>
        <p:spPr>
          <a:xfrm>
            <a:off x="1" y="0"/>
            <a:ext cx="165100" cy="6858000"/>
          </a:xfrm>
          <a:custGeom>
            <a:avLst/>
            <a:gdLst/>
            <a:ahLst/>
            <a:cxnLst/>
            <a:rect l="l" t="t" r="r" b="b"/>
            <a:pathLst>
              <a:path w="123825" h="5143500">
                <a:moveTo>
                  <a:pt x="0" y="5143500"/>
                </a:moveTo>
                <a:lnTo>
                  <a:pt x="123444" y="5143500"/>
                </a:lnTo>
                <a:lnTo>
                  <a:pt x="123444" y="0"/>
                </a:lnTo>
                <a:lnTo>
                  <a:pt x="0" y="0"/>
                </a:lnTo>
                <a:lnTo>
                  <a:pt x="0" y="5143500"/>
                </a:lnTo>
                <a:close/>
              </a:path>
            </a:pathLst>
          </a:custGeom>
          <a:solidFill>
            <a:srgbClr val="18A0DD"/>
          </a:solidFill>
        </p:spPr>
        <p:txBody>
          <a:bodyPr wrap="square" lIns="0" tIns="0" rIns="0" bIns="0" rtlCol="0"/>
          <a:lstStyle/>
          <a:p>
            <a:pPr defTabSz="1219170"/>
            <a:endParaRPr sz="2400">
              <a:solidFill>
                <a:prstClr val="black"/>
              </a:solidFill>
              <a:latin typeface="Calibri"/>
            </a:endParaRPr>
          </a:p>
        </p:txBody>
      </p:sp>
      <p:sp>
        <p:nvSpPr>
          <p:cNvPr id="15" name="object 5" descr="Image that states: WE HAVE A ONCE-IN-A-GENERATION OPPORTUNITY TO ADDRESS A CRISIS&#13;&#10;">
            <a:extLst>
              <a:ext uri="{FF2B5EF4-FFF2-40B4-BE49-F238E27FC236}">
                <a16:creationId xmlns:a16="http://schemas.microsoft.com/office/drawing/2014/main" id="{CD219416-3FC0-44CB-B421-A01DA6A30F40}"/>
              </a:ext>
            </a:extLst>
          </p:cNvPr>
          <p:cNvSpPr txBox="1">
            <a:spLocks/>
          </p:cNvSpPr>
          <p:nvPr/>
        </p:nvSpPr>
        <p:spPr>
          <a:xfrm>
            <a:off x="980502" y="550969"/>
            <a:ext cx="10970388" cy="433452"/>
          </a:xfrm>
          <a:prstGeom prst="rect">
            <a:avLst/>
          </a:prstGeom>
        </p:spPr>
        <p:txBody>
          <a:bodyPr vert="horz" wrap="square" lIns="0" tIns="1778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933">
              <a:lnSpc>
                <a:spcPct val="100000"/>
              </a:lnSpc>
              <a:spcBef>
                <a:spcPts val="140"/>
              </a:spcBef>
            </a:pPr>
            <a:r>
              <a:rPr lang="en-US" sz="2700" b="1" spc="-7" dirty="0">
                <a:latin typeface="Arial Nova Cond" panose="020B0506020202020204" pitchFamily="34" charset="0"/>
                <a:cs typeface="Arial" panose="020B0604020202020204" pitchFamily="34" charset="0"/>
              </a:rPr>
              <a:t>WE HAVE A ONCE-IN-A-GENERATION OPPORTUNITY TO ADDRESS A CRISIS</a:t>
            </a:r>
            <a:endParaRPr lang="en-US" sz="2700" b="1" dirty="0">
              <a:latin typeface="Arial Nova Cond" panose="020B0506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3A3569-5FCC-4B76-B4B8-A41DBDA84DF2}"/>
              </a:ext>
            </a:extLst>
          </p:cNvPr>
          <p:cNvSpPr/>
          <p:nvPr/>
        </p:nvSpPr>
        <p:spPr>
          <a:xfrm>
            <a:off x="6311900" y="228600"/>
            <a:ext cx="5734050" cy="449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4995" name="Slide Number Placeholder 1">
            <a:extLst>
              <a:ext uri="{FF2B5EF4-FFF2-40B4-BE49-F238E27FC236}">
                <a16:creationId xmlns:a16="http://schemas.microsoft.com/office/drawing/2014/main" id="{A6BF7994-0A33-415C-A170-C2E2804E594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96C6CA-3922-43E2-AFED-7D274A41591F}" type="slidenum">
              <a:rPr kumimoji="0" lang="en-US" altLang="en-US" sz="900" b="0" i="0" u="none" strike="noStrike" kern="1200" cap="none" spc="0" normalizeH="0" baseline="0" noProof="0" smtClean="0">
                <a:ln>
                  <a:noFill/>
                </a:ln>
                <a:solidFill>
                  <a:srgbClr val="5F5F5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900" b="0" i="0" u="none" strike="noStrike" kern="1200" cap="none" spc="0" normalizeH="0" baseline="0" noProof="0">
              <a:ln>
                <a:noFill/>
              </a:ln>
              <a:solidFill>
                <a:srgbClr val="5F5F5F"/>
              </a:solidFill>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id="{9C2C54F0-C975-4F6B-8A27-8EEE806F5F9F}"/>
              </a:ext>
            </a:extLst>
          </p:cNvPr>
          <p:cNvSpPr/>
          <p:nvPr/>
        </p:nvSpPr>
        <p:spPr>
          <a:xfrm>
            <a:off x="434975" y="457200"/>
            <a:ext cx="3109913" cy="2139950"/>
          </a:xfrm>
          <a:prstGeom prst="rect">
            <a:avLst/>
          </a:prstGeom>
          <a:solidFill>
            <a:schemeClr val="accent1">
              <a:alpha val="64000"/>
            </a:schemeClr>
          </a:solidFill>
          <a:ln w="19050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7FE51E1-41AA-4879-BBD8-850805BBC48C}"/>
              </a:ext>
            </a:extLst>
          </p:cNvPr>
          <p:cNvSpPr txBox="1"/>
          <p:nvPr/>
        </p:nvSpPr>
        <p:spPr>
          <a:xfrm>
            <a:off x="660400" y="768350"/>
            <a:ext cx="2590800" cy="157003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rebuchet MS"/>
                <a:ea typeface="+mn-ea"/>
                <a:cs typeface="+mn-cs"/>
              </a:rPr>
              <a:t>THE RIGHT INTERVENTIONS CAN CHANGE THE TRAJECTORY</a:t>
            </a:r>
            <a:endParaRPr kumimoji="0" lang="en-US" sz="2400" b="0" i="0" u="none" strike="noStrike" kern="1200" cap="none" spc="0" normalizeH="0" baseline="0" noProof="0" dirty="0">
              <a:ln>
                <a:noFill/>
              </a:ln>
              <a:solidFill>
                <a:srgbClr val="FFFFFF"/>
              </a:solidFill>
              <a:effectLst/>
              <a:uLnTx/>
              <a:uFillTx/>
              <a:latin typeface="Trebuchet MS"/>
              <a:ea typeface="Nexa Bold" charset="0"/>
              <a:cs typeface="Nexa Bold" charset="0"/>
            </a:endParaRPr>
          </a:p>
        </p:txBody>
      </p:sp>
      <p:sp>
        <p:nvSpPr>
          <p:cNvPr id="9" name="Rectangle 8">
            <a:extLst>
              <a:ext uri="{FF2B5EF4-FFF2-40B4-BE49-F238E27FC236}">
                <a16:creationId xmlns:a16="http://schemas.microsoft.com/office/drawing/2014/main" id="{DF0C797B-E1FD-4C8B-8A90-903DF7D5D19F}"/>
              </a:ext>
            </a:extLst>
          </p:cNvPr>
          <p:cNvSpPr/>
          <p:nvPr/>
        </p:nvSpPr>
        <p:spPr>
          <a:xfrm>
            <a:off x="6346825" y="381000"/>
            <a:ext cx="5699125" cy="4246563"/>
          </a:xfrm>
          <a:prstGeom prst="rect">
            <a:avLst/>
          </a:prstGeom>
          <a:noFill/>
        </p:spPr>
        <p:txBody>
          <a:bodyPr>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We have new science and emerging practices that demonstrate the power of behavioral health services.</a:t>
            </a:r>
            <a:br>
              <a:rPr kumimoji="0" lang="en-US" sz="1600" b="0" i="0" u="none" strike="noStrike" kern="1200" cap="none" spc="0" normalizeH="0" baseline="0" noProof="0" dirty="0">
                <a:ln>
                  <a:noFill/>
                </a:ln>
                <a:solidFill>
                  <a:srgbClr val="FFFFFF"/>
                </a:solidFill>
                <a:effectLst/>
                <a:uLnTx/>
                <a:uFillTx/>
                <a:latin typeface="Arial"/>
                <a:ea typeface="+mn-ea"/>
                <a:cs typeface="+mn-cs"/>
              </a:rPr>
            </a:br>
            <a:br>
              <a:rPr kumimoji="0" lang="en-US" sz="1600" b="0" i="0" u="none" strike="noStrike" kern="1200" cap="none" spc="0" normalizeH="0" baseline="0" noProof="0" dirty="0">
                <a:ln>
                  <a:noFill/>
                </a:ln>
                <a:solidFill>
                  <a:srgbClr val="FFFFFF"/>
                </a:solidFill>
                <a:effectLst/>
                <a:uLnTx/>
                <a:uFillTx/>
                <a:latin typeface="Arial"/>
                <a:ea typeface="+mn-ea"/>
                <a:cs typeface="+mn-cs"/>
              </a:rPr>
            </a:br>
            <a:r>
              <a:rPr kumimoji="0" lang="en-US" sz="1600" b="0" i="0" u="none" strike="noStrike" kern="1200" cap="none" spc="0" normalizeH="0" baseline="0" noProof="0" dirty="0">
                <a:ln>
                  <a:noFill/>
                </a:ln>
                <a:solidFill>
                  <a:srgbClr val="FFFFFF"/>
                </a:solidFill>
                <a:effectLst/>
                <a:uLnTx/>
                <a:uFillTx/>
                <a:latin typeface="Arial"/>
                <a:ea typeface="+mn-ea"/>
                <a:cs typeface="+mn-cs"/>
              </a:rPr>
              <a:t>If we have the courage, will, and skill to apply this work to improve the lives of children and families…</a:t>
            </a:r>
            <a:endParaRPr kumimoji="0" lang="en-US" sz="1600" b="0" i="0" u="none" strike="noStrike" kern="1200" cap="none" spc="0" normalizeH="0" baseline="0" noProof="0" dirty="0">
              <a:ln>
                <a:noFill/>
              </a:ln>
              <a:solidFill>
                <a:srgbClr val="FFFFFF"/>
              </a:solidFill>
              <a:effectLst/>
              <a:uLnTx/>
              <a:uFillTx/>
              <a:latin typeface="Arial"/>
              <a:ea typeface="Roboto Thin" charset="0"/>
              <a:cs typeface="Roboto Thin" charset="0"/>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rial"/>
                <a:ea typeface="MS Mincho" panose="02020609040205080304" pitchFamily="49" charset="-128"/>
                <a:cs typeface="Times New Roman" panose="02020603050405020304" pitchFamily="18" charset="0"/>
              </a:rPr>
              <a:t>Interventions that increase resilience can have a moderating effect on depressive symptoms for children exposed to trauma.</a:t>
            </a: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Targeted individual and group interventions to reduce risk factors and increase protective factors can prevent the onset of childhood depression and anxiety.</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rial"/>
                <a:ea typeface="+mn-ea"/>
                <a:cs typeface="+mn-cs"/>
              </a:rPr>
              <a:t>Individual, group, and family treatment interventions can relieve symptoms of traumatic stress; improve cognitive, behavioral, social and emotional health; and improve children’s performance in school. </a:t>
            </a:r>
          </a:p>
        </p:txBody>
      </p:sp>
      <p:sp>
        <p:nvSpPr>
          <p:cNvPr id="84999" name="Content Placeholder 2">
            <a:extLst>
              <a:ext uri="{FF2B5EF4-FFF2-40B4-BE49-F238E27FC236}">
                <a16:creationId xmlns:a16="http://schemas.microsoft.com/office/drawing/2014/main" id="{6A46C3C3-1A68-475F-90AD-D2537B7EBFB5}"/>
              </a:ext>
            </a:extLst>
          </p:cNvPr>
          <p:cNvSpPr txBox="1">
            <a:spLocks noChangeArrowheads="1"/>
          </p:cNvSpPr>
          <p:nvPr/>
        </p:nvSpPr>
        <p:spPr bwMode="auto">
          <a:xfrm>
            <a:off x="6311900" y="4830763"/>
            <a:ext cx="58801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685800" indent="-2286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000" b="0" i="1" u="none" strike="noStrike" kern="1200" cap="none" spc="0" normalizeH="0" baseline="0" noProof="0">
                <a:ln>
                  <a:noFill/>
                </a:ln>
                <a:solidFill>
                  <a:srgbClr val="414141"/>
                </a:solidFill>
                <a:effectLst/>
                <a:uLnTx/>
                <a:uFillTx/>
                <a:latin typeface="Avenir Book"/>
                <a:ea typeface="MS Mincho" panose="02020609040205080304" pitchFamily="49" charset="-128"/>
                <a:cs typeface="Times New Roman" panose="02020603050405020304" pitchFamily="18" charset="0"/>
              </a:rPr>
              <a:t>Wingo, A., Wrenn, G., Pelletier, T., Gutman, A., Bradley, B. and Ressler, K. 2010. “Moderating effects of resilience on depression in individuals with a history of childhood abuse or trauma exposure.” J Affect Disord. 126(3): </a:t>
            </a:r>
            <a:br>
              <a:rPr kumimoji="0" lang="en-US" altLang="en-US" sz="1000" b="0" i="1" u="none" strike="noStrike" kern="1200" cap="none" spc="0" normalizeH="0" baseline="0" noProof="0">
                <a:ln>
                  <a:noFill/>
                </a:ln>
                <a:solidFill>
                  <a:srgbClr val="414141"/>
                </a:solidFill>
                <a:effectLst/>
                <a:uLnTx/>
                <a:uFillTx/>
                <a:latin typeface="Avenir Book"/>
                <a:ea typeface="MS Mincho" panose="02020609040205080304" pitchFamily="49" charset="-128"/>
                <a:cs typeface="Times New Roman" panose="02020603050405020304" pitchFamily="18" charset="0"/>
              </a:rPr>
            </a:br>
            <a:r>
              <a:rPr kumimoji="0" lang="en-US" altLang="en-US" sz="1000" b="0" i="1" u="none" strike="noStrike" kern="1200" cap="none" spc="0" normalizeH="0" baseline="0" noProof="0">
                <a:ln>
                  <a:noFill/>
                </a:ln>
                <a:solidFill>
                  <a:srgbClr val="414141"/>
                </a:solidFill>
                <a:effectLst/>
                <a:uLnTx/>
                <a:uFillTx/>
                <a:latin typeface="Avenir Book"/>
                <a:ea typeface="MS Mincho" panose="02020609040205080304" pitchFamily="49" charset="-128"/>
                <a:cs typeface="Times New Roman" panose="02020603050405020304" pitchFamily="18" charset="0"/>
              </a:rPr>
              <a:t>411-414. Retrieved from </a:t>
            </a:r>
            <a:r>
              <a:rPr kumimoji="0" lang="en-US" altLang="en-US" sz="1000" b="0" i="1" u="none" strike="noStrike" kern="1200" cap="none" spc="0" normalizeH="0" baseline="0" noProof="0">
                <a:ln>
                  <a:noFill/>
                </a:ln>
                <a:solidFill>
                  <a:srgbClr val="414141"/>
                </a:solidFill>
                <a:effectLst/>
                <a:uLnTx/>
                <a:uFillTx/>
                <a:latin typeface="Avenir Book"/>
                <a:ea typeface="MS Mincho" panose="02020609040205080304" pitchFamily="49" charset="-128"/>
                <a:cs typeface="Times New Roman" panose="02020603050405020304" pitchFamily="18" charset="0"/>
                <a:hlinkClick r:id="rId2"/>
              </a:rPr>
              <a:t>https://www.ncbi.nlm.nih.gov/pmc/articles/PMC3606050/</a:t>
            </a:r>
            <a:endParaRPr kumimoji="0" lang="en-US" altLang="en-US" sz="1000" b="0" i="1" u="none" strike="noStrike" kern="1200" cap="none" spc="0" normalizeH="0" baseline="0" noProof="0">
              <a:ln>
                <a:noFill/>
              </a:ln>
              <a:solidFill>
                <a:srgbClr val="414141"/>
              </a:solidFill>
              <a:effectLst/>
              <a:uLnTx/>
              <a:uFillTx/>
              <a:latin typeface="Avenir Book"/>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000" b="0" i="1" u="none" strike="noStrike" kern="1200" cap="none" spc="0" normalizeH="0" baseline="0" noProof="0">
                <a:ln>
                  <a:noFill/>
                </a:ln>
                <a:solidFill>
                  <a:srgbClr val="414141"/>
                </a:solidFill>
                <a:effectLst/>
                <a:uLnTx/>
                <a:uFillTx/>
                <a:latin typeface="Avenir Book"/>
                <a:ea typeface="MS Mincho" panose="02020609040205080304" pitchFamily="49" charset="-128"/>
                <a:cs typeface="Times New Roman" panose="02020603050405020304" pitchFamily="18" charset="0"/>
              </a:rPr>
              <a:t>Lawrence, P.J., Rook, S., Creswell, C. 2017. “Review: Prevention of anxiety among at-risk children and adolescents-a systematic review and meta-analysis.”Child and Adolescent Mental Health.; 22(3): 118–130</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000" b="0" i="1" u="none" strike="noStrike" kern="1200" cap="none" spc="0" normalizeH="0" baseline="0" noProof="0">
                <a:ln>
                  <a:noFill/>
                </a:ln>
                <a:solidFill>
                  <a:srgbClr val="414141"/>
                </a:solidFill>
                <a:effectLst/>
                <a:uLnTx/>
                <a:uFillTx/>
                <a:latin typeface="Avenir Book"/>
                <a:ea typeface="MS Mincho" panose="02020609040205080304" pitchFamily="49" charset="-128"/>
                <a:cs typeface="Times New Roman" panose="02020603050405020304" pitchFamily="18" charset="0"/>
              </a:rPr>
              <a:t>Saxena, S., Jane-Llopis, E., Hosman, C. 2006. “Prevention of mental and behavioural disorders: implications for policy and practice.” World Psychiatry. Feb; 5(1): 5-14.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000" b="0" i="1" u="none" strike="noStrike" kern="1200" cap="none" spc="0" normalizeH="0" baseline="0" noProof="0">
                <a:ln>
                  <a:noFill/>
                </a:ln>
                <a:solidFill>
                  <a:srgbClr val="414141"/>
                </a:solidFill>
                <a:effectLst/>
                <a:uLnTx/>
                <a:uFillTx/>
                <a:latin typeface="Avenir Book"/>
                <a:ea typeface="MS Mincho" panose="02020609040205080304" pitchFamily="49" charset="-128"/>
                <a:cs typeface="Times New Roman" panose="02020603050405020304" pitchFamily="18" charset="0"/>
              </a:rPr>
              <a:t>Substance Abuse and Mental Health Administration. 2018. Helping Children and Youth Who Have Traumatic Experiences. Retrieved from: https://www.samhsa.gov/sites/default/files/brief_report_natl_childrens_mh_awareness_day.pdf</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000" b="0" i="1" u="none" strike="noStrike" kern="1200" cap="none" spc="0" normalizeH="0" baseline="0" noProof="0">
                <a:ln>
                  <a:noFill/>
                </a:ln>
                <a:solidFill>
                  <a:srgbClr val="414141"/>
                </a:solidFill>
                <a:effectLst/>
                <a:uLnTx/>
                <a:uFillTx/>
                <a:latin typeface="Avenir Book"/>
                <a:ea typeface="MS Mincho" panose="02020609040205080304" pitchFamily="49" charset="-128"/>
                <a:cs typeface="Times New Roman" panose="02020603050405020304" pitchFamily="18" charset="0"/>
              </a:rPr>
              <a:t>The National Child Traumatic Stress Network. “Treatments that Work.” Retrieved on May 13, 2018, from: https://www.nctsn.org/treatments-and-practices/treatments-that-work/interventions</a:t>
            </a:r>
          </a:p>
        </p:txBody>
      </p:sp>
    </p:spTree>
    <p:extLst>
      <p:ext uri="{BB962C8B-B14F-4D97-AF65-F5344CB8AC3E}">
        <p14:creationId xmlns:p14="http://schemas.microsoft.com/office/powerpoint/2010/main" val="2772322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a:extLst>
              <a:ext uri="{FF2B5EF4-FFF2-40B4-BE49-F238E27FC236}">
                <a16:creationId xmlns:a16="http://schemas.microsoft.com/office/drawing/2014/main" id="{F65FC07B-8FA9-45EE-BD83-BE6A89E40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4225" y="9525"/>
            <a:ext cx="632777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Slide Number Placeholder 1">
            <a:extLst>
              <a:ext uri="{FF2B5EF4-FFF2-40B4-BE49-F238E27FC236}">
                <a16:creationId xmlns:a16="http://schemas.microsoft.com/office/drawing/2014/main" id="{4B597BEF-2E7D-49C8-B7BD-EE2C6D55C45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8FB0A1-6861-47DC-A790-42E27699BE1C}" type="slidenum">
              <a:rPr kumimoji="0" lang="en-US" altLang="en-US" sz="900" b="0" i="0" u="none" strike="noStrike" kern="1200" cap="none" spc="0" normalizeH="0" baseline="0" noProof="0" smtClean="0">
                <a:ln>
                  <a:noFill/>
                </a:ln>
                <a:solidFill>
                  <a:srgbClr val="5F5F5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900" b="0" i="0" u="none" strike="noStrike" kern="1200" cap="none" spc="0" normalizeH="0" baseline="0" noProof="0">
              <a:ln>
                <a:noFill/>
              </a:ln>
              <a:solidFill>
                <a:srgbClr val="5F5F5F"/>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2E4954C7-8E7D-4043-8DA8-6E791D106064}"/>
              </a:ext>
            </a:extLst>
          </p:cNvPr>
          <p:cNvSpPr/>
          <p:nvPr/>
        </p:nvSpPr>
        <p:spPr>
          <a:xfrm>
            <a:off x="0" y="914400"/>
            <a:ext cx="5935663" cy="491966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6021" name="TextBox 4">
            <a:extLst>
              <a:ext uri="{FF2B5EF4-FFF2-40B4-BE49-F238E27FC236}">
                <a16:creationId xmlns:a16="http://schemas.microsoft.com/office/drawing/2014/main" id="{E8BF8427-18EB-4A46-8B0D-13E20A866003}"/>
              </a:ext>
            </a:extLst>
          </p:cNvPr>
          <p:cNvSpPr txBox="1">
            <a:spLocks noChangeArrowheads="1"/>
          </p:cNvSpPr>
          <p:nvPr/>
        </p:nvSpPr>
        <p:spPr bwMode="auto">
          <a:xfrm>
            <a:off x="564240" y="1622425"/>
            <a:ext cx="490403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000" dirty="0">
                <a:solidFill>
                  <a:srgbClr val="FFFFFF"/>
                </a:solidFill>
                <a:latin typeface="Nexa Bold"/>
                <a:ea typeface="Nexa Bold"/>
                <a:cs typeface="Nexa Bold"/>
              </a:rPr>
              <a:t>And State and Federal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000" dirty="0">
                <a:solidFill>
                  <a:srgbClr val="FFFFFF"/>
                </a:solidFill>
                <a:latin typeface="Nexa Bold"/>
                <a:ea typeface="Nexa Bold"/>
                <a:cs typeface="Nexa Bold"/>
              </a:rPr>
              <a:t>Leaders Have Made an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000" dirty="0">
                <a:solidFill>
                  <a:srgbClr val="FFFFFF"/>
                </a:solidFill>
                <a:latin typeface="Nexa Bold"/>
                <a:ea typeface="Nexa Bold"/>
                <a:cs typeface="Nexa Bold"/>
              </a:rPr>
              <a:t>Unprecedented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000" dirty="0">
                <a:solidFill>
                  <a:srgbClr val="FFFFFF"/>
                </a:solidFill>
                <a:latin typeface="Nexa Bold"/>
                <a:ea typeface="Nexa Bold"/>
                <a:cs typeface="Nexa Bold"/>
              </a:rPr>
              <a:t>Commitment: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srgbClr val="FFFFFF"/>
              </a:solidFill>
              <a:effectLst/>
              <a:uLnTx/>
              <a:uFillTx/>
              <a:latin typeface="Nexa Bold"/>
              <a:ea typeface="Nexa Bold"/>
              <a:cs typeface="Nexa Bold"/>
            </a:endParaRPr>
          </a:p>
        </p:txBody>
      </p:sp>
      <p:sp>
        <p:nvSpPr>
          <p:cNvPr id="9" name="Triangle 10">
            <a:extLst>
              <a:ext uri="{FF2B5EF4-FFF2-40B4-BE49-F238E27FC236}">
                <a16:creationId xmlns:a16="http://schemas.microsoft.com/office/drawing/2014/main" id="{318B340C-7CBA-4F99-9D6B-6D873F8B8A16}"/>
              </a:ext>
            </a:extLst>
          </p:cNvPr>
          <p:cNvSpPr/>
          <p:nvPr/>
        </p:nvSpPr>
        <p:spPr>
          <a:xfrm rot="10800000">
            <a:off x="2770188" y="936625"/>
            <a:ext cx="658812" cy="2921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Title 6">
            <a:extLst>
              <a:ext uri="{FF2B5EF4-FFF2-40B4-BE49-F238E27FC236}">
                <a16:creationId xmlns:a16="http://schemas.microsoft.com/office/drawing/2014/main" id="{D9AD50AA-2AFE-4ADA-9DEC-6E3DD4FAA451}"/>
              </a:ext>
            </a:extLst>
          </p:cNvPr>
          <p:cNvSpPr txBox="1">
            <a:spLocks/>
          </p:cNvSpPr>
          <p:nvPr/>
        </p:nvSpPr>
        <p:spPr>
          <a:xfrm>
            <a:off x="1042988" y="2935288"/>
            <a:ext cx="4135437" cy="1273175"/>
          </a:xfrm>
          <a:prstGeom prst="rect">
            <a:avLst/>
          </a:prstGeom>
          <a:noFill/>
          <a:ln>
            <a:noFill/>
          </a:ln>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2878878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Image that states: FUNDING OPPORTUNITIES FOR SOCIAL, EMOTIONAL AND MENTAL HEALTH IN SCHOOLS AND SYSTEMS:&#13;&#10;">
            <a:extLst>
              <a:ext uri="{FF2B5EF4-FFF2-40B4-BE49-F238E27FC236}">
                <a16:creationId xmlns:a16="http://schemas.microsoft.com/office/drawing/2014/main" id="{912695DE-2974-0E42-8EF2-0F1657645F3A}"/>
              </a:ext>
            </a:extLst>
          </p:cNvPr>
          <p:cNvSpPr txBox="1">
            <a:spLocks/>
          </p:cNvSpPr>
          <p:nvPr/>
        </p:nvSpPr>
        <p:spPr>
          <a:xfrm>
            <a:off x="446946" y="1415348"/>
            <a:ext cx="3090892" cy="3285911"/>
          </a:xfrm>
          <a:prstGeom prst="rect">
            <a:avLst/>
          </a:prstGeom>
        </p:spPr>
        <p:txBody>
          <a:bodyPr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Nova Cond" panose="020B0506020202020204" pitchFamily="34" charset="0"/>
                <a:ea typeface="+mj-ea"/>
                <a:cs typeface="+mj-cs"/>
              </a:rPr>
              <a:t>FUNDING OPPORTUNITIES FOR SOCIAL, EMOTIONAL AND MENTAL HEALTH IN SCHOOLS AND SYSTEMS:</a:t>
            </a:r>
          </a:p>
        </p:txBody>
      </p:sp>
      <p:grpSp>
        <p:nvGrpSpPr>
          <p:cNvPr id="6" name="Group 5" descr="Image of US that states Federal Stimulus of $23.4 Billion. Next to this image it states: ESSER I (CARES Act) - $1.6 billion; ESSER II (CRRSA Act) - $6.7 billion; ESSER III (ARP Act) - $15.1 billion &#13;&#10;">
            <a:extLst>
              <a:ext uri="{FF2B5EF4-FFF2-40B4-BE49-F238E27FC236}">
                <a16:creationId xmlns:a16="http://schemas.microsoft.com/office/drawing/2014/main" id="{921F828A-0BC6-144A-8283-2075828858B9}"/>
              </a:ext>
            </a:extLst>
          </p:cNvPr>
          <p:cNvGrpSpPr/>
          <p:nvPr/>
        </p:nvGrpSpPr>
        <p:grpSpPr>
          <a:xfrm>
            <a:off x="4079369" y="4507473"/>
            <a:ext cx="7332807" cy="1306228"/>
            <a:chOff x="4490829" y="4395899"/>
            <a:chExt cx="7332807" cy="1306228"/>
          </a:xfrm>
        </p:grpSpPr>
        <p:grpSp>
          <p:nvGrpSpPr>
            <p:cNvPr id="7" name="Group 6">
              <a:extLst>
                <a:ext uri="{FF2B5EF4-FFF2-40B4-BE49-F238E27FC236}">
                  <a16:creationId xmlns:a16="http://schemas.microsoft.com/office/drawing/2014/main" id="{2FC5FB63-5A5B-6B4D-A72F-BEBA84277500}"/>
                </a:ext>
              </a:extLst>
            </p:cNvPr>
            <p:cNvGrpSpPr/>
            <p:nvPr/>
          </p:nvGrpSpPr>
          <p:grpSpPr>
            <a:xfrm>
              <a:off x="4519438" y="4395899"/>
              <a:ext cx="1876368" cy="1306228"/>
              <a:chOff x="4086475" y="1059513"/>
              <a:chExt cx="982150" cy="683721"/>
            </a:xfrm>
          </p:grpSpPr>
          <p:sp>
            <p:nvSpPr>
              <p:cNvPr id="13" name="Google Shape;387;p22">
                <a:extLst>
                  <a:ext uri="{FF2B5EF4-FFF2-40B4-BE49-F238E27FC236}">
                    <a16:creationId xmlns:a16="http://schemas.microsoft.com/office/drawing/2014/main" id="{3E79CD8F-9770-D94E-BC7B-C6CBF69280C2}"/>
                  </a:ext>
                </a:extLst>
              </p:cNvPr>
              <p:cNvSpPr/>
              <p:nvPr/>
            </p:nvSpPr>
            <p:spPr>
              <a:xfrm>
                <a:off x="4758125" y="1392288"/>
                <a:ext cx="237275" cy="14600"/>
              </a:xfrm>
              <a:custGeom>
                <a:avLst/>
                <a:gdLst/>
                <a:ahLst/>
                <a:cxnLst/>
                <a:rect l="l" t="t" r="r" b="b"/>
                <a:pathLst>
                  <a:path w="9491" h="584" extrusionOk="0">
                    <a:moveTo>
                      <a:pt x="1" y="0"/>
                    </a:moveTo>
                    <a:lnTo>
                      <a:pt x="1" y="584"/>
                    </a:lnTo>
                    <a:lnTo>
                      <a:pt x="9490" y="584"/>
                    </a:lnTo>
                    <a:lnTo>
                      <a:pt x="9490" y="0"/>
                    </a:lnTo>
                    <a:close/>
                  </a:path>
                </a:pathLst>
              </a:custGeom>
              <a:solidFill>
                <a:srgbClr val="FCDF2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14" name="Google Shape;388;p22">
                <a:extLst>
                  <a:ext uri="{FF2B5EF4-FFF2-40B4-BE49-F238E27FC236}">
                    <a16:creationId xmlns:a16="http://schemas.microsoft.com/office/drawing/2014/main" id="{5CBDDE96-8AA5-CE4A-8738-D9148A19F4D4}"/>
                  </a:ext>
                </a:extLst>
              </p:cNvPr>
              <p:cNvSpPr/>
              <p:nvPr/>
            </p:nvSpPr>
            <p:spPr>
              <a:xfrm>
                <a:off x="4757825" y="1361013"/>
                <a:ext cx="310800" cy="80400"/>
              </a:xfrm>
              <a:custGeom>
                <a:avLst/>
                <a:gdLst/>
                <a:ahLst/>
                <a:cxnLst/>
                <a:rect l="l" t="t" r="r" b="b"/>
                <a:pathLst>
                  <a:path w="12432" h="3216" extrusionOk="0">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E27301"/>
              </a:solidFill>
              <a:ln>
                <a:solidFill>
                  <a:srgbClr val="E2730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15" name="Google Shape;393;p22">
                <a:extLst>
                  <a:ext uri="{FF2B5EF4-FFF2-40B4-BE49-F238E27FC236}">
                    <a16:creationId xmlns:a16="http://schemas.microsoft.com/office/drawing/2014/main" id="{FA83760B-85A3-724C-BA84-CC4057BDAFFA}"/>
                  </a:ext>
                </a:extLst>
              </p:cNvPr>
              <p:cNvSpPr/>
              <p:nvPr/>
            </p:nvSpPr>
            <p:spPr>
              <a:xfrm>
                <a:off x="4086475" y="1059513"/>
                <a:ext cx="683721" cy="683721"/>
              </a:xfrm>
              <a:custGeom>
                <a:avLst/>
                <a:gdLst/>
                <a:ahLst/>
                <a:cxnLst/>
                <a:rect l="l" t="t" r="r" b="b"/>
                <a:pathLst>
                  <a:path w="23944" h="23944" extrusionOk="0">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rgbClr val="EEEEEE"/>
              </a:solidFill>
              <a:ln w="19050"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16" name="Google Shape;394;p22">
                <a:extLst>
                  <a:ext uri="{FF2B5EF4-FFF2-40B4-BE49-F238E27FC236}">
                    <a16:creationId xmlns:a16="http://schemas.microsoft.com/office/drawing/2014/main" id="{E445D1CA-E9F3-6147-B89E-20EA12E2B1D0}"/>
                  </a:ext>
                </a:extLst>
              </p:cNvPr>
              <p:cNvSpPr/>
              <p:nvPr/>
            </p:nvSpPr>
            <p:spPr>
              <a:xfrm>
                <a:off x="4428468" y="1059513"/>
                <a:ext cx="341718" cy="342060"/>
              </a:xfrm>
              <a:custGeom>
                <a:avLst/>
                <a:gdLst/>
                <a:ahLst/>
                <a:cxnLst/>
                <a:rect l="l" t="t" r="r" b="b"/>
                <a:pathLst>
                  <a:path w="11967" h="11979" extrusionOk="0">
                    <a:moveTo>
                      <a:pt x="1" y="1"/>
                    </a:moveTo>
                    <a:lnTo>
                      <a:pt x="1" y="1084"/>
                    </a:lnTo>
                    <a:cubicBezTo>
                      <a:pt x="6002" y="1084"/>
                      <a:pt x="10883" y="5966"/>
                      <a:pt x="10883" y="11978"/>
                    </a:cubicBezTo>
                    <a:lnTo>
                      <a:pt x="11967" y="11978"/>
                    </a:lnTo>
                    <a:cubicBezTo>
                      <a:pt x="11967" y="5370"/>
                      <a:pt x="6597" y="1"/>
                      <a:pt x="1" y="1"/>
                    </a:cubicBezTo>
                    <a:close/>
                  </a:path>
                </a:pathLst>
              </a:custGeom>
              <a:solidFill>
                <a:srgbClr val="E27301"/>
              </a:solidFill>
              <a:ln w="19050" cap="flat" cmpd="sng">
                <a:solidFill>
                  <a:srgbClr val="E2730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sp>
          <p:nvSpPr>
            <p:cNvPr id="8" name="Rectangle 7">
              <a:extLst>
                <a:ext uri="{FF2B5EF4-FFF2-40B4-BE49-F238E27FC236}">
                  <a16:creationId xmlns:a16="http://schemas.microsoft.com/office/drawing/2014/main" id="{7AF90907-58C9-4646-9942-35FBFEB84E24}"/>
                </a:ext>
              </a:extLst>
            </p:cNvPr>
            <p:cNvSpPr/>
            <p:nvPr/>
          </p:nvSpPr>
          <p:spPr>
            <a:xfrm>
              <a:off x="4490829" y="5083701"/>
              <a:ext cx="142367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FEDERAL STIMULUS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$23.4B</a:t>
              </a:r>
            </a:p>
          </p:txBody>
        </p:sp>
        <p:grpSp>
          <p:nvGrpSpPr>
            <p:cNvPr id="9" name="Group 8">
              <a:extLst>
                <a:ext uri="{FF2B5EF4-FFF2-40B4-BE49-F238E27FC236}">
                  <a16:creationId xmlns:a16="http://schemas.microsoft.com/office/drawing/2014/main" id="{DE8F2F86-4283-6A41-916E-804F168F151E}"/>
                </a:ext>
              </a:extLst>
            </p:cNvPr>
            <p:cNvGrpSpPr/>
            <p:nvPr/>
          </p:nvGrpSpPr>
          <p:grpSpPr>
            <a:xfrm>
              <a:off x="6571773" y="4466403"/>
              <a:ext cx="5251863" cy="1114578"/>
              <a:chOff x="6519124" y="4363486"/>
              <a:chExt cx="5251863" cy="1114578"/>
            </a:xfrm>
          </p:grpSpPr>
          <p:sp>
            <p:nvSpPr>
              <p:cNvPr id="11" name="Rounded Rectangle 10">
                <a:extLst>
                  <a:ext uri="{FF2B5EF4-FFF2-40B4-BE49-F238E27FC236}">
                    <a16:creationId xmlns:a16="http://schemas.microsoft.com/office/drawing/2014/main" id="{1DB0C27D-CA3E-444E-BDD8-58AD495D5F02}"/>
                  </a:ext>
                </a:extLst>
              </p:cNvPr>
              <p:cNvSpPr/>
              <p:nvPr/>
            </p:nvSpPr>
            <p:spPr>
              <a:xfrm>
                <a:off x="6519124" y="4363486"/>
                <a:ext cx="5212981" cy="111457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7AA13ACF-3CAE-4244-AB03-BBF052D1C15A}"/>
                  </a:ext>
                </a:extLst>
              </p:cNvPr>
              <p:cNvSpPr/>
              <p:nvPr/>
            </p:nvSpPr>
            <p:spPr>
              <a:xfrm>
                <a:off x="6677386" y="4565286"/>
                <a:ext cx="5093601"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Arial" panose="020B0604020202020204" pitchFamily="34" charset="0"/>
                  </a:rPr>
                  <a:t>- ESSER I (CARES Act) - $1.6 billion </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Arial" panose="020B0604020202020204" pitchFamily="34" charset="0"/>
                  </a:rPr>
                  <a:t>- ESSER II (CRRSA Act) - $6.7 billion</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02124"/>
                    </a:solidFill>
                    <a:effectLst/>
                    <a:uLnTx/>
                    <a:uFillTx/>
                    <a:latin typeface="Arial" panose="020B0604020202020204" pitchFamily="34" charset="0"/>
                    <a:ea typeface="Times New Roman" panose="02020603050405020304" pitchFamily="18" charset="0"/>
                    <a:cs typeface="Arial" panose="020B0604020202020204" pitchFamily="34" charset="0"/>
                  </a:rPr>
                  <a:t>- ESSER III (ARP Act) - $15.1 billion </a:t>
                </a:r>
                <a:endPar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pSp>
        <p:pic>
          <p:nvPicPr>
            <p:cNvPr id="10" name="Graphic 9">
              <a:extLst>
                <a:ext uri="{FF2B5EF4-FFF2-40B4-BE49-F238E27FC236}">
                  <a16:creationId xmlns:a16="http://schemas.microsoft.com/office/drawing/2014/main" id="{518E1DED-BDBB-624F-B318-A82FC6F9F9F6}"/>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4840396" y="4443619"/>
              <a:ext cx="712712" cy="712712"/>
            </a:xfrm>
            <a:prstGeom prst="rect">
              <a:avLst/>
            </a:prstGeom>
          </p:spPr>
        </p:pic>
      </p:grpSp>
      <p:grpSp>
        <p:nvGrpSpPr>
          <p:cNvPr id="17" name="Group 16">
            <a:extLst>
              <a:ext uri="{FF2B5EF4-FFF2-40B4-BE49-F238E27FC236}">
                <a16:creationId xmlns:a16="http://schemas.microsoft.com/office/drawing/2014/main" id="{4BE3E27A-CAA7-C345-9D88-2623A4BC712C}"/>
              </a:ext>
            </a:extLst>
          </p:cNvPr>
          <p:cNvGrpSpPr/>
          <p:nvPr/>
        </p:nvGrpSpPr>
        <p:grpSpPr>
          <a:xfrm>
            <a:off x="4068650" y="685739"/>
            <a:ext cx="7386486" cy="3019909"/>
            <a:chOff x="4480110" y="574165"/>
            <a:chExt cx="7386486" cy="3019909"/>
          </a:xfrm>
        </p:grpSpPr>
        <p:pic>
          <p:nvPicPr>
            <p:cNvPr id="18" name="Graphic 17">
              <a:extLst>
                <a:ext uri="{FF2B5EF4-FFF2-40B4-BE49-F238E27FC236}">
                  <a16:creationId xmlns:a16="http://schemas.microsoft.com/office/drawing/2014/main" id="{33FC9043-6DF5-C746-9042-31E08422B1A0}"/>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4821180" y="689457"/>
              <a:ext cx="570780" cy="570780"/>
            </a:xfrm>
            <a:prstGeom prst="rect">
              <a:avLst/>
            </a:prstGeom>
          </p:spPr>
        </p:pic>
        <p:sp>
          <p:nvSpPr>
            <p:cNvPr id="19" name="Rectangle 18">
              <a:extLst>
                <a:ext uri="{FF2B5EF4-FFF2-40B4-BE49-F238E27FC236}">
                  <a16:creationId xmlns:a16="http://schemas.microsoft.com/office/drawing/2014/main" id="{F6001B29-7164-0D42-AB28-BDC02BAEF280}"/>
                </a:ext>
              </a:extLst>
            </p:cNvPr>
            <p:cNvSpPr/>
            <p:nvPr/>
          </p:nvSpPr>
          <p:spPr>
            <a:xfrm>
              <a:off x="4687835" y="3224742"/>
              <a:ext cx="98044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GOV BUDGET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15+ Billion</a:t>
              </a:r>
            </a:p>
          </p:txBody>
        </p:sp>
        <p:grpSp>
          <p:nvGrpSpPr>
            <p:cNvPr id="20" name="Group 19">
              <a:extLst>
                <a:ext uri="{FF2B5EF4-FFF2-40B4-BE49-F238E27FC236}">
                  <a16:creationId xmlns:a16="http://schemas.microsoft.com/office/drawing/2014/main" id="{62DCF0DB-A65D-3F4E-B91E-8B59220C9AE0}"/>
                </a:ext>
              </a:extLst>
            </p:cNvPr>
            <p:cNvGrpSpPr/>
            <p:nvPr/>
          </p:nvGrpSpPr>
          <p:grpSpPr>
            <a:xfrm>
              <a:off x="6507460" y="620880"/>
              <a:ext cx="5359136" cy="1515801"/>
              <a:chOff x="6373532" y="704116"/>
              <a:chExt cx="5359136" cy="1515801"/>
            </a:xfrm>
          </p:grpSpPr>
          <p:sp>
            <p:nvSpPr>
              <p:cNvPr id="26" name="Rounded Rectangle 25">
                <a:extLst>
                  <a:ext uri="{FF2B5EF4-FFF2-40B4-BE49-F238E27FC236}">
                    <a16:creationId xmlns:a16="http://schemas.microsoft.com/office/drawing/2014/main" id="{0ADCDA27-BCC8-5946-908B-080F4EFCD45D}"/>
                  </a:ext>
                </a:extLst>
              </p:cNvPr>
              <p:cNvSpPr/>
              <p:nvPr/>
            </p:nvSpPr>
            <p:spPr>
              <a:xfrm>
                <a:off x="6373532" y="704116"/>
                <a:ext cx="5359136" cy="151580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Rectangle 26" descr="Image that shows picture of federal government that states YBHI 4.4 Billion. Next to this image it states: Managed Care Plans ($400 million); Competitive Grants Program ($550 Million); MHSA SSA funding ($250 million); Workforce including BH Coaches ($800 Million); BH Virtual Platform: ($750 Million); Expanding Evidence Based Programs (429 Million)&#13;&#10;">
                <a:extLst>
                  <a:ext uri="{FF2B5EF4-FFF2-40B4-BE49-F238E27FC236}">
                    <a16:creationId xmlns:a16="http://schemas.microsoft.com/office/drawing/2014/main" id="{2FB48FE0-B1DB-EA46-8924-0C0BFA4B9C94}"/>
                  </a:ext>
                </a:extLst>
              </p:cNvPr>
              <p:cNvSpPr/>
              <p:nvPr/>
            </p:nvSpPr>
            <p:spPr>
              <a:xfrm>
                <a:off x="6519124" y="863283"/>
                <a:ext cx="5020311" cy="110799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sng"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Managed Care Plans ($400 million)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Competitive Grants Program ($550 Million)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MHSA SSA funding ($250 million)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Workforce including BH Coaches ($800 Million)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BH Virtual Platform: ($750 Million)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Expanding Evidence Based Programs (429 Million)</a:t>
                </a:r>
              </a:p>
            </p:txBody>
          </p:sp>
        </p:grpSp>
        <p:grpSp>
          <p:nvGrpSpPr>
            <p:cNvPr id="21" name="Group 20">
              <a:extLst>
                <a:ext uri="{FF2B5EF4-FFF2-40B4-BE49-F238E27FC236}">
                  <a16:creationId xmlns:a16="http://schemas.microsoft.com/office/drawing/2014/main" id="{11D17E9A-DFC6-D641-A6B9-856CF3647FF2}"/>
                </a:ext>
              </a:extLst>
            </p:cNvPr>
            <p:cNvGrpSpPr/>
            <p:nvPr/>
          </p:nvGrpSpPr>
          <p:grpSpPr>
            <a:xfrm>
              <a:off x="4480110" y="574165"/>
              <a:ext cx="1876368" cy="1306228"/>
              <a:chOff x="4086475" y="1059513"/>
              <a:chExt cx="982150" cy="683721"/>
            </a:xfrm>
          </p:grpSpPr>
          <p:sp>
            <p:nvSpPr>
              <p:cNvPr id="22" name="Google Shape;387;p22">
                <a:extLst>
                  <a:ext uri="{FF2B5EF4-FFF2-40B4-BE49-F238E27FC236}">
                    <a16:creationId xmlns:a16="http://schemas.microsoft.com/office/drawing/2014/main" id="{D158C3C1-1E9D-0C47-A29F-309B871BDBA5}"/>
                  </a:ext>
                </a:extLst>
              </p:cNvPr>
              <p:cNvSpPr/>
              <p:nvPr/>
            </p:nvSpPr>
            <p:spPr>
              <a:xfrm>
                <a:off x="4758125" y="1392288"/>
                <a:ext cx="237275" cy="14600"/>
              </a:xfrm>
              <a:custGeom>
                <a:avLst/>
                <a:gdLst/>
                <a:ahLst/>
                <a:cxnLst/>
                <a:rect l="l" t="t" r="r" b="b"/>
                <a:pathLst>
                  <a:path w="9491" h="584" extrusionOk="0">
                    <a:moveTo>
                      <a:pt x="1" y="0"/>
                    </a:moveTo>
                    <a:lnTo>
                      <a:pt x="1" y="584"/>
                    </a:lnTo>
                    <a:lnTo>
                      <a:pt x="9490" y="584"/>
                    </a:lnTo>
                    <a:lnTo>
                      <a:pt x="9490" y="0"/>
                    </a:lnTo>
                    <a:close/>
                  </a:path>
                </a:pathLst>
              </a:custGeom>
              <a:solidFill>
                <a:srgbClr val="FCDF2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23" name="Google Shape;388;p22">
                <a:extLst>
                  <a:ext uri="{FF2B5EF4-FFF2-40B4-BE49-F238E27FC236}">
                    <a16:creationId xmlns:a16="http://schemas.microsoft.com/office/drawing/2014/main" id="{F2B9D3F8-2EF5-A346-92BF-E1997D539A63}"/>
                  </a:ext>
                </a:extLst>
              </p:cNvPr>
              <p:cNvSpPr/>
              <p:nvPr/>
            </p:nvSpPr>
            <p:spPr>
              <a:xfrm>
                <a:off x="4757825" y="1361013"/>
                <a:ext cx="310800" cy="80400"/>
              </a:xfrm>
              <a:custGeom>
                <a:avLst/>
                <a:gdLst/>
                <a:ahLst/>
                <a:cxnLst/>
                <a:rect l="l" t="t" r="r" b="b"/>
                <a:pathLst>
                  <a:path w="12432" h="3216" extrusionOk="0">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E27301"/>
              </a:solidFill>
              <a:ln>
                <a:solidFill>
                  <a:srgbClr val="E2730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24" name="Google Shape;393;p22">
                <a:extLst>
                  <a:ext uri="{FF2B5EF4-FFF2-40B4-BE49-F238E27FC236}">
                    <a16:creationId xmlns:a16="http://schemas.microsoft.com/office/drawing/2014/main" id="{32FADB31-2FF6-FF49-BEAB-2E5D03EF921F}"/>
                  </a:ext>
                </a:extLst>
              </p:cNvPr>
              <p:cNvSpPr/>
              <p:nvPr/>
            </p:nvSpPr>
            <p:spPr>
              <a:xfrm>
                <a:off x="4086475" y="1059513"/>
                <a:ext cx="683721" cy="683721"/>
              </a:xfrm>
              <a:custGeom>
                <a:avLst/>
                <a:gdLst/>
                <a:ahLst/>
                <a:cxnLst/>
                <a:rect l="l" t="t" r="r" b="b"/>
                <a:pathLst>
                  <a:path w="23944" h="23944" extrusionOk="0">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rgbClr val="EEEEEE"/>
              </a:solidFill>
              <a:ln w="19050"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25" name="Google Shape;394;p22">
                <a:extLst>
                  <a:ext uri="{FF2B5EF4-FFF2-40B4-BE49-F238E27FC236}">
                    <a16:creationId xmlns:a16="http://schemas.microsoft.com/office/drawing/2014/main" id="{5B6847DD-4517-AE47-9C24-1A9594B31C63}"/>
                  </a:ext>
                </a:extLst>
              </p:cNvPr>
              <p:cNvSpPr/>
              <p:nvPr/>
            </p:nvSpPr>
            <p:spPr>
              <a:xfrm>
                <a:off x="4428468" y="1065572"/>
                <a:ext cx="341718" cy="342060"/>
              </a:xfrm>
              <a:custGeom>
                <a:avLst/>
                <a:gdLst/>
                <a:ahLst/>
                <a:cxnLst/>
                <a:rect l="l" t="t" r="r" b="b"/>
                <a:pathLst>
                  <a:path w="11967" h="11979" extrusionOk="0">
                    <a:moveTo>
                      <a:pt x="1" y="1"/>
                    </a:moveTo>
                    <a:lnTo>
                      <a:pt x="1" y="1084"/>
                    </a:lnTo>
                    <a:cubicBezTo>
                      <a:pt x="6002" y="1084"/>
                      <a:pt x="10883" y="5966"/>
                      <a:pt x="10883" y="11978"/>
                    </a:cubicBezTo>
                    <a:lnTo>
                      <a:pt x="11967" y="11978"/>
                    </a:lnTo>
                    <a:cubicBezTo>
                      <a:pt x="11967" y="5370"/>
                      <a:pt x="6597" y="1"/>
                      <a:pt x="1" y="1"/>
                    </a:cubicBezTo>
                    <a:close/>
                  </a:path>
                </a:pathLst>
              </a:custGeom>
              <a:solidFill>
                <a:srgbClr val="E27301"/>
              </a:solidFill>
              <a:ln w="19050" cap="flat" cmpd="sng">
                <a:solidFill>
                  <a:srgbClr val="E2730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grpSp>
      <p:grpSp>
        <p:nvGrpSpPr>
          <p:cNvPr id="28" name="Group 27" descr="Image of the state of CA that states GOV Budget of 15+ Billion. Next to this image is: Expanded Learning Opportunity Grant Program (4.6 Billion); ELOP ongoing 1.75  (proposed at 4.4); Learning Loss Mitigation (5.3 Billion); Community School Partnership Grant Program ($3B); Educator Effectiveness Grant (1.5B); HCSB/Special Ed/Other....(1.5 Billion)&#13;&#10;">
            <a:extLst>
              <a:ext uri="{FF2B5EF4-FFF2-40B4-BE49-F238E27FC236}">
                <a16:creationId xmlns:a16="http://schemas.microsoft.com/office/drawing/2014/main" id="{F307ACD0-2861-AF4D-83E4-F3C739E9166C}"/>
              </a:ext>
            </a:extLst>
          </p:cNvPr>
          <p:cNvGrpSpPr/>
          <p:nvPr/>
        </p:nvGrpSpPr>
        <p:grpSpPr>
          <a:xfrm>
            <a:off x="4098146" y="2596300"/>
            <a:ext cx="7275148" cy="1433353"/>
            <a:chOff x="4509606" y="2775886"/>
            <a:chExt cx="7275148" cy="1433353"/>
          </a:xfrm>
        </p:grpSpPr>
        <p:pic>
          <p:nvPicPr>
            <p:cNvPr id="29" name="Graphic 28">
              <a:extLst>
                <a:ext uri="{FF2B5EF4-FFF2-40B4-BE49-F238E27FC236}">
                  <a16:creationId xmlns:a16="http://schemas.microsoft.com/office/drawing/2014/main" id="{0DCE4BC5-4C3E-E642-A993-3FD49834AA5E}"/>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4870191" y="2937954"/>
              <a:ext cx="577948" cy="577948"/>
            </a:xfrm>
            <a:prstGeom prst="rect">
              <a:avLst/>
            </a:prstGeom>
          </p:spPr>
        </p:pic>
        <p:sp>
          <p:nvSpPr>
            <p:cNvPr id="30" name="Rectangle 29">
              <a:extLst>
                <a:ext uri="{FF2B5EF4-FFF2-40B4-BE49-F238E27FC236}">
                  <a16:creationId xmlns:a16="http://schemas.microsoft.com/office/drawing/2014/main" id="{58364322-794E-784C-AF49-A8DE89BD4EE0}"/>
                </a:ext>
              </a:extLst>
            </p:cNvPr>
            <p:cNvSpPr/>
            <p:nvPr/>
          </p:nvSpPr>
          <p:spPr>
            <a:xfrm>
              <a:off x="4687835" y="3462412"/>
              <a:ext cx="980440"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pSp>
          <p:nvGrpSpPr>
            <p:cNvPr id="31" name="Group 30">
              <a:extLst>
                <a:ext uri="{FF2B5EF4-FFF2-40B4-BE49-F238E27FC236}">
                  <a16:creationId xmlns:a16="http://schemas.microsoft.com/office/drawing/2014/main" id="{DD487461-C428-3B43-B572-1CC1FC5E8D8E}"/>
                </a:ext>
              </a:extLst>
            </p:cNvPr>
            <p:cNvGrpSpPr/>
            <p:nvPr/>
          </p:nvGrpSpPr>
          <p:grpSpPr>
            <a:xfrm>
              <a:off x="6571773" y="2931966"/>
              <a:ext cx="5212981" cy="1277273"/>
              <a:chOff x="6468883" y="2305787"/>
              <a:chExt cx="5212981" cy="1277273"/>
            </a:xfrm>
          </p:grpSpPr>
          <p:sp>
            <p:nvSpPr>
              <p:cNvPr id="37" name="Rounded Rectangle 36">
                <a:extLst>
                  <a:ext uri="{FF2B5EF4-FFF2-40B4-BE49-F238E27FC236}">
                    <a16:creationId xmlns:a16="http://schemas.microsoft.com/office/drawing/2014/main" id="{48A55112-F1F6-684A-931C-6C650B25B67C}"/>
                  </a:ext>
                </a:extLst>
              </p:cNvPr>
              <p:cNvSpPr/>
              <p:nvPr/>
            </p:nvSpPr>
            <p:spPr>
              <a:xfrm>
                <a:off x="6468883" y="2311775"/>
                <a:ext cx="5212981" cy="111457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Rectangle 37">
                <a:extLst>
                  <a:ext uri="{FF2B5EF4-FFF2-40B4-BE49-F238E27FC236}">
                    <a16:creationId xmlns:a16="http://schemas.microsoft.com/office/drawing/2014/main" id="{1B6B56F4-7C3D-174A-8928-CA2A5853FEA8}"/>
                  </a:ext>
                </a:extLst>
              </p:cNvPr>
              <p:cNvSpPr/>
              <p:nvPr/>
            </p:nvSpPr>
            <p:spPr>
              <a:xfrm>
                <a:off x="6627145" y="2305787"/>
                <a:ext cx="4177747" cy="1277273"/>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Expanded Learning Opportunity Grant Program (4.6 Billion)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ELOP ongoing 1.75 </a:t>
                </a:r>
                <a:r>
                  <a:rPr lang="en-US" sz="1100" dirty="0">
                    <a:solidFill>
                      <a:prstClr val="black"/>
                    </a:solidFill>
                    <a:latin typeface="Arial" panose="020B0604020202020204" pitchFamily="34" charset="0"/>
                    <a:cs typeface="Arial" panose="020B0604020202020204" pitchFamily="34" charset="0"/>
                  </a:rPr>
                  <a:t> (proposed at 4.4)</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Learning Loss Mitigation (5.3 Billion)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Community School Partnership Grant Program ($3B)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Educator Effectiveness Grant (1.5B)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HCSB/Special Ed/Other....(1.5 Billion)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32" name="Group 31">
              <a:extLst>
                <a:ext uri="{FF2B5EF4-FFF2-40B4-BE49-F238E27FC236}">
                  <a16:creationId xmlns:a16="http://schemas.microsoft.com/office/drawing/2014/main" id="{D0367BE0-8B6A-B648-8393-9F6826C1A994}"/>
                </a:ext>
              </a:extLst>
            </p:cNvPr>
            <p:cNvGrpSpPr/>
            <p:nvPr/>
          </p:nvGrpSpPr>
          <p:grpSpPr>
            <a:xfrm>
              <a:off x="4509606" y="2775886"/>
              <a:ext cx="1876368" cy="1306228"/>
              <a:chOff x="4086475" y="1059513"/>
              <a:chExt cx="982150" cy="683721"/>
            </a:xfrm>
          </p:grpSpPr>
          <p:sp>
            <p:nvSpPr>
              <p:cNvPr id="33" name="Google Shape;387;p22">
                <a:extLst>
                  <a:ext uri="{FF2B5EF4-FFF2-40B4-BE49-F238E27FC236}">
                    <a16:creationId xmlns:a16="http://schemas.microsoft.com/office/drawing/2014/main" id="{A9CBACB8-A456-FE4D-BAF2-8CCEA9929FE3}"/>
                  </a:ext>
                </a:extLst>
              </p:cNvPr>
              <p:cNvSpPr/>
              <p:nvPr/>
            </p:nvSpPr>
            <p:spPr>
              <a:xfrm>
                <a:off x="4758125" y="1392288"/>
                <a:ext cx="237275" cy="14600"/>
              </a:xfrm>
              <a:custGeom>
                <a:avLst/>
                <a:gdLst/>
                <a:ahLst/>
                <a:cxnLst/>
                <a:rect l="l" t="t" r="r" b="b"/>
                <a:pathLst>
                  <a:path w="9491" h="584" extrusionOk="0">
                    <a:moveTo>
                      <a:pt x="1" y="0"/>
                    </a:moveTo>
                    <a:lnTo>
                      <a:pt x="1" y="584"/>
                    </a:lnTo>
                    <a:lnTo>
                      <a:pt x="9490" y="584"/>
                    </a:lnTo>
                    <a:lnTo>
                      <a:pt x="9490" y="0"/>
                    </a:lnTo>
                    <a:close/>
                  </a:path>
                </a:pathLst>
              </a:custGeom>
              <a:solidFill>
                <a:srgbClr val="FCDF2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4" name="Google Shape;388;p22">
                <a:extLst>
                  <a:ext uri="{FF2B5EF4-FFF2-40B4-BE49-F238E27FC236}">
                    <a16:creationId xmlns:a16="http://schemas.microsoft.com/office/drawing/2014/main" id="{E2DD40B7-8CF8-864F-B0B6-6166DACD58CA}"/>
                  </a:ext>
                </a:extLst>
              </p:cNvPr>
              <p:cNvSpPr/>
              <p:nvPr/>
            </p:nvSpPr>
            <p:spPr>
              <a:xfrm>
                <a:off x="4757825" y="1361013"/>
                <a:ext cx="310800" cy="80400"/>
              </a:xfrm>
              <a:custGeom>
                <a:avLst/>
                <a:gdLst/>
                <a:ahLst/>
                <a:cxnLst/>
                <a:rect l="l" t="t" r="r" b="b"/>
                <a:pathLst>
                  <a:path w="12432" h="3216" extrusionOk="0">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E27301"/>
              </a:solidFill>
              <a:ln>
                <a:solidFill>
                  <a:srgbClr val="E2730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5" name="Google Shape;393;p22">
                <a:extLst>
                  <a:ext uri="{FF2B5EF4-FFF2-40B4-BE49-F238E27FC236}">
                    <a16:creationId xmlns:a16="http://schemas.microsoft.com/office/drawing/2014/main" id="{1EF97022-8E01-9E4B-A8E9-0E30692529F2}"/>
                  </a:ext>
                </a:extLst>
              </p:cNvPr>
              <p:cNvSpPr/>
              <p:nvPr/>
            </p:nvSpPr>
            <p:spPr>
              <a:xfrm>
                <a:off x="4086475" y="1059513"/>
                <a:ext cx="683721" cy="683721"/>
              </a:xfrm>
              <a:custGeom>
                <a:avLst/>
                <a:gdLst/>
                <a:ahLst/>
                <a:cxnLst/>
                <a:rect l="l" t="t" r="r" b="b"/>
                <a:pathLst>
                  <a:path w="23944" h="23944" extrusionOk="0">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rgbClr val="EEEEEE"/>
              </a:solidFill>
              <a:ln w="19050"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6" name="Google Shape;394;p22">
                <a:extLst>
                  <a:ext uri="{FF2B5EF4-FFF2-40B4-BE49-F238E27FC236}">
                    <a16:creationId xmlns:a16="http://schemas.microsoft.com/office/drawing/2014/main" id="{6A61FBF8-8734-C74F-A07C-8CB371B74DA2}"/>
                  </a:ext>
                </a:extLst>
              </p:cNvPr>
              <p:cNvSpPr/>
              <p:nvPr/>
            </p:nvSpPr>
            <p:spPr>
              <a:xfrm>
                <a:off x="4428468" y="1065572"/>
                <a:ext cx="341718" cy="342060"/>
              </a:xfrm>
              <a:custGeom>
                <a:avLst/>
                <a:gdLst/>
                <a:ahLst/>
                <a:cxnLst/>
                <a:rect l="l" t="t" r="r" b="b"/>
                <a:pathLst>
                  <a:path w="11967" h="11979" extrusionOk="0">
                    <a:moveTo>
                      <a:pt x="1" y="1"/>
                    </a:moveTo>
                    <a:lnTo>
                      <a:pt x="1" y="1084"/>
                    </a:lnTo>
                    <a:cubicBezTo>
                      <a:pt x="6002" y="1084"/>
                      <a:pt x="10883" y="5966"/>
                      <a:pt x="10883" y="11978"/>
                    </a:cubicBezTo>
                    <a:lnTo>
                      <a:pt x="11967" y="11978"/>
                    </a:lnTo>
                    <a:cubicBezTo>
                      <a:pt x="11967" y="5370"/>
                      <a:pt x="6597" y="1"/>
                      <a:pt x="1" y="1"/>
                    </a:cubicBezTo>
                    <a:close/>
                  </a:path>
                </a:pathLst>
              </a:custGeom>
              <a:solidFill>
                <a:srgbClr val="E27301"/>
              </a:solidFill>
              <a:ln w="19050" cap="flat" cmpd="sng">
                <a:solidFill>
                  <a:srgbClr val="E2730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grpSp>
      <p:sp>
        <p:nvSpPr>
          <p:cNvPr id="39" name="TextBox 38" descr="Image that states: UNPRECDENTED INVESTMENT &#13;&#10;IS COMING TO SCHOOLS AND SYSTEMS:&#13;&#10;">
            <a:extLst>
              <a:ext uri="{FF2B5EF4-FFF2-40B4-BE49-F238E27FC236}">
                <a16:creationId xmlns:a16="http://schemas.microsoft.com/office/drawing/2014/main" id="{E499A265-EDE1-684C-9DF7-706F6D43ABAA}"/>
              </a:ext>
            </a:extLst>
          </p:cNvPr>
          <p:cNvSpPr txBox="1"/>
          <p:nvPr/>
        </p:nvSpPr>
        <p:spPr>
          <a:xfrm>
            <a:off x="388602" y="380223"/>
            <a:ext cx="38044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65000"/>
                  </a:prstClr>
                </a:solidFill>
                <a:effectLst/>
                <a:uLnTx/>
                <a:uFillTx/>
                <a:latin typeface="Arial Nova Cond" panose="020B0506020202020204" pitchFamily="34" charset="0"/>
                <a:ea typeface="+mn-ea"/>
                <a:cs typeface="+mn-cs"/>
              </a:rPr>
              <a:t>UNPRECDENTED INVESTMENT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lumMod val="65000"/>
                  </a:prstClr>
                </a:solidFill>
                <a:effectLst/>
                <a:uLnTx/>
                <a:uFillTx/>
                <a:latin typeface="Arial Nova Cond" panose="020B0506020202020204" pitchFamily="34" charset="0"/>
                <a:ea typeface="+mn-ea"/>
                <a:cs typeface="+mn-cs"/>
              </a:rPr>
              <a:t>IS COMING TO SCHOOLS AND SYSTEMS:</a:t>
            </a:r>
          </a:p>
        </p:txBody>
      </p:sp>
      <p:sp>
        <p:nvSpPr>
          <p:cNvPr id="3" name="TextBox 2">
            <a:extLst>
              <a:ext uri="{FF2B5EF4-FFF2-40B4-BE49-F238E27FC236}">
                <a16:creationId xmlns:a16="http://schemas.microsoft.com/office/drawing/2014/main" id="{60AE3191-D3EF-4E21-B99E-D71B84834681}"/>
              </a:ext>
            </a:extLst>
          </p:cNvPr>
          <p:cNvSpPr txBox="1"/>
          <p:nvPr/>
        </p:nvSpPr>
        <p:spPr>
          <a:xfrm>
            <a:off x="4368689" y="1415348"/>
            <a:ext cx="652842"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YBHI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4.4 Billion</a:t>
            </a:r>
          </a:p>
        </p:txBody>
      </p:sp>
    </p:spTree>
    <p:extLst>
      <p:ext uri="{BB962C8B-B14F-4D97-AF65-F5344CB8AC3E}">
        <p14:creationId xmlns:p14="http://schemas.microsoft.com/office/powerpoint/2010/main" val="1773218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EBF2F9"/>
            </a:gs>
          </a:gsLst>
          <a:lin ang="10801400" scaled="0"/>
        </a:gradFill>
        <a:effectLst/>
      </p:bgPr>
    </p:bg>
    <p:spTree>
      <p:nvGrpSpPr>
        <p:cNvPr id="1" name="Shape 8061"/>
        <p:cNvGrpSpPr/>
        <p:nvPr/>
      </p:nvGrpSpPr>
      <p:grpSpPr>
        <a:xfrm>
          <a:off x="0" y="0"/>
          <a:ext cx="0" cy="0"/>
          <a:chOff x="0" y="0"/>
          <a:chExt cx="0" cy="0"/>
        </a:xfrm>
      </p:grpSpPr>
      <p:sp>
        <p:nvSpPr>
          <p:cNvPr id="8062" name="Google Shape;8062;p46" descr="Image that states: $ 4.4 Billion Youth BH Initiative. "/>
          <p:cNvSpPr txBox="1">
            <a:spLocks noGrp="1"/>
          </p:cNvSpPr>
          <p:nvPr>
            <p:ph type="title"/>
          </p:nvPr>
        </p:nvSpPr>
        <p:spPr>
          <a:xfrm>
            <a:off x="566125" y="70076"/>
            <a:ext cx="10603795" cy="763600"/>
          </a:xfrm>
          <a:prstGeom prst="rect">
            <a:avLst/>
          </a:prstGeom>
        </p:spPr>
        <p:txBody>
          <a:bodyPr spcFirstLastPara="1" wrap="square" lIns="121900" tIns="121900" rIns="121900" bIns="121900" anchor="t" anchorCtr="0">
            <a:noAutofit/>
          </a:bodyPr>
          <a:lstStyle/>
          <a:p>
            <a:pPr lvl="0"/>
            <a:r>
              <a:rPr lang="en-US" sz="5333" kern="1200" dirty="0">
                <a:solidFill>
                  <a:schemeClr val="accent4"/>
                </a:solidFill>
                <a:latin typeface="Arial Nova Cond" panose="020B0506020202020204" pitchFamily="34" charset="0"/>
                <a:ea typeface="+mj-ea"/>
                <a:cs typeface="Arial" pitchFamily="34" charset="0"/>
              </a:rPr>
              <a:t>$ 4.4 Billion Youth BH Initiative:</a:t>
            </a:r>
            <a:endParaRPr dirty="0">
              <a:solidFill>
                <a:schemeClr val="accent4"/>
              </a:solidFill>
              <a:latin typeface="Arial Nova Cond" panose="020B0506020202020204" pitchFamily="34" charset="0"/>
            </a:endParaRPr>
          </a:p>
        </p:txBody>
      </p:sp>
      <p:sp>
        <p:nvSpPr>
          <p:cNvPr id="8063" name="Google Shape;8063;p46" descr="Image: 01: Behavioral Health Service Virtual Platform: DHCS, $749.7 M&#13;&#10;"/>
          <p:cNvSpPr txBox="1">
            <a:spLocks noGrp="1"/>
          </p:cNvSpPr>
          <p:nvPr>
            <p:ph type="subTitle" idx="1"/>
          </p:nvPr>
        </p:nvSpPr>
        <p:spPr>
          <a:xfrm>
            <a:off x="1427321" y="1317803"/>
            <a:ext cx="4117204" cy="614000"/>
          </a:xfrm>
          <a:prstGeom prst="rect">
            <a:avLst/>
          </a:prstGeom>
        </p:spPr>
        <p:txBody>
          <a:bodyPr spcFirstLastPara="1" wrap="square" lIns="121900" tIns="121900" rIns="121900" bIns="121900" anchor="t" anchorCtr="0">
            <a:noAutofit/>
          </a:bodyPr>
          <a:lstStyle/>
          <a:p>
            <a:pPr marL="0" indent="0">
              <a:spcAft>
                <a:spcPts val="1600"/>
              </a:spcAft>
            </a:pPr>
            <a:r>
              <a:rPr lang="en-US" sz="1867" dirty="0">
                <a:latin typeface="Arial Nova Cond" panose="020B0506020202020204" pitchFamily="34" charset="0"/>
                <a:cs typeface="Calibri" panose="020F0502020204030204" pitchFamily="34" charset="0"/>
              </a:rPr>
              <a:t>Behavioral Health Service Virtual Platform: </a:t>
            </a:r>
            <a:r>
              <a:rPr lang="en-US" sz="1867" b="0" dirty="0">
                <a:solidFill>
                  <a:schemeClr val="bg1">
                    <a:lumMod val="50000"/>
                  </a:schemeClr>
                </a:solidFill>
                <a:latin typeface="Arial Nova Cond" panose="020B0506020202020204" pitchFamily="34" charset="0"/>
                <a:cs typeface="Calibri" panose="020F0502020204030204" pitchFamily="34" charset="0"/>
              </a:rPr>
              <a:t>DHCS, $749.7 M</a:t>
            </a:r>
          </a:p>
        </p:txBody>
      </p:sp>
      <p:sp>
        <p:nvSpPr>
          <p:cNvPr id="8064" name="Google Shape;8064;p46" descr="Image: 02: School-Linked Behavioral Health Services: DHCS/DMHC, $950M&#13;&#10;"/>
          <p:cNvSpPr txBox="1">
            <a:spLocks noGrp="1"/>
          </p:cNvSpPr>
          <p:nvPr>
            <p:ph type="subTitle" idx="2"/>
          </p:nvPr>
        </p:nvSpPr>
        <p:spPr>
          <a:xfrm>
            <a:off x="1427319" y="2202203"/>
            <a:ext cx="3740800" cy="614000"/>
          </a:xfrm>
          <a:prstGeom prst="rect">
            <a:avLst/>
          </a:prstGeom>
        </p:spPr>
        <p:txBody>
          <a:bodyPr spcFirstLastPara="1" wrap="square" lIns="121900" tIns="121900" rIns="121900" bIns="121900" anchor="t" anchorCtr="0">
            <a:noAutofit/>
          </a:bodyPr>
          <a:lstStyle/>
          <a:p>
            <a:pPr marL="0" indent="0">
              <a:spcAft>
                <a:spcPts val="1600"/>
              </a:spcAft>
            </a:pPr>
            <a:r>
              <a:rPr lang="en-US" sz="1867" dirty="0">
                <a:latin typeface="Arial Nova Cond" panose="020B0506020202020204" pitchFamily="34" charset="0"/>
                <a:cs typeface="Calibri" panose="020F0502020204030204" pitchFamily="34" charset="0"/>
              </a:rPr>
              <a:t>School-Linked Behavioral Health Services: </a:t>
            </a:r>
            <a:r>
              <a:rPr lang="en-US" sz="1867" b="0" dirty="0">
                <a:solidFill>
                  <a:schemeClr val="bg1">
                    <a:lumMod val="50000"/>
                  </a:schemeClr>
                </a:solidFill>
                <a:latin typeface="Arial Nova Cond" panose="020B0506020202020204" pitchFamily="34" charset="0"/>
                <a:cs typeface="Calibri" panose="020F0502020204030204" pitchFamily="34" charset="0"/>
              </a:rPr>
              <a:t>DHCS/DMHC, $950M</a:t>
            </a:r>
          </a:p>
        </p:txBody>
      </p:sp>
      <p:sp>
        <p:nvSpPr>
          <p:cNvPr id="8065" name="Google Shape;8065;p46" descr="Image: 03 Develop and Expand Age-Appropriate, Evidence-Based Behavioral Health Programs: Agency/DHCS, $429M&#13;&#10;"/>
          <p:cNvSpPr txBox="1">
            <a:spLocks noGrp="1"/>
          </p:cNvSpPr>
          <p:nvPr>
            <p:ph type="subTitle" idx="3"/>
          </p:nvPr>
        </p:nvSpPr>
        <p:spPr>
          <a:xfrm>
            <a:off x="1427321" y="3088705"/>
            <a:ext cx="3997884" cy="614000"/>
          </a:xfrm>
          <a:prstGeom prst="rect">
            <a:avLst/>
          </a:prstGeom>
        </p:spPr>
        <p:txBody>
          <a:bodyPr spcFirstLastPara="1" wrap="square" lIns="121900" tIns="121900" rIns="121900" bIns="121900" anchor="t" anchorCtr="0">
            <a:noAutofit/>
          </a:bodyPr>
          <a:lstStyle/>
          <a:p>
            <a:pPr marL="0" indent="0">
              <a:spcAft>
                <a:spcPts val="1600"/>
              </a:spcAft>
            </a:pPr>
            <a:r>
              <a:rPr lang="en-US" sz="1867" dirty="0">
                <a:latin typeface="Arial Nova Cond" panose="020B0506020202020204" pitchFamily="34" charset="0"/>
                <a:cs typeface="Calibri" panose="020F0502020204030204" pitchFamily="34" charset="0"/>
              </a:rPr>
              <a:t>Develop and Expand Age-Appropriate, Evidence-Based Behavioral Health Programs: </a:t>
            </a:r>
            <a:r>
              <a:rPr lang="en-US" sz="1867" b="0" dirty="0">
                <a:solidFill>
                  <a:schemeClr val="bg1">
                    <a:lumMod val="50000"/>
                  </a:schemeClr>
                </a:solidFill>
                <a:latin typeface="Arial Nova Cond" panose="020B0506020202020204" pitchFamily="34" charset="0"/>
                <a:cs typeface="Calibri" panose="020F0502020204030204" pitchFamily="34" charset="0"/>
              </a:rPr>
              <a:t>Agency/DHCS, $429M</a:t>
            </a:r>
            <a:endParaRPr sz="1867" b="0" dirty="0">
              <a:solidFill>
                <a:schemeClr val="bg1">
                  <a:lumMod val="50000"/>
                </a:schemeClr>
              </a:solidFill>
              <a:latin typeface="Arial Nova Cond" panose="020B0506020202020204" pitchFamily="34" charset="0"/>
              <a:cs typeface="Calibri" panose="020F0502020204030204" pitchFamily="34" charset="0"/>
            </a:endParaRPr>
          </a:p>
        </p:txBody>
      </p:sp>
      <p:sp>
        <p:nvSpPr>
          <p:cNvPr id="8066" name="Google Shape;8066;p46" descr="Image 04: Building Continuum of Care Infrastructure: DHCS, $310M&#13;&#10;"/>
          <p:cNvSpPr txBox="1">
            <a:spLocks noGrp="1"/>
          </p:cNvSpPr>
          <p:nvPr>
            <p:ph type="subTitle" idx="4"/>
          </p:nvPr>
        </p:nvSpPr>
        <p:spPr>
          <a:xfrm>
            <a:off x="1470912" y="4268347"/>
            <a:ext cx="3740800" cy="614000"/>
          </a:xfrm>
          <a:prstGeom prst="rect">
            <a:avLst/>
          </a:prstGeom>
        </p:spPr>
        <p:txBody>
          <a:bodyPr spcFirstLastPara="1" wrap="square" lIns="121900" tIns="121900" rIns="121900" bIns="121900" anchor="t" anchorCtr="0">
            <a:noAutofit/>
          </a:bodyPr>
          <a:lstStyle/>
          <a:p>
            <a:pPr marL="0" indent="0">
              <a:spcAft>
                <a:spcPts val="1600"/>
              </a:spcAft>
            </a:pPr>
            <a:r>
              <a:rPr lang="en-US" sz="1867" dirty="0">
                <a:latin typeface="Arial Nova Cond" panose="020B0506020202020204" pitchFamily="34" charset="0"/>
                <a:cs typeface="Calibri" panose="020F0502020204030204" pitchFamily="34" charset="0"/>
              </a:rPr>
              <a:t>Building Continuum of Care Infrastructure: </a:t>
            </a:r>
            <a:r>
              <a:rPr lang="en-US" sz="1867" b="0" dirty="0">
                <a:solidFill>
                  <a:schemeClr val="bg1">
                    <a:lumMod val="50000"/>
                  </a:schemeClr>
                </a:solidFill>
                <a:latin typeface="Arial Nova Cond" panose="020B0506020202020204" pitchFamily="34" charset="0"/>
                <a:cs typeface="Calibri" panose="020F0502020204030204" pitchFamily="34" charset="0"/>
              </a:rPr>
              <a:t>DHCS, $310M</a:t>
            </a:r>
          </a:p>
        </p:txBody>
      </p:sp>
      <p:sp>
        <p:nvSpPr>
          <p:cNvPr id="8071" name="Google Shape;8071;p46"/>
          <p:cNvSpPr txBox="1">
            <a:spLocks noGrp="1"/>
          </p:cNvSpPr>
          <p:nvPr>
            <p:ph type="title" idx="9"/>
          </p:nvPr>
        </p:nvSpPr>
        <p:spPr>
          <a:xfrm>
            <a:off x="491485" y="1316084"/>
            <a:ext cx="998800" cy="614000"/>
          </a:xfrm>
          <a:prstGeom prst="rect">
            <a:avLst/>
          </a:prstGeom>
        </p:spPr>
        <p:txBody>
          <a:bodyPr spcFirstLastPara="1" wrap="square" lIns="121900" tIns="121900" rIns="121900" bIns="121900" anchor="ctr" anchorCtr="0">
            <a:noAutofit/>
          </a:bodyPr>
          <a:lstStyle/>
          <a:p>
            <a:pPr algn="ctr"/>
            <a:r>
              <a:rPr lang="en" sz="2667" dirty="0">
                <a:solidFill>
                  <a:schemeClr val="bg2"/>
                </a:solidFill>
                <a:latin typeface="Arial Nova" panose="020B0504020202020204" pitchFamily="34" charset="0"/>
                <a:hlinkClick r:id="rId3" action="ppaction://hlinksldjump">
                  <a:extLst>
                    <a:ext uri="{A12FA001-AC4F-418D-AE19-62706E023703}">
                      <ahyp:hlinkClr xmlns:ahyp="http://schemas.microsoft.com/office/drawing/2018/hyperlinkcolor" val="tx"/>
                    </a:ext>
                  </a:extLst>
                </a:hlinkClick>
              </a:rPr>
              <a:t>01</a:t>
            </a:r>
            <a:endParaRPr sz="2667" dirty="0">
              <a:solidFill>
                <a:schemeClr val="bg2"/>
              </a:solidFill>
              <a:latin typeface="Arial Nova" panose="020B0504020202020204" pitchFamily="34" charset="0"/>
              <a:hlinkClick r:id="rId3" action="ppaction://hlinksldjump">
                <a:extLst>
                  <a:ext uri="{A12FA001-AC4F-418D-AE19-62706E023703}">
                    <ahyp:hlinkClr xmlns:ahyp="http://schemas.microsoft.com/office/drawing/2018/hyperlinkcolor" val="tx"/>
                  </a:ext>
                </a:extLst>
              </a:hlinkClick>
            </a:endParaRPr>
          </a:p>
        </p:txBody>
      </p:sp>
      <p:sp>
        <p:nvSpPr>
          <p:cNvPr id="8072" name="Google Shape;8072;p46"/>
          <p:cNvSpPr txBox="1">
            <a:spLocks noGrp="1"/>
          </p:cNvSpPr>
          <p:nvPr>
            <p:ph type="title" idx="13"/>
          </p:nvPr>
        </p:nvSpPr>
        <p:spPr>
          <a:xfrm>
            <a:off x="465935" y="5165951"/>
            <a:ext cx="998800" cy="614000"/>
          </a:xfrm>
          <a:prstGeom prst="rect">
            <a:avLst/>
          </a:prstGeom>
        </p:spPr>
        <p:txBody>
          <a:bodyPr spcFirstLastPara="1" wrap="square" lIns="121900" tIns="121900" rIns="121900" bIns="121900" anchor="ctr" anchorCtr="0">
            <a:noAutofit/>
          </a:bodyPr>
          <a:lstStyle/>
          <a:p>
            <a:pPr algn="ctr"/>
            <a:r>
              <a:rPr lang="en" sz="2667" dirty="0">
                <a:solidFill>
                  <a:schemeClr val="bg2"/>
                </a:solidFill>
                <a:latin typeface="Arial Nova" panose="020B0504020202020204" pitchFamily="34" charset="0"/>
                <a:hlinkClick r:id="rId4" action="ppaction://hlinksldjump">
                  <a:extLst>
                    <a:ext uri="{A12FA001-AC4F-418D-AE19-62706E023703}">
                      <ahyp:hlinkClr xmlns:ahyp="http://schemas.microsoft.com/office/drawing/2018/hyperlinkcolor" val="tx"/>
                    </a:ext>
                  </a:extLst>
                </a:hlinkClick>
              </a:rPr>
              <a:t>05</a:t>
            </a:r>
            <a:endParaRPr sz="2667" dirty="0">
              <a:solidFill>
                <a:schemeClr val="bg2"/>
              </a:solidFill>
              <a:latin typeface="Arial Nova" panose="020B0504020202020204" pitchFamily="34" charset="0"/>
              <a:hlinkClick r:id="rId3" action="ppaction://hlinksldjump">
                <a:extLst>
                  <a:ext uri="{A12FA001-AC4F-418D-AE19-62706E023703}">
                    <ahyp:hlinkClr xmlns:ahyp="http://schemas.microsoft.com/office/drawing/2018/hyperlinkcolor" val="tx"/>
                  </a:ext>
                </a:extLst>
              </a:hlinkClick>
            </a:endParaRPr>
          </a:p>
        </p:txBody>
      </p:sp>
      <p:sp>
        <p:nvSpPr>
          <p:cNvPr id="8073" name="Google Shape;8073;p46"/>
          <p:cNvSpPr txBox="1">
            <a:spLocks noGrp="1"/>
          </p:cNvSpPr>
          <p:nvPr>
            <p:ph type="title" idx="14"/>
          </p:nvPr>
        </p:nvSpPr>
        <p:spPr>
          <a:xfrm>
            <a:off x="491485" y="2204524"/>
            <a:ext cx="998800" cy="614000"/>
          </a:xfrm>
          <a:prstGeom prst="rect">
            <a:avLst/>
          </a:prstGeom>
        </p:spPr>
        <p:txBody>
          <a:bodyPr spcFirstLastPara="1" wrap="square" lIns="121900" tIns="121900" rIns="121900" bIns="121900" anchor="ctr" anchorCtr="0">
            <a:noAutofit/>
          </a:bodyPr>
          <a:lstStyle/>
          <a:p>
            <a:pPr algn="ctr"/>
            <a:r>
              <a:rPr lang="en" sz="2667" dirty="0">
                <a:solidFill>
                  <a:schemeClr val="bg2"/>
                </a:solidFill>
                <a:latin typeface="Arial Nova" panose="020B0504020202020204" pitchFamily="34" charset="0"/>
                <a:hlinkClick r:id="rId3" action="ppaction://hlinksldjump">
                  <a:extLst>
                    <a:ext uri="{A12FA001-AC4F-418D-AE19-62706E023703}">
                      <ahyp:hlinkClr xmlns:ahyp="http://schemas.microsoft.com/office/drawing/2018/hyperlinkcolor" val="tx"/>
                    </a:ext>
                  </a:extLst>
                </a:hlinkClick>
              </a:rPr>
              <a:t>02</a:t>
            </a:r>
            <a:endParaRPr sz="2667" dirty="0">
              <a:solidFill>
                <a:schemeClr val="bg2"/>
              </a:solidFill>
              <a:latin typeface="Arial Nova" panose="020B0504020202020204" pitchFamily="34" charset="0"/>
              <a:hlinkClick r:id="rId5" action="ppaction://hlinksldjump">
                <a:extLst>
                  <a:ext uri="{A12FA001-AC4F-418D-AE19-62706E023703}">
                    <ahyp:hlinkClr xmlns:ahyp="http://schemas.microsoft.com/office/drawing/2018/hyperlinkcolor" val="tx"/>
                  </a:ext>
                </a:extLst>
              </a:hlinkClick>
            </a:endParaRPr>
          </a:p>
        </p:txBody>
      </p:sp>
      <p:sp>
        <p:nvSpPr>
          <p:cNvPr id="8074" name="Google Shape;8074;p46"/>
          <p:cNvSpPr txBox="1">
            <a:spLocks noGrp="1"/>
          </p:cNvSpPr>
          <p:nvPr>
            <p:ph type="title" idx="15"/>
          </p:nvPr>
        </p:nvSpPr>
        <p:spPr>
          <a:xfrm>
            <a:off x="5911352" y="1265652"/>
            <a:ext cx="998800" cy="614000"/>
          </a:xfrm>
          <a:prstGeom prst="rect">
            <a:avLst/>
          </a:prstGeom>
        </p:spPr>
        <p:txBody>
          <a:bodyPr spcFirstLastPara="1" wrap="square" lIns="121900" tIns="121900" rIns="121900" bIns="121900" anchor="ctr" anchorCtr="0">
            <a:noAutofit/>
          </a:bodyPr>
          <a:lstStyle/>
          <a:p>
            <a:pPr algn="ctr"/>
            <a:r>
              <a:rPr lang="en" sz="2667" dirty="0">
                <a:solidFill>
                  <a:schemeClr val="bg2"/>
                </a:solidFill>
                <a:latin typeface="Arial Nova" panose="020B0504020202020204" pitchFamily="34" charset="0"/>
                <a:hlinkClick r:id="rId6" action="ppaction://hlinksldjump">
                  <a:extLst>
                    <a:ext uri="{A12FA001-AC4F-418D-AE19-62706E023703}">
                      <ahyp:hlinkClr xmlns:ahyp="http://schemas.microsoft.com/office/drawing/2018/hyperlinkcolor" val="tx"/>
                    </a:ext>
                  </a:extLst>
                </a:hlinkClick>
              </a:rPr>
              <a:t>06</a:t>
            </a:r>
            <a:endParaRPr sz="2667" dirty="0">
              <a:solidFill>
                <a:schemeClr val="bg2"/>
              </a:solidFill>
              <a:latin typeface="Arial Nova" panose="020B0504020202020204" pitchFamily="34" charset="0"/>
              <a:hlinkClick r:id="rId7" action="ppaction://hlinksldjump">
                <a:extLst>
                  <a:ext uri="{A12FA001-AC4F-418D-AE19-62706E023703}">
                    <ahyp:hlinkClr xmlns:ahyp="http://schemas.microsoft.com/office/drawing/2018/hyperlinkcolor" val="tx"/>
                  </a:ext>
                </a:extLst>
              </a:hlinkClick>
            </a:endParaRPr>
          </a:p>
        </p:txBody>
      </p:sp>
      <p:cxnSp>
        <p:nvCxnSpPr>
          <p:cNvPr id="16" name="Straight Connector 15">
            <a:extLst>
              <a:ext uri="{FF2B5EF4-FFF2-40B4-BE49-F238E27FC236}">
                <a16:creationId xmlns:a16="http://schemas.microsoft.com/office/drawing/2014/main" id="{39721F64-999D-FE43-93D5-573CC71ADB48}"/>
              </a:ext>
            </a:extLst>
          </p:cNvPr>
          <p:cNvCxnSpPr/>
          <p:nvPr/>
        </p:nvCxnSpPr>
        <p:spPr>
          <a:xfrm>
            <a:off x="370417" y="6250080"/>
            <a:ext cx="1146048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Slide Number Placeholder 6">
            <a:extLst>
              <a:ext uri="{FF2B5EF4-FFF2-40B4-BE49-F238E27FC236}">
                <a16:creationId xmlns:a16="http://schemas.microsoft.com/office/drawing/2014/main" id="{94BC87AF-6A28-1B4F-8F9F-7A1B4E462E8F}"/>
              </a:ext>
            </a:extLst>
          </p:cNvPr>
          <p:cNvSpPr txBox="1">
            <a:spLocks/>
          </p:cNvSpPr>
          <p:nvPr/>
        </p:nvSpPr>
        <p:spPr>
          <a:xfrm>
            <a:off x="5931961" y="6474293"/>
            <a:ext cx="328081" cy="155233"/>
          </a:xfrm>
          <a:prstGeom prst="rect">
            <a:avLst/>
          </a:prstGeom>
          <a:noFill/>
          <a:ln>
            <a:noFill/>
          </a:ln>
        </p:spPr>
        <p:txBody>
          <a:bodyPr spcFirstLastPara="1" vert="horz" wrap="square" lIns="0" tIns="0" rIns="0" bIns="0" rtlCol="0"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Hind Siliguri"/>
              <a:buNone/>
              <a:defRPr sz="700" b="1" i="0" u="none" strike="noStrike" cap="none">
                <a:solidFill>
                  <a:schemeClr val="tx1"/>
                </a:solidFill>
                <a:latin typeface="Arial" pitchFamily="34" charset="0"/>
                <a:ea typeface="Encode Sans"/>
                <a:cs typeface="Arial" pitchFamily="34" charset="0"/>
                <a:sym typeface="Encode Sans"/>
              </a:defRPr>
            </a:lvl1pPr>
            <a:lvl2pPr marL="914400" marR="0" lvl="1"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9pPr>
          </a:lstStyle>
          <a:p>
            <a:pPr marL="609585" indent="-457189" defTabSz="1219170">
              <a:buClr>
                <a:srgbClr val="000000"/>
              </a:buClr>
              <a:defRPr/>
            </a:pPr>
            <a:fld id="{7BCC8D0D-EAEC-449D-9161-023DFF90F2E2}" type="slidenum">
              <a:rPr lang="en-US" sz="933" kern="0">
                <a:solidFill>
                  <a:srgbClr val="000000"/>
                </a:solidFill>
              </a:rPr>
              <a:pPr marL="609585" indent="-457189" defTabSz="1219170">
                <a:buClr>
                  <a:srgbClr val="000000"/>
                </a:buClr>
                <a:defRPr/>
              </a:pPr>
              <a:t>33</a:t>
            </a:fld>
            <a:endParaRPr lang="en-US" sz="933" kern="0" dirty="0">
              <a:solidFill>
                <a:srgbClr val="000000"/>
              </a:solidFill>
            </a:endParaRPr>
          </a:p>
        </p:txBody>
      </p:sp>
      <p:sp>
        <p:nvSpPr>
          <p:cNvPr id="20" name="Google Shape;8063;p46" descr="Image: 05 Plan Offered Behavioral Health Services: DHCS, $800M&#13;&#10;">
            <a:extLst>
              <a:ext uri="{FF2B5EF4-FFF2-40B4-BE49-F238E27FC236}">
                <a16:creationId xmlns:a16="http://schemas.microsoft.com/office/drawing/2014/main" id="{F4A3AD37-21B4-7346-85A3-88D33A0C1A13}"/>
              </a:ext>
            </a:extLst>
          </p:cNvPr>
          <p:cNvSpPr txBox="1">
            <a:spLocks/>
          </p:cNvSpPr>
          <p:nvPr/>
        </p:nvSpPr>
        <p:spPr>
          <a:xfrm>
            <a:off x="1464735" y="5177313"/>
            <a:ext cx="3910820" cy="614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Hind Siliguri"/>
              <a:buNone/>
              <a:defRPr sz="2100" b="1" i="0" u="none" strike="noStrike" cap="none">
                <a:solidFill>
                  <a:schemeClr val="dk1"/>
                </a:solidFill>
                <a:latin typeface="Encode Sans"/>
                <a:ea typeface="Encode Sans"/>
                <a:cs typeface="Encode Sans"/>
                <a:sym typeface="Encode Sans"/>
              </a:defRPr>
            </a:lvl1pPr>
            <a:lvl2pPr marL="914400" marR="0" lvl="1"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9pPr>
          </a:lstStyle>
          <a:p>
            <a:pPr marL="0" indent="0" algn="l" defTabSz="1219170">
              <a:spcAft>
                <a:spcPts val="1600"/>
              </a:spcAft>
              <a:buClr>
                <a:srgbClr val="000000"/>
              </a:buClr>
            </a:pPr>
            <a:r>
              <a:rPr lang="en-US" sz="1867" kern="0" dirty="0">
                <a:solidFill>
                  <a:srgbClr val="000000"/>
                </a:solidFill>
                <a:latin typeface="Arial Nova Cond" panose="020B0506020202020204" pitchFamily="34" charset="0"/>
                <a:cs typeface="Calibri" panose="020F0502020204030204" pitchFamily="34" charset="0"/>
              </a:rPr>
              <a:t>Plan Offered Behavioral Health Services: </a:t>
            </a:r>
            <a:r>
              <a:rPr lang="en-US" sz="1867" b="0" dirty="0">
                <a:solidFill>
                  <a:srgbClr val="FFFFFF">
                    <a:lumMod val="50000"/>
                  </a:srgbClr>
                </a:solidFill>
                <a:latin typeface="Arial Nova Cond" panose="020B0506020202020204" pitchFamily="34" charset="0"/>
                <a:cs typeface="Calibri" panose="020F0502020204030204" pitchFamily="34" charset="0"/>
              </a:rPr>
              <a:t>DHCS, $800M</a:t>
            </a:r>
          </a:p>
        </p:txBody>
      </p:sp>
      <p:sp>
        <p:nvSpPr>
          <p:cNvPr id="21" name="Google Shape;8064;p46" descr="Image: 06 School Behavioral Health Counselor + Behavioral Health Coach Workforce: OSHPD, $352M&#13;&#10;">
            <a:extLst>
              <a:ext uri="{FF2B5EF4-FFF2-40B4-BE49-F238E27FC236}">
                <a16:creationId xmlns:a16="http://schemas.microsoft.com/office/drawing/2014/main" id="{AD9CE125-A46B-CB4E-993C-286312C2170C}"/>
              </a:ext>
            </a:extLst>
          </p:cNvPr>
          <p:cNvSpPr txBox="1">
            <a:spLocks/>
          </p:cNvSpPr>
          <p:nvPr/>
        </p:nvSpPr>
        <p:spPr>
          <a:xfrm>
            <a:off x="6909863" y="1247593"/>
            <a:ext cx="5022493" cy="614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Hind Siliguri"/>
              <a:buNone/>
              <a:defRPr sz="2100" b="1" i="0" u="none" strike="noStrike" cap="none">
                <a:solidFill>
                  <a:schemeClr val="dk1"/>
                </a:solidFill>
                <a:latin typeface="Encode Sans"/>
                <a:ea typeface="Encode Sans"/>
                <a:cs typeface="Encode Sans"/>
                <a:sym typeface="Encode Sans"/>
              </a:defRPr>
            </a:lvl1pPr>
            <a:lvl2pPr marL="914400" marR="0" lvl="1"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9pPr>
          </a:lstStyle>
          <a:p>
            <a:pPr marL="0" indent="0" algn="l" defTabSz="1219170">
              <a:spcAft>
                <a:spcPts val="1600"/>
              </a:spcAft>
              <a:buClr>
                <a:srgbClr val="000000"/>
              </a:buClr>
            </a:pPr>
            <a:r>
              <a:rPr lang="en-US" sz="1867" kern="0" dirty="0">
                <a:solidFill>
                  <a:srgbClr val="000000"/>
                </a:solidFill>
                <a:latin typeface="Arial Nova Cond" panose="020B0506020202020204" pitchFamily="34" charset="0"/>
                <a:cs typeface="Calibri" panose="020F0502020204030204" pitchFamily="34" charset="0"/>
              </a:rPr>
              <a:t>School Behavioral Health Counselor + Behavioral Health Coach Workforce: </a:t>
            </a:r>
            <a:r>
              <a:rPr lang="en-US" sz="1867" b="0" dirty="0">
                <a:solidFill>
                  <a:srgbClr val="FFFFFF">
                    <a:lumMod val="50000"/>
                  </a:srgbClr>
                </a:solidFill>
                <a:latin typeface="Arial Nova Cond" panose="020B0506020202020204" pitchFamily="34" charset="0"/>
                <a:cs typeface="Calibri" panose="020F0502020204030204" pitchFamily="34" charset="0"/>
              </a:rPr>
              <a:t>OSHPD, $352M</a:t>
            </a:r>
          </a:p>
          <a:p>
            <a:pPr marL="0" indent="0" algn="l" defTabSz="1219170">
              <a:spcAft>
                <a:spcPts val="1600"/>
              </a:spcAft>
              <a:buClr>
                <a:srgbClr val="000000"/>
              </a:buClr>
            </a:pPr>
            <a:endParaRPr lang="en-US" sz="1867" kern="0" dirty="0">
              <a:solidFill>
                <a:srgbClr val="000000"/>
              </a:solidFill>
              <a:latin typeface="Arial Nova Cond" panose="020B0506020202020204" pitchFamily="34" charset="0"/>
              <a:cs typeface="Calibri" panose="020F0502020204030204" pitchFamily="34" charset="0"/>
            </a:endParaRPr>
          </a:p>
          <a:p>
            <a:pPr marL="0" indent="0" algn="l" defTabSz="1219170">
              <a:spcAft>
                <a:spcPts val="1600"/>
              </a:spcAft>
              <a:buClr>
                <a:srgbClr val="000000"/>
              </a:buClr>
            </a:pPr>
            <a:endParaRPr lang="en-US" sz="1867" kern="0" dirty="0">
              <a:solidFill>
                <a:srgbClr val="000000"/>
              </a:solidFill>
              <a:latin typeface="Arial Nova Cond" panose="020B0506020202020204" pitchFamily="34" charset="0"/>
              <a:cs typeface="Calibri" panose="020F0502020204030204" pitchFamily="34" charset="0"/>
            </a:endParaRPr>
          </a:p>
        </p:txBody>
      </p:sp>
      <p:sp>
        <p:nvSpPr>
          <p:cNvPr id="22" name="Google Shape;8065;p46" descr="Image: 07 Broad Behavioral Health Workforce Capacity: OSHPD, $448M&#13;&#10;">
            <a:extLst>
              <a:ext uri="{FF2B5EF4-FFF2-40B4-BE49-F238E27FC236}">
                <a16:creationId xmlns:a16="http://schemas.microsoft.com/office/drawing/2014/main" id="{53BE1F48-8C83-AD4E-8161-A253FDB9D29D}"/>
              </a:ext>
            </a:extLst>
          </p:cNvPr>
          <p:cNvSpPr txBox="1">
            <a:spLocks/>
          </p:cNvSpPr>
          <p:nvPr/>
        </p:nvSpPr>
        <p:spPr>
          <a:xfrm>
            <a:off x="6909863" y="2173200"/>
            <a:ext cx="3997887" cy="614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Hind Siliguri"/>
              <a:buNone/>
              <a:defRPr sz="2100" b="1" i="0" u="none" strike="noStrike" cap="none">
                <a:solidFill>
                  <a:schemeClr val="dk1"/>
                </a:solidFill>
                <a:latin typeface="Encode Sans"/>
                <a:ea typeface="Encode Sans"/>
                <a:cs typeface="Encode Sans"/>
                <a:sym typeface="Encode Sans"/>
              </a:defRPr>
            </a:lvl1pPr>
            <a:lvl2pPr marL="914400" marR="0" lvl="1"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9pPr>
          </a:lstStyle>
          <a:p>
            <a:pPr marL="0" indent="0" algn="l" defTabSz="1219170">
              <a:spcAft>
                <a:spcPts val="1600"/>
              </a:spcAft>
              <a:buClr>
                <a:srgbClr val="000000"/>
              </a:buClr>
            </a:pPr>
            <a:r>
              <a:rPr lang="en-US" sz="1867" kern="0" dirty="0">
                <a:solidFill>
                  <a:srgbClr val="000000"/>
                </a:solidFill>
                <a:latin typeface="Arial Nova Cond" panose="020B0506020202020204" pitchFamily="34" charset="0"/>
                <a:cs typeface="Calibri" panose="020F0502020204030204" pitchFamily="34" charset="0"/>
              </a:rPr>
              <a:t>Broad Behavioral Health Workforce Capacity: </a:t>
            </a:r>
            <a:r>
              <a:rPr lang="en-US" sz="1867" b="0" dirty="0">
                <a:solidFill>
                  <a:srgbClr val="FFFFFF">
                    <a:lumMod val="50000"/>
                  </a:srgbClr>
                </a:solidFill>
                <a:latin typeface="Arial Nova Cond" panose="020B0506020202020204" pitchFamily="34" charset="0"/>
                <a:cs typeface="Calibri" panose="020F0502020204030204" pitchFamily="34" charset="0"/>
              </a:rPr>
              <a:t>OSHPD, $448M</a:t>
            </a:r>
          </a:p>
          <a:p>
            <a:pPr marL="0" indent="0" algn="l" defTabSz="1219170">
              <a:spcAft>
                <a:spcPts val="1600"/>
              </a:spcAft>
              <a:buClr>
                <a:srgbClr val="000000"/>
              </a:buClr>
            </a:pPr>
            <a:endParaRPr lang="en-US" sz="1867" kern="0" dirty="0">
              <a:solidFill>
                <a:srgbClr val="000000"/>
              </a:solidFill>
              <a:latin typeface="Arial Nova Cond" panose="020B0506020202020204" pitchFamily="34" charset="0"/>
              <a:cs typeface="Calibri" panose="020F0502020204030204" pitchFamily="34" charset="0"/>
            </a:endParaRPr>
          </a:p>
        </p:txBody>
      </p:sp>
      <p:sp>
        <p:nvSpPr>
          <p:cNvPr id="23" name="Google Shape;8066;p46" descr="Image: 08 Pediatric, Primary Care And Other Healthcare Providers: DHCS, $50M&#13;&#10;">
            <a:extLst>
              <a:ext uri="{FF2B5EF4-FFF2-40B4-BE49-F238E27FC236}">
                <a16:creationId xmlns:a16="http://schemas.microsoft.com/office/drawing/2014/main" id="{8468654E-2424-4041-BC8E-4825D1C7203E}"/>
              </a:ext>
            </a:extLst>
          </p:cNvPr>
          <p:cNvSpPr txBox="1">
            <a:spLocks/>
          </p:cNvSpPr>
          <p:nvPr/>
        </p:nvSpPr>
        <p:spPr>
          <a:xfrm>
            <a:off x="6909863" y="3149413"/>
            <a:ext cx="4683827" cy="614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Hind Siliguri"/>
              <a:buNone/>
              <a:defRPr sz="2100" b="1" i="0" u="none" strike="noStrike" cap="none">
                <a:solidFill>
                  <a:schemeClr val="dk1"/>
                </a:solidFill>
                <a:latin typeface="Encode Sans"/>
                <a:ea typeface="Encode Sans"/>
                <a:cs typeface="Encode Sans"/>
                <a:sym typeface="Encode Sans"/>
              </a:defRPr>
            </a:lvl1pPr>
            <a:lvl2pPr marL="914400" marR="0" lvl="1"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9pPr>
          </a:lstStyle>
          <a:p>
            <a:pPr marL="0" indent="0" algn="l" defTabSz="1219170">
              <a:spcAft>
                <a:spcPts val="1600"/>
              </a:spcAft>
              <a:buClr>
                <a:srgbClr val="000000"/>
              </a:buClr>
            </a:pPr>
            <a:r>
              <a:rPr lang="en-US" sz="1867" kern="0" dirty="0">
                <a:solidFill>
                  <a:srgbClr val="000000"/>
                </a:solidFill>
                <a:latin typeface="Arial Nova Cond" panose="020B0506020202020204" pitchFamily="34" charset="0"/>
                <a:cs typeface="Calibri" panose="020F0502020204030204" pitchFamily="34" charset="0"/>
              </a:rPr>
              <a:t>Pediatric, Primary Care And Other Healthcare Providers: </a:t>
            </a:r>
            <a:r>
              <a:rPr lang="en-US" sz="1867" b="0" dirty="0">
                <a:solidFill>
                  <a:srgbClr val="FFFFFF">
                    <a:lumMod val="50000"/>
                  </a:srgbClr>
                </a:solidFill>
                <a:latin typeface="Arial Nova Cond" panose="020B0506020202020204" pitchFamily="34" charset="0"/>
                <a:ea typeface="+mn-ea"/>
                <a:cs typeface="Calibri" panose="020F0502020204030204" pitchFamily="34" charset="0"/>
              </a:rPr>
              <a:t>DHCS, $50M</a:t>
            </a:r>
            <a:endParaRPr lang="en-US" sz="1867" kern="0" dirty="0">
              <a:solidFill>
                <a:srgbClr val="000000"/>
              </a:solidFill>
              <a:latin typeface="Arial Nova Cond" panose="020B0506020202020204" pitchFamily="34" charset="0"/>
              <a:cs typeface="Calibri" panose="020F0502020204030204" pitchFamily="34" charset="0"/>
            </a:endParaRPr>
          </a:p>
        </p:txBody>
      </p:sp>
      <p:sp>
        <p:nvSpPr>
          <p:cNvPr id="24" name="Google Shape;8071;p46">
            <a:hlinkClick r:id="rId4" action="ppaction://hlinksldjump"/>
            <a:extLst>
              <a:ext uri="{FF2B5EF4-FFF2-40B4-BE49-F238E27FC236}">
                <a16:creationId xmlns:a16="http://schemas.microsoft.com/office/drawing/2014/main" id="{27CC5A73-7983-4848-A1A6-8D663BAA67F0}"/>
              </a:ext>
            </a:extLst>
          </p:cNvPr>
          <p:cNvSpPr txBox="1">
            <a:spLocks/>
          </p:cNvSpPr>
          <p:nvPr/>
        </p:nvSpPr>
        <p:spPr>
          <a:xfrm>
            <a:off x="491485" y="3079663"/>
            <a:ext cx="998800" cy="614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ncode Sans"/>
              <a:buNone/>
              <a:defRPr sz="3000" b="1" i="0" u="none" strike="noStrike" cap="none">
                <a:solidFill>
                  <a:schemeClr val="accent1"/>
                </a:solidFill>
                <a:latin typeface="Encode Sans"/>
                <a:ea typeface="Encode Sans"/>
                <a:cs typeface="Encode Sans"/>
                <a:sym typeface="Encode Sans"/>
              </a:defRPr>
            </a:lvl1pPr>
            <a:lvl2pPr marR="0" lvl="1"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2pPr>
            <a:lvl3pPr marR="0" lvl="2"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3pPr>
            <a:lvl4pPr marR="0" lvl="3"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4pPr>
            <a:lvl5pPr marR="0" lvl="4"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5pPr>
            <a:lvl6pPr marR="0" lvl="5"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6pPr>
            <a:lvl7pPr marR="0" lvl="6"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7pPr>
            <a:lvl8pPr marR="0" lvl="7"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8pPr>
            <a:lvl9pPr marR="0" lvl="8"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9pPr>
          </a:lstStyle>
          <a:p>
            <a:pPr defTabSz="1219170">
              <a:buClr>
                <a:srgbClr val="000000"/>
              </a:buClr>
            </a:pPr>
            <a:r>
              <a:rPr lang="en" sz="2667" kern="0" dirty="0">
                <a:solidFill>
                  <a:srgbClr val="00AEFF"/>
                </a:solidFill>
                <a:latin typeface="Arial Nova" panose="020B0504020202020204" pitchFamily="34" charset="0"/>
                <a:hlinkClick r:id="rId5" action="ppaction://hlinksldjump">
                  <a:extLst>
                    <a:ext uri="{A12FA001-AC4F-418D-AE19-62706E023703}">
                      <ahyp:hlinkClr xmlns:ahyp="http://schemas.microsoft.com/office/drawing/2018/hyperlinkcolor" val="tx"/>
                    </a:ext>
                  </a:extLst>
                </a:hlinkClick>
              </a:rPr>
              <a:t>03</a:t>
            </a:r>
            <a:endParaRPr lang="en" sz="2667" kern="0" dirty="0">
              <a:solidFill>
                <a:srgbClr val="00AEFF"/>
              </a:solidFill>
              <a:latin typeface="Arial Nova" panose="020B0504020202020204" pitchFamily="34" charset="0"/>
            </a:endParaRPr>
          </a:p>
        </p:txBody>
      </p:sp>
      <p:sp>
        <p:nvSpPr>
          <p:cNvPr id="25" name="Google Shape;8072;p46">
            <a:hlinkClick r:id="rId6" action="ppaction://hlinksldjump"/>
            <a:extLst>
              <a:ext uri="{FF2B5EF4-FFF2-40B4-BE49-F238E27FC236}">
                <a16:creationId xmlns:a16="http://schemas.microsoft.com/office/drawing/2014/main" id="{2FEC468B-B71C-EF42-90FF-B9864B37F5AB}"/>
              </a:ext>
            </a:extLst>
          </p:cNvPr>
          <p:cNvSpPr txBox="1">
            <a:spLocks/>
          </p:cNvSpPr>
          <p:nvPr/>
        </p:nvSpPr>
        <p:spPr>
          <a:xfrm>
            <a:off x="5911063" y="2165053"/>
            <a:ext cx="998800" cy="614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ncode Sans"/>
              <a:buNone/>
              <a:defRPr sz="3000" b="1" i="0" u="none" strike="noStrike" cap="none">
                <a:solidFill>
                  <a:schemeClr val="accent1"/>
                </a:solidFill>
                <a:latin typeface="Encode Sans"/>
                <a:ea typeface="Encode Sans"/>
                <a:cs typeface="Encode Sans"/>
                <a:sym typeface="Encode Sans"/>
              </a:defRPr>
            </a:lvl1pPr>
            <a:lvl2pPr marR="0" lvl="1"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2pPr>
            <a:lvl3pPr marR="0" lvl="2"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3pPr>
            <a:lvl4pPr marR="0" lvl="3"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4pPr>
            <a:lvl5pPr marR="0" lvl="4"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5pPr>
            <a:lvl6pPr marR="0" lvl="5"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6pPr>
            <a:lvl7pPr marR="0" lvl="6"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7pPr>
            <a:lvl8pPr marR="0" lvl="7"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8pPr>
            <a:lvl9pPr marR="0" lvl="8"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9pPr>
          </a:lstStyle>
          <a:p>
            <a:pPr defTabSz="1219170">
              <a:buClr>
                <a:srgbClr val="000000"/>
              </a:buClr>
            </a:pPr>
            <a:r>
              <a:rPr lang="en" sz="2667" kern="0" dirty="0">
                <a:solidFill>
                  <a:srgbClr val="00AEFF"/>
                </a:solidFill>
                <a:latin typeface="Arial Nova" panose="020B0504020202020204" pitchFamily="34" charset="0"/>
                <a:hlinkClick r:id="rId8" action="ppaction://hlinksldjump">
                  <a:extLst>
                    <a:ext uri="{A12FA001-AC4F-418D-AE19-62706E023703}">
                      <ahyp:hlinkClr xmlns:ahyp="http://schemas.microsoft.com/office/drawing/2018/hyperlinkcolor" val="tx"/>
                    </a:ext>
                  </a:extLst>
                </a:hlinkClick>
              </a:rPr>
              <a:t>07</a:t>
            </a:r>
            <a:endParaRPr lang="en" sz="2667" kern="0" dirty="0">
              <a:solidFill>
                <a:srgbClr val="00AEFF"/>
              </a:solidFill>
              <a:latin typeface="Arial Nova" panose="020B0504020202020204" pitchFamily="34" charset="0"/>
            </a:endParaRPr>
          </a:p>
        </p:txBody>
      </p:sp>
      <p:sp>
        <p:nvSpPr>
          <p:cNvPr id="26" name="Google Shape;8073;p46">
            <a:hlinkClick r:id="rId8" action="ppaction://hlinksldjump"/>
            <a:extLst>
              <a:ext uri="{FF2B5EF4-FFF2-40B4-BE49-F238E27FC236}">
                <a16:creationId xmlns:a16="http://schemas.microsoft.com/office/drawing/2014/main" id="{AFF975D0-6FFC-AF44-A593-C30B8AE96BC7}"/>
              </a:ext>
            </a:extLst>
          </p:cNvPr>
          <p:cNvSpPr txBox="1">
            <a:spLocks/>
          </p:cNvSpPr>
          <p:nvPr/>
        </p:nvSpPr>
        <p:spPr>
          <a:xfrm>
            <a:off x="491485" y="4244225"/>
            <a:ext cx="998800" cy="614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ncode Sans"/>
              <a:buNone/>
              <a:defRPr sz="3000" b="1" i="0" u="none" strike="noStrike" cap="none">
                <a:solidFill>
                  <a:schemeClr val="accent1"/>
                </a:solidFill>
                <a:latin typeface="Encode Sans"/>
                <a:ea typeface="Encode Sans"/>
                <a:cs typeface="Encode Sans"/>
                <a:sym typeface="Encode Sans"/>
              </a:defRPr>
            </a:lvl1pPr>
            <a:lvl2pPr marR="0" lvl="1"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2pPr>
            <a:lvl3pPr marR="0" lvl="2"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3pPr>
            <a:lvl4pPr marR="0" lvl="3"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4pPr>
            <a:lvl5pPr marR="0" lvl="4"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5pPr>
            <a:lvl6pPr marR="0" lvl="5"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6pPr>
            <a:lvl7pPr marR="0" lvl="6"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7pPr>
            <a:lvl8pPr marR="0" lvl="7"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8pPr>
            <a:lvl9pPr marR="0" lvl="8"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9pPr>
          </a:lstStyle>
          <a:p>
            <a:pPr defTabSz="1219170">
              <a:buClr>
                <a:srgbClr val="000000"/>
              </a:buClr>
            </a:pPr>
            <a:r>
              <a:rPr lang="en" sz="2667" kern="0" dirty="0">
                <a:solidFill>
                  <a:srgbClr val="00AEFF"/>
                </a:solidFill>
                <a:latin typeface="Arial Nova" panose="020B0504020202020204" pitchFamily="34" charset="0"/>
                <a:hlinkClick r:id="rId7" action="ppaction://hlinksldjump">
                  <a:extLst>
                    <a:ext uri="{A12FA001-AC4F-418D-AE19-62706E023703}">
                      <ahyp:hlinkClr xmlns:ahyp="http://schemas.microsoft.com/office/drawing/2018/hyperlinkcolor" val="tx"/>
                    </a:ext>
                  </a:extLst>
                </a:hlinkClick>
              </a:rPr>
              <a:t>04</a:t>
            </a:r>
            <a:endParaRPr lang="en" sz="2667" kern="0" dirty="0">
              <a:solidFill>
                <a:srgbClr val="00AEFF"/>
              </a:solidFill>
              <a:latin typeface="Arial Nova" panose="020B0504020202020204" pitchFamily="34" charset="0"/>
            </a:endParaRPr>
          </a:p>
        </p:txBody>
      </p:sp>
      <p:sp>
        <p:nvSpPr>
          <p:cNvPr id="27" name="Google Shape;8074;p46">
            <a:hlinkClick r:id="rId9" action="ppaction://hlinksldjump"/>
            <a:extLst>
              <a:ext uri="{FF2B5EF4-FFF2-40B4-BE49-F238E27FC236}">
                <a16:creationId xmlns:a16="http://schemas.microsoft.com/office/drawing/2014/main" id="{D13F3906-06D3-7340-B6DF-4580997E11A8}"/>
              </a:ext>
            </a:extLst>
          </p:cNvPr>
          <p:cNvSpPr txBox="1">
            <a:spLocks/>
          </p:cNvSpPr>
          <p:nvPr/>
        </p:nvSpPr>
        <p:spPr>
          <a:xfrm>
            <a:off x="5911061" y="3145108"/>
            <a:ext cx="998800" cy="614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ncode Sans"/>
              <a:buNone/>
              <a:defRPr sz="3000" b="1" i="0" u="none" strike="noStrike" cap="none">
                <a:solidFill>
                  <a:schemeClr val="accent1"/>
                </a:solidFill>
                <a:latin typeface="Encode Sans"/>
                <a:ea typeface="Encode Sans"/>
                <a:cs typeface="Encode Sans"/>
                <a:sym typeface="Encode Sans"/>
              </a:defRPr>
            </a:lvl1pPr>
            <a:lvl2pPr marR="0" lvl="1"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2pPr>
            <a:lvl3pPr marR="0" lvl="2"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3pPr>
            <a:lvl4pPr marR="0" lvl="3"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4pPr>
            <a:lvl5pPr marR="0" lvl="4"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5pPr>
            <a:lvl6pPr marR="0" lvl="5"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6pPr>
            <a:lvl7pPr marR="0" lvl="6"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7pPr>
            <a:lvl8pPr marR="0" lvl="7"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8pPr>
            <a:lvl9pPr marR="0" lvl="8"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9pPr>
          </a:lstStyle>
          <a:p>
            <a:pPr defTabSz="1219170">
              <a:buClr>
                <a:srgbClr val="000000"/>
              </a:buClr>
            </a:pPr>
            <a:r>
              <a:rPr lang="en" sz="2667" kern="0" dirty="0">
                <a:solidFill>
                  <a:srgbClr val="00AEFF"/>
                </a:solidFill>
                <a:latin typeface="Arial Nova" panose="020B0504020202020204" pitchFamily="34" charset="0"/>
                <a:hlinkClick r:id="rId9" action="ppaction://hlinksldjump">
                  <a:extLst>
                    <a:ext uri="{A12FA001-AC4F-418D-AE19-62706E023703}">
                      <ahyp:hlinkClr xmlns:ahyp="http://schemas.microsoft.com/office/drawing/2018/hyperlinkcolor" val="tx"/>
                    </a:ext>
                  </a:extLst>
                </a:hlinkClick>
              </a:rPr>
              <a:t>08</a:t>
            </a:r>
            <a:endParaRPr lang="en" sz="2667" kern="0" dirty="0">
              <a:solidFill>
                <a:srgbClr val="00AEFF"/>
              </a:solidFill>
              <a:latin typeface="Arial Nova" panose="020B0504020202020204" pitchFamily="34" charset="0"/>
            </a:endParaRPr>
          </a:p>
        </p:txBody>
      </p:sp>
      <p:sp>
        <p:nvSpPr>
          <p:cNvPr id="38" name="Google Shape;8066;p46" descr="Image: 09 Comprehensive And Culturally And Linguistically Proficient Public Education And Change Campaign: CDPH + OSG, $100M&#13;&#10;">
            <a:extLst>
              <a:ext uri="{FF2B5EF4-FFF2-40B4-BE49-F238E27FC236}">
                <a16:creationId xmlns:a16="http://schemas.microsoft.com/office/drawing/2014/main" id="{5D32C2D3-8697-6440-960E-11110C1C5AF1}"/>
              </a:ext>
            </a:extLst>
          </p:cNvPr>
          <p:cNvSpPr txBox="1">
            <a:spLocks/>
          </p:cNvSpPr>
          <p:nvPr/>
        </p:nvSpPr>
        <p:spPr>
          <a:xfrm>
            <a:off x="6910153" y="3993672"/>
            <a:ext cx="4920744" cy="614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Hind Siliguri"/>
              <a:buNone/>
              <a:defRPr sz="2100" b="1" i="0" u="none" strike="noStrike" cap="none">
                <a:solidFill>
                  <a:schemeClr val="dk1"/>
                </a:solidFill>
                <a:latin typeface="Encode Sans"/>
                <a:ea typeface="Encode Sans"/>
                <a:cs typeface="Encode Sans"/>
                <a:sym typeface="Encode Sans"/>
              </a:defRPr>
            </a:lvl1pPr>
            <a:lvl2pPr marL="914400" marR="0" lvl="1"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9pPr>
          </a:lstStyle>
          <a:p>
            <a:pPr marL="0" indent="0" algn="l" defTabSz="1219170">
              <a:spcAft>
                <a:spcPts val="1600"/>
              </a:spcAft>
              <a:buClr>
                <a:srgbClr val="000000"/>
              </a:buClr>
            </a:pPr>
            <a:r>
              <a:rPr lang="en-US" sz="1867" kern="0" dirty="0">
                <a:solidFill>
                  <a:srgbClr val="000000"/>
                </a:solidFill>
                <a:latin typeface="Arial Nova Cond" panose="020B0506020202020204" pitchFamily="34" charset="0"/>
                <a:cs typeface="Calibri" panose="020F0502020204030204" pitchFamily="34" charset="0"/>
              </a:rPr>
              <a:t>Comprehensive And Culturally And Linguistically Proficient Public Education And Change Campaign: </a:t>
            </a:r>
            <a:r>
              <a:rPr lang="en-US" sz="1867" b="0" dirty="0">
                <a:solidFill>
                  <a:srgbClr val="FFFFFF">
                    <a:lumMod val="50000"/>
                  </a:srgbClr>
                </a:solidFill>
                <a:latin typeface="Arial Nova Cond" panose="020B0506020202020204" pitchFamily="34" charset="0"/>
                <a:ea typeface="+mn-ea"/>
                <a:cs typeface="Calibri" panose="020F0502020204030204" pitchFamily="34" charset="0"/>
              </a:rPr>
              <a:t>CDPH + OSG, $100M</a:t>
            </a:r>
          </a:p>
          <a:p>
            <a:pPr marL="0" indent="0" algn="l" defTabSz="1219170">
              <a:spcAft>
                <a:spcPts val="1600"/>
              </a:spcAft>
              <a:buClr>
                <a:srgbClr val="000000"/>
              </a:buClr>
            </a:pPr>
            <a:endParaRPr lang="en-US" sz="1867" kern="0" dirty="0">
              <a:solidFill>
                <a:srgbClr val="000000"/>
              </a:solidFill>
              <a:latin typeface="Arial Nova Cond" panose="020B0506020202020204" pitchFamily="34" charset="0"/>
              <a:cs typeface="Calibri" panose="020F0502020204030204" pitchFamily="34" charset="0"/>
            </a:endParaRPr>
          </a:p>
        </p:txBody>
      </p:sp>
      <p:sp>
        <p:nvSpPr>
          <p:cNvPr id="39" name="Google Shape;8074;p46">
            <a:hlinkClick r:id="rId9" action="ppaction://hlinksldjump"/>
            <a:extLst>
              <a:ext uri="{FF2B5EF4-FFF2-40B4-BE49-F238E27FC236}">
                <a16:creationId xmlns:a16="http://schemas.microsoft.com/office/drawing/2014/main" id="{14A1D3A3-E968-DB43-A48E-7675AB8950ED}"/>
              </a:ext>
            </a:extLst>
          </p:cNvPr>
          <p:cNvSpPr txBox="1">
            <a:spLocks/>
          </p:cNvSpPr>
          <p:nvPr/>
        </p:nvSpPr>
        <p:spPr>
          <a:xfrm>
            <a:off x="5911353" y="3989367"/>
            <a:ext cx="998800" cy="614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ncode Sans"/>
              <a:buNone/>
              <a:defRPr sz="3000" b="1" i="0" u="none" strike="noStrike" cap="none">
                <a:solidFill>
                  <a:schemeClr val="accent1"/>
                </a:solidFill>
                <a:latin typeface="Encode Sans"/>
                <a:ea typeface="Encode Sans"/>
                <a:cs typeface="Encode Sans"/>
                <a:sym typeface="Encode Sans"/>
              </a:defRPr>
            </a:lvl1pPr>
            <a:lvl2pPr marR="0" lvl="1"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2pPr>
            <a:lvl3pPr marR="0" lvl="2"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3pPr>
            <a:lvl4pPr marR="0" lvl="3"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4pPr>
            <a:lvl5pPr marR="0" lvl="4"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5pPr>
            <a:lvl6pPr marR="0" lvl="5"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6pPr>
            <a:lvl7pPr marR="0" lvl="6"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7pPr>
            <a:lvl8pPr marR="0" lvl="7"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8pPr>
            <a:lvl9pPr marR="0" lvl="8"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9pPr>
          </a:lstStyle>
          <a:p>
            <a:pPr defTabSz="1219170">
              <a:buClr>
                <a:srgbClr val="000000"/>
              </a:buClr>
            </a:pPr>
            <a:r>
              <a:rPr lang="en" sz="2667" kern="0" dirty="0">
                <a:solidFill>
                  <a:srgbClr val="00AEFF"/>
                </a:solidFill>
                <a:latin typeface="Arial Nova" panose="020B0504020202020204" pitchFamily="34" charset="0"/>
                <a:hlinkClick r:id="rId10" action="ppaction://hlinksldjump">
                  <a:extLst>
                    <a:ext uri="{A12FA001-AC4F-418D-AE19-62706E023703}">
                      <ahyp:hlinkClr xmlns:ahyp="http://schemas.microsoft.com/office/drawing/2018/hyperlinkcolor" val="tx"/>
                    </a:ext>
                  </a:extLst>
                </a:hlinkClick>
              </a:rPr>
              <a:t>09</a:t>
            </a:r>
            <a:endParaRPr lang="en" sz="2667" kern="0" dirty="0">
              <a:solidFill>
                <a:srgbClr val="00AEFF"/>
              </a:solidFill>
              <a:latin typeface="Arial Nova" panose="020B0504020202020204" pitchFamily="34" charset="0"/>
            </a:endParaRPr>
          </a:p>
        </p:txBody>
      </p:sp>
      <p:sp>
        <p:nvSpPr>
          <p:cNvPr id="40" name="Google Shape;8066;p46" descr="Image: 10 Oversight, Coordination, Convening, And Evaluation: DHCS, $70M&#13;&#10;">
            <a:extLst>
              <a:ext uri="{FF2B5EF4-FFF2-40B4-BE49-F238E27FC236}">
                <a16:creationId xmlns:a16="http://schemas.microsoft.com/office/drawing/2014/main" id="{B1C4F9FE-7E32-D341-B31A-76A4B56C5038}"/>
              </a:ext>
            </a:extLst>
          </p:cNvPr>
          <p:cNvSpPr txBox="1">
            <a:spLocks/>
          </p:cNvSpPr>
          <p:nvPr/>
        </p:nvSpPr>
        <p:spPr>
          <a:xfrm>
            <a:off x="6909863" y="5160179"/>
            <a:ext cx="4683827" cy="614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Hind Siliguri"/>
              <a:buNone/>
              <a:defRPr sz="2100" b="1" i="0" u="none" strike="noStrike" cap="none">
                <a:solidFill>
                  <a:schemeClr val="dk1"/>
                </a:solidFill>
                <a:latin typeface="Encode Sans"/>
                <a:ea typeface="Encode Sans"/>
                <a:cs typeface="Encode Sans"/>
                <a:sym typeface="Encode Sans"/>
              </a:defRPr>
            </a:lvl1pPr>
            <a:lvl2pPr marL="914400" marR="0" lvl="1"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1400"/>
              <a:buFont typeface="DM Sans"/>
              <a:buNone/>
              <a:defRPr sz="1400" b="1" i="0" u="none" strike="noStrike" cap="none">
                <a:solidFill>
                  <a:schemeClr val="dk1"/>
                </a:solidFill>
                <a:latin typeface="DM Sans"/>
                <a:ea typeface="DM Sans"/>
                <a:cs typeface="DM Sans"/>
                <a:sym typeface="DM Sans"/>
              </a:defRPr>
            </a:lvl9pPr>
          </a:lstStyle>
          <a:p>
            <a:pPr marL="0" indent="0" algn="l" defTabSz="1219170">
              <a:spcAft>
                <a:spcPts val="1600"/>
              </a:spcAft>
              <a:buClr>
                <a:srgbClr val="000000"/>
              </a:buClr>
            </a:pPr>
            <a:r>
              <a:rPr lang="en-US" sz="1867" kern="0" dirty="0">
                <a:solidFill>
                  <a:srgbClr val="000000"/>
                </a:solidFill>
                <a:latin typeface="Arial Nova Cond" panose="020B0506020202020204" pitchFamily="34" charset="0"/>
                <a:cs typeface="Calibri" panose="020F0502020204030204" pitchFamily="34" charset="0"/>
              </a:rPr>
              <a:t>Oversight, Coordination, Convening, And Evaluation: </a:t>
            </a:r>
            <a:r>
              <a:rPr lang="en-US" sz="1867" b="0" dirty="0">
                <a:solidFill>
                  <a:srgbClr val="FFFFFF">
                    <a:lumMod val="50000"/>
                  </a:srgbClr>
                </a:solidFill>
                <a:latin typeface="Arial Nova Cond" panose="020B0506020202020204" pitchFamily="34" charset="0"/>
                <a:ea typeface="+mn-ea"/>
                <a:cs typeface="Calibri" panose="020F0502020204030204" pitchFamily="34" charset="0"/>
              </a:rPr>
              <a:t>DHCS, $70M</a:t>
            </a:r>
          </a:p>
        </p:txBody>
      </p:sp>
      <p:sp>
        <p:nvSpPr>
          <p:cNvPr id="41" name="Google Shape;8074;p46">
            <a:hlinkClick r:id="rId11" action="ppaction://hlinksldjump"/>
            <a:extLst>
              <a:ext uri="{FF2B5EF4-FFF2-40B4-BE49-F238E27FC236}">
                <a16:creationId xmlns:a16="http://schemas.microsoft.com/office/drawing/2014/main" id="{D63B9CF3-2813-5442-9E36-4A7ADE731A99}"/>
              </a:ext>
            </a:extLst>
          </p:cNvPr>
          <p:cNvSpPr txBox="1">
            <a:spLocks/>
          </p:cNvSpPr>
          <p:nvPr/>
        </p:nvSpPr>
        <p:spPr>
          <a:xfrm>
            <a:off x="5911061" y="5155873"/>
            <a:ext cx="998800" cy="6140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Encode Sans"/>
              <a:buNone/>
              <a:defRPr sz="3000" b="1" i="0" u="none" strike="noStrike" cap="none">
                <a:solidFill>
                  <a:schemeClr val="accent1"/>
                </a:solidFill>
                <a:latin typeface="Encode Sans"/>
                <a:ea typeface="Encode Sans"/>
                <a:cs typeface="Encode Sans"/>
                <a:sym typeface="Encode Sans"/>
              </a:defRPr>
            </a:lvl1pPr>
            <a:lvl2pPr marR="0" lvl="1"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2pPr>
            <a:lvl3pPr marR="0" lvl="2"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3pPr>
            <a:lvl4pPr marR="0" lvl="3"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4pPr>
            <a:lvl5pPr marR="0" lvl="4"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5pPr>
            <a:lvl6pPr marR="0" lvl="5"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6pPr>
            <a:lvl7pPr marR="0" lvl="6"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7pPr>
            <a:lvl8pPr marR="0" lvl="7"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8pPr>
            <a:lvl9pPr marR="0" lvl="8" algn="r" rtl="0">
              <a:lnSpc>
                <a:spcPct val="100000"/>
              </a:lnSpc>
              <a:spcBef>
                <a:spcPts val="0"/>
              </a:spcBef>
              <a:spcAft>
                <a:spcPts val="0"/>
              </a:spcAft>
              <a:buClr>
                <a:schemeClr val="dk1"/>
              </a:buClr>
              <a:buSzPts val="1800"/>
              <a:buFont typeface="Encode Sans"/>
              <a:buNone/>
              <a:defRPr sz="1800" b="1" i="0" u="none" strike="noStrike" cap="none">
                <a:solidFill>
                  <a:schemeClr val="dk1"/>
                </a:solidFill>
                <a:latin typeface="Encode Sans"/>
                <a:ea typeface="Encode Sans"/>
                <a:cs typeface="Encode Sans"/>
                <a:sym typeface="Encode Sans"/>
              </a:defRPr>
            </a:lvl9pPr>
          </a:lstStyle>
          <a:p>
            <a:pPr defTabSz="1219170">
              <a:buClr>
                <a:srgbClr val="000000"/>
              </a:buClr>
            </a:pPr>
            <a:r>
              <a:rPr lang="en" sz="2667" kern="0" dirty="0">
                <a:solidFill>
                  <a:srgbClr val="00AEFF"/>
                </a:solidFill>
                <a:latin typeface="Arial Nova" panose="020B0504020202020204" pitchFamily="34" charset="0"/>
                <a:hlinkClick r:id="rId11" action="ppaction://hlinksldjump">
                  <a:extLst>
                    <a:ext uri="{A12FA001-AC4F-418D-AE19-62706E023703}">
                      <ahyp:hlinkClr xmlns:ahyp="http://schemas.microsoft.com/office/drawing/2018/hyperlinkcolor" val="tx"/>
                    </a:ext>
                  </a:extLst>
                </a:hlinkClick>
              </a:rPr>
              <a:t>10</a:t>
            </a:r>
            <a:endParaRPr lang="en" sz="2667" kern="0" dirty="0">
              <a:solidFill>
                <a:srgbClr val="00AEFF"/>
              </a:solidFill>
              <a:latin typeface="Arial Nova" panose="020B0504020202020204" pitchFamily="34" charset="0"/>
            </a:endParaRPr>
          </a:p>
        </p:txBody>
      </p:sp>
      <p:pic>
        <p:nvPicPr>
          <p:cNvPr id="28" name="Picture 2" descr="California Children&amp;#39;s Trust">
            <a:extLst>
              <a:ext uri="{FF2B5EF4-FFF2-40B4-BE49-F238E27FC236}">
                <a16:creationId xmlns:a16="http://schemas.microsoft.com/office/drawing/2014/main" id="{E998C0C4-A607-1949-BD0C-9114AA4C7336}"/>
              </a:ext>
            </a:extLst>
          </p:cNvPr>
          <p:cNvPicPr>
            <a:picLocks noChangeAspect="1" noChangeArrowheads="1"/>
          </p:cNvPicPr>
          <p:nvPr/>
        </p:nvPicPr>
        <p:blipFill rotWithShape="1">
          <a:blip r:embed="rId12" cstate="print">
            <a:biLevel thresh="75000"/>
            <a:extLst>
              <a:ext uri="{28A0092B-C50C-407E-A947-70E740481C1C}">
                <a14:useLocalDpi xmlns:a14="http://schemas.microsoft.com/office/drawing/2010/main" val="0"/>
              </a:ext>
            </a:extLst>
          </a:blip>
          <a:srcRect l="43373" t="9447"/>
          <a:stretch/>
        </p:blipFill>
        <p:spPr bwMode="auto">
          <a:xfrm>
            <a:off x="11150299" y="6341439"/>
            <a:ext cx="673684" cy="417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a:extLst>
              <a:ext uri="{FF2B5EF4-FFF2-40B4-BE49-F238E27FC236}">
                <a16:creationId xmlns:a16="http://schemas.microsoft.com/office/drawing/2014/main" id="{F65FC07B-8FA9-45EE-BD83-BE6A89E40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4225" y="9525"/>
            <a:ext cx="632777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Slide Number Placeholder 1">
            <a:extLst>
              <a:ext uri="{FF2B5EF4-FFF2-40B4-BE49-F238E27FC236}">
                <a16:creationId xmlns:a16="http://schemas.microsoft.com/office/drawing/2014/main" id="{4B597BEF-2E7D-49C8-B7BD-EE2C6D55C45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8FB0A1-6861-47DC-A790-42E27699BE1C}" type="slidenum">
              <a:rPr kumimoji="0" lang="en-US" altLang="en-US" sz="900" b="0" i="0" u="none" strike="noStrike" kern="1200" cap="none" spc="0" normalizeH="0" baseline="0" noProof="0" smtClean="0">
                <a:ln>
                  <a:noFill/>
                </a:ln>
                <a:solidFill>
                  <a:srgbClr val="5F5F5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900" b="0" i="0" u="none" strike="noStrike" kern="1200" cap="none" spc="0" normalizeH="0" baseline="0" noProof="0">
              <a:ln>
                <a:noFill/>
              </a:ln>
              <a:solidFill>
                <a:srgbClr val="5F5F5F"/>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2E4954C7-8E7D-4043-8DA8-6E791D106064}"/>
              </a:ext>
            </a:extLst>
          </p:cNvPr>
          <p:cNvSpPr/>
          <p:nvPr/>
        </p:nvSpPr>
        <p:spPr>
          <a:xfrm>
            <a:off x="0" y="914400"/>
            <a:ext cx="5935663" cy="491966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6021" name="TextBox 4">
            <a:extLst>
              <a:ext uri="{FF2B5EF4-FFF2-40B4-BE49-F238E27FC236}">
                <a16:creationId xmlns:a16="http://schemas.microsoft.com/office/drawing/2014/main" id="{E8BF8427-18EB-4A46-8B0D-13E20A866003}"/>
              </a:ext>
            </a:extLst>
          </p:cNvPr>
          <p:cNvSpPr txBox="1">
            <a:spLocks noChangeArrowheads="1"/>
          </p:cNvSpPr>
          <p:nvPr/>
        </p:nvSpPr>
        <p:spPr bwMode="auto">
          <a:xfrm>
            <a:off x="714034" y="1622425"/>
            <a:ext cx="4604466"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uLnTx/>
                <a:uFillTx/>
                <a:latin typeface="Nexa Bold"/>
                <a:ea typeface="Nexa Bold"/>
                <a:cs typeface="Nexa Bold"/>
              </a:rPr>
              <a:t>And Beyond Funding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uLnTx/>
                <a:uFillTx/>
                <a:latin typeface="Nexa Bold"/>
                <a:ea typeface="Nexa Bold"/>
                <a:cs typeface="Nexa Bold"/>
              </a:rPr>
              <a:t>Commitments…</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altLang="en-US" sz="4000" dirty="0">
              <a:solidFill>
                <a:srgbClr val="FFFFFF"/>
              </a:solidFill>
              <a:latin typeface="Nexa Bold"/>
              <a:ea typeface="Nexa Bold"/>
              <a:cs typeface="Nexa Bold"/>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uLnTx/>
                <a:uFillTx/>
                <a:latin typeface="Nexa Bold"/>
                <a:ea typeface="Nexa Bold"/>
                <a:cs typeface="Nexa Bold"/>
              </a:rPr>
              <a:t>There are real signs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uLnTx/>
                <a:uFillTx/>
                <a:latin typeface="Nexa Bold"/>
                <a:ea typeface="Nexa Bold"/>
                <a:cs typeface="Nexa Bold"/>
              </a:rPr>
              <a:t>of Progress</a:t>
            </a:r>
          </a:p>
        </p:txBody>
      </p:sp>
      <p:sp>
        <p:nvSpPr>
          <p:cNvPr id="9" name="Triangle 10">
            <a:extLst>
              <a:ext uri="{FF2B5EF4-FFF2-40B4-BE49-F238E27FC236}">
                <a16:creationId xmlns:a16="http://schemas.microsoft.com/office/drawing/2014/main" id="{318B340C-7CBA-4F99-9D6B-6D873F8B8A16}"/>
              </a:ext>
            </a:extLst>
          </p:cNvPr>
          <p:cNvSpPr/>
          <p:nvPr/>
        </p:nvSpPr>
        <p:spPr>
          <a:xfrm rot="10800000">
            <a:off x="2770188" y="936625"/>
            <a:ext cx="658812" cy="2921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Title 6">
            <a:extLst>
              <a:ext uri="{FF2B5EF4-FFF2-40B4-BE49-F238E27FC236}">
                <a16:creationId xmlns:a16="http://schemas.microsoft.com/office/drawing/2014/main" id="{D9AD50AA-2AFE-4ADA-9DEC-6E3DD4FAA451}"/>
              </a:ext>
            </a:extLst>
          </p:cNvPr>
          <p:cNvSpPr txBox="1">
            <a:spLocks/>
          </p:cNvSpPr>
          <p:nvPr/>
        </p:nvSpPr>
        <p:spPr>
          <a:xfrm>
            <a:off x="1057426" y="2930475"/>
            <a:ext cx="4135437" cy="1273175"/>
          </a:xfrm>
          <a:prstGeom prst="rect">
            <a:avLst/>
          </a:prstGeom>
          <a:noFill/>
          <a:ln>
            <a:noFill/>
          </a:ln>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1282024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270F-F7D0-47B3-BC67-B974D2051948}"/>
              </a:ext>
            </a:extLst>
          </p:cNvPr>
          <p:cNvSpPr>
            <a:spLocks noGrp="1"/>
          </p:cNvSpPr>
          <p:nvPr>
            <p:ph type="title"/>
          </p:nvPr>
        </p:nvSpPr>
        <p:spPr>
          <a:xfrm>
            <a:off x="405148" y="0"/>
            <a:ext cx="4186216" cy="3667715"/>
          </a:xfrm>
        </p:spPr>
        <p:txBody>
          <a:bodyPr>
            <a:normAutofit fontScale="90000"/>
          </a:bodyPr>
          <a:lstStyle/>
          <a:p>
            <a:r>
              <a:rPr lang="en-US" sz="4000" b="1" dirty="0">
                <a:solidFill>
                  <a:srgbClr val="052049"/>
                </a:solidFill>
                <a:latin typeface="Calibri" panose="020F0502020204030204"/>
              </a:rPr>
              <a:t>MEDICAL NECESSITY:</a:t>
            </a:r>
            <a:br>
              <a:rPr lang="en-US" sz="4000" b="1" dirty="0">
                <a:solidFill>
                  <a:srgbClr val="052049"/>
                </a:solidFill>
                <a:latin typeface="Calibri" panose="020F0502020204030204"/>
              </a:rPr>
            </a:br>
            <a:br>
              <a:rPr lang="en-US" sz="4000" b="1" dirty="0">
                <a:solidFill>
                  <a:srgbClr val="052049"/>
                </a:solidFill>
                <a:latin typeface="Calibri" panose="020F0502020204030204"/>
              </a:rPr>
            </a:br>
            <a:r>
              <a:rPr lang="en-US" sz="2000" b="1" dirty="0">
                <a:solidFill>
                  <a:srgbClr val="052049"/>
                </a:solidFill>
                <a:latin typeface="Calibri" panose="020F0502020204030204"/>
              </a:rPr>
              <a:t>THE REMOVAL OF DIAGNOSIS AS A PRE-REQUISITE FOR CARE IN COUNTY MENTAL HEALTH PLANS AND MEDICAL MANAGED CARE:</a:t>
            </a:r>
            <a:br>
              <a:rPr lang="en-US" sz="2000" b="1" dirty="0">
                <a:solidFill>
                  <a:srgbClr val="052049"/>
                </a:solidFill>
                <a:latin typeface="Calibri" panose="020F0502020204030204"/>
              </a:rPr>
            </a:br>
            <a:br>
              <a:rPr lang="en-US" sz="2000" b="1" dirty="0">
                <a:solidFill>
                  <a:srgbClr val="052049"/>
                </a:solidFill>
                <a:latin typeface="Calibri" panose="020F0502020204030204"/>
              </a:rPr>
            </a:br>
            <a:br>
              <a:rPr lang="en-US" sz="2000" b="1" dirty="0">
                <a:solidFill>
                  <a:srgbClr val="052049"/>
                </a:solidFill>
                <a:latin typeface="Calibri" panose="020F0502020204030204"/>
              </a:rPr>
            </a:br>
            <a:br>
              <a:rPr lang="en-US" sz="2000" b="1" dirty="0">
                <a:solidFill>
                  <a:srgbClr val="052049"/>
                </a:solidFill>
                <a:latin typeface="Calibri" panose="020F0502020204030204"/>
              </a:rPr>
            </a:br>
            <a:br>
              <a:rPr lang="en-US" sz="2000" b="1" dirty="0">
                <a:solidFill>
                  <a:srgbClr val="052049"/>
                </a:solidFill>
                <a:latin typeface="Calibri" panose="020F0502020204030204"/>
              </a:rPr>
            </a:br>
            <a:br>
              <a:rPr lang="en-US" sz="2000" b="1" dirty="0">
                <a:solidFill>
                  <a:srgbClr val="052049"/>
                </a:solidFill>
                <a:latin typeface="Calibri" panose="020F0502020204030204"/>
              </a:rPr>
            </a:br>
            <a:br>
              <a:rPr lang="en-US" sz="2000" b="1" dirty="0">
                <a:solidFill>
                  <a:srgbClr val="052049"/>
                </a:solidFill>
                <a:latin typeface="Calibri" panose="020F0502020204030204"/>
              </a:rPr>
            </a:br>
            <a:endParaRPr lang="en-US" sz="2000" dirty="0">
              <a:solidFill>
                <a:schemeClr val="bg1">
                  <a:lumMod val="95000"/>
                </a:schemeClr>
              </a:solidFill>
            </a:endParaRPr>
          </a:p>
        </p:txBody>
      </p:sp>
      <p:sp>
        <p:nvSpPr>
          <p:cNvPr id="4" name="Date Placeholder 3">
            <a:extLst>
              <a:ext uri="{FF2B5EF4-FFF2-40B4-BE49-F238E27FC236}">
                <a16:creationId xmlns:a16="http://schemas.microsoft.com/office/drawing/2014/main" id="{C2F5F768-6906-4D8F-B21C-DE50D010D47A}"/>
              </a:ext>
            </a:extLst>
          </p:cNvPr>
          <p:cNvSpPr>
            <a:spLocks noGrp="1"/>
          </p:cNvSpPr>
          <p:nvPr>
            <p:ph type="dt" sz="half" idx="10"/>
          </p:nvPr>
        </p:nvSpPr>
        <p:spPr>
          <a:ln>
            <a:solidFill>
              <a:schemeClr val="accent4"/>
            </a:solidFill>
          </a:ln>
        </p:spPr>
        <p:txBody>
          <a:bodyPr/>
          <a:lstStyle/>
          <a:p>
            <a:pPr defTabSz="1219170"/>
            <a:endParaRPr lang="en-US" sz="2800" b="1" dirty="0">
              <a:solidFill>
                <a:srgbClr val="052049"/>
              </a:solidFill>
              <a:latin typeface="Calibri" panose="020F0502020204030204"/>
            </a:endParaRPr>
          </a:p>
        </p:txBody>
      </p:sp>
      <p:sp>
        <p:nvSpPr>
          <p:cNvPr id="5" name="Footer Placeholder 4">
            <a:extLst>
              <a:ext uri="{FF2B5EF4-FFF2-40B4-BE49-F238E27FC236}">
                <a16:creationId xmlns:a16="http://schemas.microsoft.com/office/drawing/2014/main" id="{DA499191-232A-4934-958A-0F03310ADC46}"/>
              </a:ext>
            </a:extLst>
          </p:cNvPr>
          <p:cNvSpPr>
            <a:spLocks noGrp="1"/>
          </p:cNvSpPr>
          <p:nvPr>
            <p:ph type="ftr" sz="quarter" idx="11"/>
          </p:nvPr>
        </p:nvSpPr>
        <p:spPr/>
        <p:txBody>
          <a:bodyPr/>
          <a:lstStyle/>
          <a:p>
            <a:pPr defTabSz="1219170"/>
            <a:endParaRPr lang="en-US" sz="2400">
              <a:solidFill>
                <a:srgbClr val="052049"/>
              </a:solidFill>
              <a:latin typeface="Calibri" panose="020F0502020204030204"/>
            </a:endParaRPr>
          </a:p>
        </p:txBody>
      </p:sp>
      <p:sp>
        <p:nvSpPr>
          <p:cNvPr id="6" name="Slide Number Placeholder 5">
            <a:extLst>
              <a:ext uri="{FF2B5EF4-FFF2-40B4-BE49-F238E27FC236}">
                <a16:creationId xmlns:a16="http://schemas.microsoft.com/office/drawing/2014/main" id="{4011E7F9-E228-44DE-8D05-4AB98937B684}"/>
              </a:ext>
            </a:extLst>
          </p:cNvPr>
          <p:cNvSpPr>
            <a:spLocks noGrp="1"/>
          </p:cNvSpPr>
          <p:nvPr>
            <p:ph type="sldNum" sz="quarter" idx="12"/>
          </p:nvPr>
        </p:nvSpPr>
        <p:spPr/>
        <p:txBody>
          <a:bodyPr/>
          <a:lstStyle/>
          <a:p>
            <a:pPr defTabSz="1219170"/>
            <a:fld id="{688A816F-747F-40B8-8ECF-842E4112A2AB}" type="slidenum">
              <a:rPr lang="en-US" dirty="0">
                <a:solidFill>
                  <a:srgbClr val="052049"/>
                </a:solidFill>
              </a:rPr>
              <a:pPr defTabSz="1219170"/>
              <a:t>35</a:t>
            </a:fld>
            <a:endParaRPr lang="en-US" dirty="0">
              <a:solidFill>
                <a:srgbClr val="052049"/>
              </a:solidFill>
            </a:endParaRPr>
          </a:p>
        </p:txBody>
      </p:sp>
      <p:pic>
        <p:nvPicPr>
          <p:cNvPr id="7" name="Picture 7" descr="A screenshot of a computer&#10;&#10;Description generated with very high confidence">
            <a:extLst>
              <a:ext uri="{FF2B5EF4-FFF2-40B4-BE49-F238E27FC236}">
                <a16:creationId xmlns:a16="http://schemas.microsoft.com/office/drawing/2014/main" id="{76A7A50C-603F-48FD-A110-ECA4FC0BD346}"/>
              </a:ext>
            </a:extLst>
          </p:cNvPr>
          <p:cNvPicPr>
            <a:picLocks noChangeAspect="1"/>
          </p:cNvPicPr>
          <p:nvPr/>
        </p:nvPicPr>
        <p:blipFill rotWithShape="1">
          <a:blip r:embed="rId3"/>
          <a:srcRect l="29270" t="20298" r="20506" b="31000"/>
          <a:stretch/>
        </p:blipFill>
        <p:spPr>
          <a:xfrm>
            <a:off x="7440537" y="3871636"/>
            <a:ext cx="4578353" cy="2247894"/>
          </a:xfrm>
          <a:prstGeom prst="rect">
            <a:avLst/>
          </a:prstGeom>
        </p:spPr>
      </p:pic>
      <p:pic>
        <p:nvPicPr>
          <p:cNvPr id="8" name="Picture 7">
            <a:extLst>
              <a:ext uri="{FF2B5EF4-FFF2-40B4-BE49-F238E27FC236}">
                <a16:creationId xmlns:a16="http://schemas.microsoft.com/office/drawing/2014/main" id="{CC605293-16E4-4B5C-94A0-D0FEE234A0FF}"/>
              </a:ext>
            </a:extLst>
          </p:cNvPr>
          <p:cNvPicPr>
            <a:picLocks noChangeAspect="1"/>
          </p:cNvPicPr>
          <p:nvPr/>
        </p:nvPicPr>
        <p:blipFill>
          <a:blip r:embed="rId4"/>
          <a:stretch>
            <a:fillRect/>
          </a:stretch>
        </p:blipFill>
        <p:spPr>
          <a:xfrm>
            <a:off x="223429" y="2559460"/>
            <a:ext cx="4093501" cy="3877241"/>
          </a:xfrm>
          <a:prstGeom prst="rect">
            <a:avLst/>
          </a:prstGeom>
        </p:spPr>
      </p:pic>
      <p:pic>
        <p:nvPicPr>
          <p:cNvPr id="10" name="Picture 9">
            <a:extLst>
              <a:ext uri="{FF2B5EF4-FFF2-40B4-BE49-F238E27FC236}">
                <a16:creationId xmlns:a16="http://schemas.microsoft.com/office/drawing/2014/main" id="{024D7B1E-48AD-4823-94E3-FB77121AC6E7}"/>
              </a:ext>
            </a:extLst>
          </p:cNvPr>
          <p:cNvPicPr>
            <a:picLocks noChangeAspect="1"/>
          </p:cNvPicPr>
          <p:nvPr/>
        </p:nvPicPr>
        <p:blipFill>
          <a:blip r:embed="rId5"/>
          <a:stretch>
            <a:fillRect/>
          </a:stretch>
        </p:blipFill>
        <p:spPr>
          <a:xfrm>
            <a:off x="4591364" y="271968"/>
            <a:ext cx="5307170" cy="3572560"/>
          </a:xfrm>
          <a:prstGeom prst="rect">
            <a:avLst/>
          </a:prstGeom>
        </p:spPr>
      </p:pic>
    </p:spTree>
    <p:extLst>
      <p:ext uri="{BB962C8B-B14F-4D97-AF65-F5344CB8AC3E}">
        <p14:creationId xmlns:p14="http://schemas.microsoft.com/office/powerpoint/2010/main" val="240099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descr="Image that states: SYSTEMS CHANGE IN PRACTICE "/>
          <p:cNvSpPr txBox="1">
            <a:spLocks noGrp="1"/>
          </p:cNvSpPr>
          <p:nvPr>
            <p:ph type="title"/>
          </p:nvPr>
        </p:nvSpPr>
        <p:spPr>
          <a:xfrm>
            <a:off x="964017" y="670481"/>
            <a:ext cx="11063391" cy="387350"/>
          </a:xfrm>
          <a:prstGeom prst="rect">
            <a:avLst/>
          </a:prstGeom>
        </p:spPr>
        <p:txBody>
          <a:bodyPr vert="horz" wrap="square" lIns="0" tIns="17780" rIns="0" bIns="0" rtlCol="0">
            <a:spAutoFit/>
          </a:bodyPr>
          <a:lstStyle/>
          <a:p>
            <a:pPr marL="16933" marR="6773">
              <a:spcBef>
                <a:spcPts val="140"/>
              </a:spcBef>
            </a:pPr>
            <a:r>
              <a:rPr lang="en-US" sz="2667" b="1" dirty="0">
                <a:latin typeface="Arial" panose="020B0604020202020204" pitchFamily="34" charset="0"/>
                <a:cs typeface="Arial" panose="020B0604020202020204" pitchFamily="34" charset="0"/>
              </a:rPr>
              <a:t>SYSTEMS CHANGE IN PRACTICE </a:t>
            </a:r>
          </a:p>
        </p:txBody>
      </p:sp>
      <p:sp>
        <p:nvSpPr>
          <p:cNvPr id="5" name="object 5"/>
          <p:cNvSpPr txBox="1">
            <a:spLocks noGrp="1"/>
          </p:cNvSpPr>
          <p:nvPr>
            <p:ph type="sldNum" sz="quarter" idx="7"/>
          </p:nvPr>
        </p:nvSpPr>
        <p:spPr>
          <a:xfrm>
            <a:off x="11540471" y="6426396"/>
            <a:ext cx="248920" cy="164212"/>
          </a:xfrm>
          <a:prstGeom prst="rect">
            <a:avLst/>
          </a:prstGeom>
        </p:spPr>
        <p:txBody>
          <a:bodyPr vert="horz" wrap="square" lIns="0" tIns="0" rIns="0" bIns="0" rtlCol="0">
            <a:spAutoFit/>
          </a:bodyPr>
          <a:lstStyle>
            <a:defPPr>
              <a:defRPr lang="en-US"/>
            </a:defPPr>
            <a:lvl1pPr marL="0" algn="l" defTabSz="914400" rtl="0" eaLnBrk="1" latinLnBrk="0" hangingPunct="1">
              <a:defRPr sz="1067" b="0" i="0" kern="1200">
                <a:solidFill>
                  <a:srgbClr val="888888"/>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0799" marR="0" lvl="0" indent="0" algn="l" defTabSz="1219170" rtl="0" eaLnBrk="1" fontAlgn="auto" latinLnBrk="0" hangingPunct="1">
              <a:lnSpc>
                <a:spcPct val="100000"/>
              </a:lnSpc>
              <a:spcBef>
                <a:spcPts val="220"/>
              </a:spcBef>
              <a:spcAft>
                <a:spcPts val="0"/>
              </a:spcAft>
              <a:buClrTx/>
              <a:buSzTx/>
              <a:buFontTx/>
              <a:buNone/>
              <a:tabLst/>
              <a:defRPr/>
            </a:pPr>
            <a:fld id="{81D60167-4931-47E6-BA6A-407CBD079E47}" type="slidenum">
              <a:rPr kumimoji="0" lang="en-US" sz="1067" b="0" i="0" u="none" strike="noStrike" kern="1200" cap="none" spc="0" normalizeH="0" baseline="0" noProof="0" smtClean="0">
                <a:ln>
                  <a:noFill/>
                </a:ln>
                <a:solidFill>
                  <a:srgbClr val="888888"/>
                </a:solidFill>
                <a:effectLst/>
                <a:uLnTx/>
                <a:uFillTx/>
                <a:latin typeface="Arial" panose="020B0604020202020204" pitchFamily="34" charset="0"/>
                <a:ea typeface="+mn-ea"/>
                <a:cs typeface="Arial" panose="020B0604020202020204" pitchFamily="34" charset="0"/>
              </a:rPr>
              <a:pPr marL="50799" marR="0" lvl="0" indent="0" algn="l" defTabSz="1219170" rtl="0" eaLnBrk="1" fontAlgn="auto" latinLnBrk="0" hangingPunct="1">
                <a:lnSpc>
                  <a:spcPct val="100000"/>
                </a:lnSpc>
                <a:spcBef>
                  <a:spcPts val="220"/>
                </a:spcBef>
                <a:spcAft>
                  <a:spcPts val="0"/>
                </a:spcAft>
                <a:buClrTx/>
                <a:buSzTx/>
                <a:buFontTx/>
                <a:buNone/>
                <a:tabLst/>
                <a:defRPr/>
              </a:pPr>
              <a:t>36</a:t>
            </a:fld>
            <a:endParaRPr kumimoji="0" sz="1067" b="0" i="0" u="none" strike="noStrike" kern="1200" cap="none" spc="0" normalizeH="0" baseline="0" noProof="0" dirty="0">
              <a:ln>
                <a:noFill/>
              </a:ln>
              <a:solidFill>
                <a:srgbClr val="888888"/>
              </a:solidFill>
              <a:effectLst/>
              <a:uLnTx/>
              <a:uFillTx/>
              <a:latin typeface="Arial" panose="020B0604020202020204" pitchFamily="34" charset="0"/>
              <a:ea typeface="+mn-ea"/>
              <a:cs typeface="Arial" panose="020B0604020202020204" pitchFamily="34" charset="0"/>
            </a:endParaRPr>
          </a:p>
        </p:txBody>
      </p:sp>
      <p:sp>
        <p:nvSpPr>
          <p:cNvPr id="4" name="object 4" descr="Image that lists: &#10;Community Schools Act; LEA Billing Option Program State Plan Amendment (SPA) Implementation; MHSA Mental Health Student Services Act; DHCS Family Therapy Medical Necessity Guidance and Dyadic Benefit Design; ASES Funding Expansion and Leveraging Opportunities; CalAIM (Medi-Cal Reform Initiative); Youth BH Initiative; MediCal Managed Care Re Procurement&#13;&#10;"/>
          <p:cNvSpPr txBox="1"/>
          <p:nvPr/>
        </p:nvSpPr>
        <p:spPr>
          <a:xfrm>
            <a:off x="1494368" y="1992385"/>
            <a:ext cx="9425270" cy="4051388"/>
          </a:xfrm>
          <a:prstGeom prst="rect">
            <a:avLst/>
          </a:prstGeom>
        </p:spPr>
        <p:txBody>
          <a:bodyPr vert="horz" wrap="square" lIns="0" tIns="16087" rIns="0" bIns="0" rtlCol="0">
            <a:spAutoFit/>
          </a:bodyPr>
          <a:lstStyle/>
          <a:p>
            <a:pPr marL="0" marR="0" lvl="0" indent="0" algn="l" defTabSz="1219170" rtl="0" eaLnBrk="1" fontAlgn="auto" latinLnBrk="0" hangingPunct="1">
              <a:lnSpc>
                <a:spcPct val="100000"/>
              </a:lnSpc>
              <a:spcBef>
                <a:spcPts val="73"/>
              </a:spcBef>
              <a:spcAft>
                <a:spcPts val="0"/>
              </a:spcAft>
              <a:buClrTx/>
              <a:buSzTx/>
              <a:buFontTx/>
              <a:buNone/>
              <a:tabLst/>
              <a:defRPr/>
            </a:pPr>
            <a:endParaRPr kumimoji="0"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98770" marR="0" lvl="0" indent="-382684" algn="l" defTabSz="1219170" rtl="0" eaLnBrk="1" fontAlgn="auto" latinLnBrk="0" hangingPunct="1">
              <a:lnSpc>
                <a:spcPct val="100000"/>
              </a:lnSpc>
              <a:spcBef>
                <a:spcPts val="0"/>
              </a:spcBef>
              <a:spcAft>
                <a:spcPts val="0"/>
              </a:spcAft>
              <a:buClrTx/>
              <a:buSzTx/>
              <a:buFont typeface="Arial"/>
              <a:buChar char="•"/>
              <a:tabLst>
                <a:tab pos="398770" algn="l"/>
                <a:tab pos="399617" algn="l"/>
              </a:tabLst>
              <a:defRPr/>
            </a:pPr>
            <a:endParaRPr kumimoji="0" lang="en-US" sz="1867" b="0" i="0" u="none" strike="noStrike" kern="1200" cap="none" spc="-7"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398770" marR="0" lvl="0" indent="-382684"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tab pos="398770" algn="l"/>
                <a:tab pos="399617" algn="l"/>
              </a:tabLst>
              <a:defRPr/>
            </a:pPr>
            <a:r>
              <a:rPr kumimoji="0" lang="en-US" sz="1867" b="0" i="0" u="none" strike="noStrike" kern="1200" cap="none" spc="-7"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Community</a:t>
            </a:r>
            <a:r>
              <a:rPr kumimoji="0" lang="en-US" sz="1867" b="0" i="0" u="none" strike="noStrike" kern="1200" cap="none" spc="-7" normalizeH="0" noProof="0" dirty="0">
                <a:ln>
                  <a:noFill/>
                </a:ln>
                <a:solidFill>
                  <a:prstClr val="black"/>
                </a:solidFill>
                <a:effectLst/>
                <a:uLnTx/>
                <a:uFillTx/>
                <a:latin typeface="Arial" panose="020B0604020202020204" pitchFamily="34" charset="0"/>
                <a:ea typeface="+mn-ea"/>
                <a:cs typeface="Arial" panose="020B0604020202020204" pitchFamily="34" charset="0"/>
              </a:rPr>
              <a:t> Schools Act:</a:t>
            </a:r>
            <a:endParaRPr kumimoji="0" sz="18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98770" marR="0" lvl="0" indent="-382684" algn="l" defTabSz="1219170" rtl="0" eaLnBrk="1" fontAlgn="auto" latinLnBrk="0" hangingPunct="1">
              <a:lnSpc>
                <a:spcPct val="100000"/>
              </a:lnSpc>
              <a:spcBef>
                <a:spcPts val="447"/>
              </a:spcBef>
              <a:spcAft>
                <a:spcPts val="0"/>
              </a:spcAft>
              <a:buClrTx/>
              <a:buSzTx/>
              <a:buFont typeface="Courier New" panose="02070309020205020404" pitchFamily="49" charset="0"/>
              <a:buChar char="o"/>
              <a:tabLst>
                <a:tab pos="398770" algn="l"/>
                <a:tab pos="399617" algn="l"/>
              </a:tabLst>
              <a:defRPr/>
            </a:pPr>
            <a:r>
              <a:rPr kumimoji="0" lang="en-US" sz="18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 Billing Option Program State Plan Amendment (SPA) Implementation</a:t>
            </a:r>
            <a:endParaRPr kumimoji="0" sz="18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98770" marR="0" lvl="0" indent="-382684" algn="l" defTabSz="1219170" rtl="0" eaLnBrk="1" fontAlgn="auto" latinLnBrk="0" hangingPunct="1">
              <a:lnSpc>
                <a:spcPct val="100000"/>
              </a:lnSpc>
              <a:spcBef>
                <a:spcPts val="447"/>
              </a:spcBef>
              <a:spcAft>
                <a:spcPts val="0"/>
              </a:spcAft>
              <a:buClrTx/>
              <a:buSzTx/>
              <a:buFont typeface="Courier New" panose="02070309020205020404" pitchFamily="49" charset="0"/>
              <a:buChar char="o"/>
              <a:tabLst>
                <a:tab pos="398770" algn="l"/>
                <a:tab pos="399617" algn="l"/>
              </a:tabLst>
              <a:defRPr/>
            </a:pPr>
            <a:r>
              <a:rPr kumimoji="0" lang="en-US" sz="1867" b="0" i="0" u="none" strike="noStrike" kern="1200" cap="none" spc="-13"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MHSA Mental Health Student Services Act</a:t>
            </a:r>
            <a:endParaRPr kumimoji="0" sz="18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98770" marR="6773" lvl="0" indent="-382684" algn="l" defTabSz="1219170" rtl="0" eaLnBrk="1" fontAlgn="auto" latinLnBrk="0" hangingPunct="1">
              <a:lnSpc>
                <a:spcPct val="100000"/>
              </a:lnSpc>
              <a:spcBef>
                <a:spcPts val="453"/>
              </a:spcBef>
              <a:spcAft>
                <a:spcPts val="0"/>
              </a:spcAft>
              <a:buClrTx/>
              <a:buSzTx/>
              <a:buFont typeface="Courier New" panose="02070309020205020404" pitchFamily="49" charset="0"/>
              <a:buChar char="o"/>
              <a:tabLst>
                <a:tab pos="398770" algn="l"/>
                <a:tab pos="399617" algn="l"/>
              </a:tabLst>
              <a:defRPr/>
            </a:pPr>
            <a:r>
              <a:rPr kumimoji="0" lang="en-US" sz="1867" b="0" i="0" u="none" strike="noStrike" kern="1200" cap="none" spc="-7"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DHCS Family Therapy Medical Necessity Guidance and</a:t>
            </a:r>
            <a:r>
              <a:rPr kumimoji="0" lang="en-US" sz="1867" b="0" i="0" u="none" strike="noStrike" kern="1200" cap="none" spc="-7"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67" b="0" i="0" u="none" strike="noStrike" kern="1200" cap="none" spc="-7"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Dyadi</a:t>
            </a:r>
            <a:r>
              <a:rPr lang="en-US" sz="1867" spc="-7" dirty="0">
                <a:solidFill>
                  <a:prstClr val="black"/>
                </a:solidFill>
                <a:latin typeface="Arial" panose="020B0604020202020204" pitchFamily="34" charset="0"/>
                <a:cs typeface="Arial" panose="020B0604020202020204" pitchFamily="34" charset="0"/>
              </a:rPr>
              <a:t>c Benefit Design</a:t>
            </a:r>
            <a:endParaRPr kumimoji="0" lang="en-US" sz="1867" b="0" i="0" u="none" strike="noStrike" kern="1200" cap="none" spc="-7"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98770" marR="0" lvl="0" indent="-382684" algn="l" defTabSz="1219170" rtl="0" eaLnBrk="1" fontAlgn="auto" latinLnBrk="0" hangingPunct="1">
              <a:lnSpc>
                <a:spcPct val="100000"/>
              </a:lnSpc>
              <a:spcBef>
                <a:spcPts val="447"/>
              </a:spcBef>
              <a:spcAft>
                <a:spcPts val="0"/>
              </a:spcAft>
              <a:buClrTx/>
              <a:buSzTx/>
              <a:buFont typeface="Courier New" panose="02070309020205020404" pitchFamily="49" charset="0"/>
              <a:buChar char="o"/>
              <a:tabLst>
                <a:tab pos="398770" algn="l"/>
                <a:tab pos="399617" algn="l"/>
              </a:tabLst>
              <a:defRPr/>
            </a:pPr>
            <a:r>
              <a:rPr kumimoji="0" lang="en-US" sz="1867" b="0" i="0" u="none" strike="noStrike" kern="1200" cap="none" spc="-7"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ASES Funding Expansion and Leveraging Opportunities</a:t>
            </a:r>
          </a:p>
          <a:p>
            <a:pPr marL="398770" marR="0" lvl="0" indent="-382684" algn="l" defTabSz="1219170" rtl="0" eaLnBrk="1" fontAlgn="auto" latinLnBrk="0" hangingPunct="1">
              <a:lnSpc>
                <a:spcPct val="100000"/>
              </a:lnSpc>
              <a:spcBef>
                <a:spcPts val="447"/>
              </a:spcBef>
              <a:spcAft>
                <a:spcPts val="0"/>
              </a:spcAft>
              <a:buClrTx/>
              <a:buSzTx/>
              <a:buFont typeface="Courier New" panose="02070309020205020404" pitchFamily="49" charset="0"/>
              <a:buChar char="o"/>
              <a:tabLst>
                <a:tab pos="398770" algn="l"/>
                <a:tab pos="399617" algn="l"/>
              </a:tabLst>
              <a:defRPr/>
            </a:pPr>
            <a:r>
              <a:rPr kumimoji="0" lang="en-US" sz="1867" b="0" i="0" u="none" strike="noStrike" kern="1200" cap="none" spc="-7"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CalAIM (Medi-Cal Reform Initiative)</a:t>
            </a:r>
          </a:p>
          <a:p>
            <a:pPr marL="398770" marR="0" lvl="0" indent="-382684" algn="l" defTabSz="1219170" rtl="0" eaLnBrk="1" fontAlgn="auto" latinLnBrk="0" hangingPunct="1">
              <a:lnSpc>
                <a:spcPct val="100000"/>
              </a:lnSpc>
              <a:spcBef>
                <a:spcPts val="447"/>
              </a:spcBef>
              <a:spcAft>
                <a:spcPts val="0"/>
              </a:spcAft>
              <a:buClrTx/>
              <a:buSzTx/>
              <a:buFont typeface="Courier New" panose="02070309020205020404" pitchFamily="49" charset="0"/>
              <a:buChar char="o"/>
              <a:tabLst>
                <a:tab pos="398770" algn="l"/>
                <a:tab pos="399617" algn="l"/>
              </a:tabLst>
              <a:defRPr/>
            </a:pPr>
            <a:r>
              <a:rPr lang="en-US" sz="1867" spc="-7" dirty="0">
                <a:solidFill>
                  <a:prstClr val="black"/>
                </a:solidFill>
                <a:latin typeface="Arial" panose="020B0604020202020204" pitchFamily="34" charset="0"/>
                <a:cs typeface="Arial" panose="020B0604020202020204" pitchFamily="34" charset="0"/>
              </a:rPr>
              <a:t>Youth BH Initiative</a:t>
            </a:r>
          </a:p>
          <a:p>
            <a:pPr marL="398770" marR="0" lvl="0" indent="-382684" algn="l" defTabSz="1219170" rtl="0" eaLnBrk="1" fontAlgn="auto" latinLnBrk="0" hangingPunct="1">
              <a:lnSpc>
                <a:spcPct val="100000"/>
              </a:lnSpc>
              <a:spcBef>
                <a:spcPts val="447"/>
              </a:spcBef>
              <a:spcAft>
                <a:spcPts val="0"/>
              </a:spcAft>
              <a:buClrTx/>
              <a:buSzTx/>
              <a:buFont typeface="Courier New" panose="02070309020205020404" pitchFamily="49" charset="0"/>
              <a:buChar char="o"/>
              <a:tabLst>
                <a:tab pos="398770" algn="l"/>
                <a:tab pos="399617" algn="l"/>
              </a:tabLst>
              <a:defRPr/>
            </a:pPr>
            <a:r>
              <a:rPr kumimoji="0" lang="en-US" sz="1867" b="0" i="0" u="none" strike="noStrike" kern="1200" cap="none" spc="-7"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MediCal</a:t>
            </a:r>
            <a:r>
              <a:rPr kumimoji="0" lang="en-US" sz="1867" b="0" i="0" u="none" strike="noStrike" kern="1200" cap="none" spc="-7" normalizeH="0" noProof="0" dirty="0">
                <a:ln>
                  <a:noFill/>
                </a:ln>
                <a:solidFill>
                  <a:prstClr val="black"/>
                </a:solidFill>
                <a:effectLst/>
                <a:uLnTx/>
                <a:uFillTx/>
                <a:latin typeface="Arial" panose="020B0604020202020204" pitchFamily="34" charset="0"/>
                <a:ea typeface="+mn-ea"/>
                <a:cs typeface="Arial" panose="020B0604020202020204" pitchFamily="34" charset="0"/>
              </a:rPr>
              <a:t> Managed Care Re Procurement</a:t>
            </a:r>
            <a:endParaRPr kumimoji="0" lang="en-US" sz="18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6086" marR="0" lvl="0" algn="l" defTabSz="1219170" rtl="0" eaLnBrk="1" fontAlgn="auto" latinLnBrk="0" hangingPunct="1">
              <a:lnSpc>
                <a:spcPct val="100000"/>
              </a:lnSpc>
              <a:spcBef>
                <a:spcPts val="447"/>
              </a:spcBef>
              <a:spcAft>
                <a:spcPts val="0"/>
              </a:spcAft>
              <a:buClrTx/>
              <a:buSzTx/>
              <a:tabLst>
                <a:tab pos="398770" algn="l"/>
                <a:tab pos="399617" algn="l"/>
              </a:tabLst>
              <a:defRPr/>
            </a:pPr>
            <a:endParaRPr kumimoji="0" lang="en-US" sz="1867" b="0" i="0" u="none" strike="noStrike" kern="1200" cap="none" spc="-7"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6086" marR="0" lvl="0" indent="0" algn="l" defTabSz="1219170" rtl="0" eaLnBrk="1" fontAlgn="auto" latinLnBrk="0" hangingPunct="1">
              <a:lnSpc>
                <a:spcPct val="100000"/>
              </a:lnSpc>
              <a:spcBef>
                <a:spcPts val="447"/>
              </a:spcBef>
              <a:spcAft>
                <a:spcPts val="0"/>
              </a:spcAft>
              <a:buClrTx/>
              <a:buSzTx/>
              <a:buFontTx/>
              <a:buNone/>
              <a:tabLst>
                <a:tab pos="398770" algn="l"/>
                <a:tab pos="399617" algn="l"/>
              </a:tabLst>
              <a:defRPr/>
            </a:pPr>
            <a:endParaRPr kumimoji="0" sz="18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9" descr="Image that states: Federal, state, and local systems leaders are increasingly active at the nexus of health and education">
            <a:extLst>
              <a:ext uri="{FF2B5EF4-FFF2-40B4-BE49-F238E27FC236}">
                <a16:creationId xmlns:a16="http://schemas.microsoft.com/office/drawing/2014/main" id="{1FCF5F66-9363-D146-AE05-2CA7559F0DA1}"/>
              </a:ext>
            </a:extLst>
          </p:cNvPr>
          <p:cNvSpPr/>
          <p:nvPr/>
        </p:nvSpPr>
        <p:spPr>
          <a:xfrm>
            <a:off x="878957" y="1106168"/>
            <a:ext cx="10434085" cy="707886"/>
          </a:xfrm>
          <a:prstGeom prst="rect">
            <a:avLst/>
          </a:prstGeom>
        </p:spPr>
        <p:txBody>
          <a:bodyPr wrap="square">
            <a:spAutoFit/>
          </a:bodyPr>
          <a:lstStyle/>
          <a:p>
            <a:pPr marL="0" marR="182029" lvl="0" indent="0" algn="l" defTabSz="914400" rtl="0" eaLnBrk="1" fontAlgn="auto" latinLnBrk="0" hangingPunct="1">
              <a:lnSpc>
                <a:spcPct val="100000"/>
              </a:lnSpc>
              <a:spcBef>
                <a:spcPts val="127"/>
              </a:spcBef>
              <a:spcAft>
                <a:spcPts val="0"/>
              </a:spcAft>
              <a:buClrTx/>
              <a:buSzTx/>
              <a:buFontTx/>
              <a:buNone/>
              <a:tabLst/>
              <a:defRPr/>
            </a:pPr>
            <a:r>
              <a:rPr kumimoji="0" lang="en-US" sz="2000" b="0" i="1" u="none" strike="noStrike" kern="1200" cap="none" spc="-7"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Federal, state, and local systems leaders are increasingly active at the nexus of health and education.   </a:t>
            </a:r>
          </a:p>
        </p:txBody>
      </p:sp>
      <p:sp>
        <p:nvSpPr>
          <p:cNvPr id="11" name="Rectangle 10" descr="Image that states: HERE ARE REFORM INITIATIVES TO TRACK:&#13;&#10;">
            <a:extLst>
              <a:ext uri="{FF2B5EF4-FFF2-40B4-BE49-F238E27FC236}">
                <a16:creationId xmlns:a16="http://schemas.microsoft.com/office/drawing/2014/main" id="{84EC73E3-58D6-724B-AF7E-0FCB10A3D6F1}"/>
              </a:ext>
            </a:extLst>
          </p:cNvPr>
          <p:cNvSpPr/>
          <p:nvPr/>
        </p:nvSpPr>
        <p:spPr>
          <a:xfrm>
            <a:off x="964017" y="2134100"/>
            <a:ext cx="6018314" cy="4205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7"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HERE ARE REFORM INITIATIVES TO TRACK:</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FAE032FD-2C0F-9740-9DA7-99B904F4092A}"/>
              </a:ext>
            </a:extLst>
          </p:cNvPr>
          <p:cNvPicPr>
            <a:picLocks/>
          </p:cNvPicPr>
          <p:nvPr/>
        </p:nvPicPr>
        <p:blipFill>
          <a:blip r:embed="rId3">
            <a:duotone>
              <a:schemeClr val="accent2">
                <a:shade val="45000"/>
                <a:satMod val="135000"/>
              </a:schemeClr>
              <a:prstClr val="white"/>
            </a:duotone>
          </a:blip>
          <a:stretch>
            <a:fillRect/>
          </a:stretch>
        </p:blipFill>
        <p:spPr>
          <a:xfrm>
            <a:off x="1388770" y="2630129"/>
            <a:ext cx="445347" cy="420564"/>
          </a:xfrm>
          <a:prstGeom prst="rect">
            <a:avLst/>
          </a:prstGeom>
        </p:spPr>
      </p:pic>
      <p:pic>
        <p:nvPicPr>
          <p:cNvPr id="14" name="Picture 13">
            <a:extLst>
              <a:ext uri="{FF2B5EF4-FFF2-40B4-BE49-F238E27FC236}">
                <a16:creationId xmlns:a16="http://schemas.microsoft.com/office/drawing/2014/main" id="{FC32A14D-51C3-2747-81B8-264A060C4CD5}"/>
              </a:ext>
            </a:extLst>
          </p:cNvPr>
          <p:cNvPicPr>
            <a:picLocks/>
          </p:cNvPicPr>
          <p:nvPr/>
        </p:nvPicPr>
        <p:blipFill>
          <a:blip r:embed="rId3">
            <a:duotone>
              <a:schemeClr val="accent2">
                <a:shade val="45000"/>
                <a:satMod val="135000"/>
              </a:schemeClr>
              <a:prstClr val="white"/>
            </a:duotone>
          </a:blip>
          <a:stretch>
            <a:fillRect/>
          </a:stretch>
        </p:blipFill>
        <p:spPr>
          <a:xfrm>
            <a:off x="1388770" y="2967372"/>
            <a:ext cx="445347" cy="420564"/>
          </a:xfrm>
          <a:prstGeom prst="rect">
            <a:avLst/>
          </a:prstGeom>
        </p:spPr>
      </p:pic>
      <p:pic>
        <p:nvPicPr>
          <p:cNvPr id="15" name="Picture 14">
            <a:extLst>
              <a:ext uri="{FF2B5EF4-FFF2-40B4-BE49-F238E27FC236}">
                <a16:creationId xmlns:a16="http://schemas.microsoft.com/office/drawing/2014/main" id="{31DEE668-53EE-B14E-B4EB-79A4B138A11C}"/>
              </a:ext>
            </a:extLst>
          </p:cNvPr>
          <p:cNvPicPr>
            <a:picLocks/>
          </p:cNvPicPr>
          <p:nvPr/>
        </p:nvPicPr>
        <p:blipFill>
          <a:blip r:embed="rId3">
            <a:duotone>
              <a:schemeClr val="accent2">
                <a:shade val="45000"/>
                <a:satMod val="135000"/>
              </a:schemeClr>
              <a:prstClr val="white"/>
            </a:duotone>
          </a:blip>
          <a:stretch>
            <a:fillRect/>
          </a:stretch>
        </p:blipFill>
        <p:spPr>
          <a:xfrm>
            <a:off x="1388770" y="3304615"/>
            <a:ext cx="445347" cy="420564"/>
          </a:xfrm>
          <a:prstGeom prst="rect">
            <a:avLst/>
          </a:prstGeom>
        </p:spPr>
      </p:pic>
      <p:pic>
        <p:nvPicPr>
          <p:cNvPr id="16" name="Picture 15">
            <a:extLst>
              <a:ext uri="{FF2B5EF4-FFF2-40B4-BE49-F238E27FC236}">
                <a16:creationId xmlns:a16="http://schemas.microsoft.com/office/drawing/2014/main" id="{BB4420D4-B43B-7B4F-9D6A-E9CE03C9B999}"/>
              </a:ext>
            </a:extLst>
          </p:cNvPr>
          <p:cNvPicPr>
            <a:picLocks/>
          </p:cNvPicPr>
          <p:nvPr/>
        </p:nvPicPr>
        <p:blipFill>
          <a:blip r:embed="rId3">
            <a:duotone>
              <a:schemeClr val="accent2">
                <a:shade val="45000"/>
                <a:satMod val="135000"/>
              </a:schemeClr>
              <a:prstClr val="white"/>
            </a:duotone>
          </a:blip>
          <a:stretch>
            <a:fillRect/>
          </a:stretch>
        </p:blipFill>
        <p:spPr>
          <a:xfrm>
            <a:off x="1388770" y="3641858"/>
            <a:ext cx="445347" cy="420564"/>
          </a:xfrm>
          <a:prstGeom prst="rect">
            <a:avLst/>
          </a:prstGeom>
        </p:spPr>
      </p:pic>
      <p:pic>
        <p:nvPicPr>
          <p:cNvPr id="17" name="Picture 16">
            <a:extLst>
              <a:ext uri="{FF2B5EF4-FFF2-40B4-BE49-F238E27FC236}">
                <a16:creationId xmlns:a16="http://schemas.microsoft.com/office/drawing/2014/main" id="{49114675-FC6C-AB40-AD0D-1392074FA585}"/>
              </a:ext>
            </a:extLst>
          </p:cNvPr>
          <p:cNvPicPr>
            <a:picLocks/>
          </p:cNvPicPr>
          <p:nvPr/>
        </p:nvPicPr>
        <p:blipFill>
          <a:blip r:embed="rId3">
            <a:duotone>
              <a:schemeClr val="accent2">
                <a:shade val="45000"/>
                <a:satMod val="135000"/>
              </a:schemeClr>
              <a:prstClr val="white"/>
            </a:duotone>
          </a:blip>
          <a:stretch>
            <a:fillRect/>
          </a:stretch>
        </p:blipFill>
        <p:spPr>
          <a:xfrm>
            <a:off x="1388770" y="3979101"/>
            <a:ext cx="445347" cy="420564"/>
          </a:xfrm>
          <a:prstGeom prst="rect">
            <a:avLst/>
          </a:prstGeom>
        </p:spPr>
      </p:pic>
      <p:sp>
        <p:nvSpPr>
          <p:cNvPr id="2" name="TextBox 1">
            <a:extLst>
              <a:ext uri="{FF2B5EF4-FFF2-40B4-BE49-F238E27FC236}">
                <a16:creationId xmlns:a16="http://schemas.microsoft.com/office/drawing/2014/main" id="{71BDCFD7-2B78-4824-844F-B3E48073E41B}"/>
              </a:ext>
            </a:extLst>
          </p:cNvPr>
          <p:cNvSpPr txBox="1"/>
          <p:nvPr/>
        </p:nvSpPr>
        <p:spPr>
          <a:xfrm>
            <a:off x="9034818" y="3689445"/>
            <a:ext cx="2797791" cy="27185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8A3E6F23-7208-4A91-9C33-594C9629B9B0}"/>
              </a:ext>
            </a:extLst>
          </p:cNvPr>
          <p:cNvPicPr>
            <a:picLocks/>
          </p:cNvPicPr>
          <p:nvPr/>
        </p:nvPicPr>
        <p:blipFill>
          <a:blip r:embed="rId3">
            <a:duotone>
              <a:schemeClr val="accent2">
                <a:shade val="45000"/>
                <a:satMod val="135000"/>
              </a:schemeClr>
              <a:prstClr val="white"/>
            </a:duotone>
          </a:blip>
          <a:stretch>
            <a:fillRect/>
          </a:stretch>
        </p:blipFill>
        <p:spPr>
          <a:xfrm>
            <a:off x="1388769" y="4367714"/>
            <a:ext cx="445347" cy="420564"/>
          </a:xfrm>
          <a:prstGeom prst="rect">
            <a:avLst/>
          </a:prstGeom>
        </p:spPr>
      </p:pic>
      <p:sp>
        <p:nvSpPr>
          <p:cNvPr id="21" name="object 2">
            <a:extLst>
              <a:ext uri="{FF2B5EF4-FFF2-40B4-BE49-F238E27FC236}">
                <a16:creationId xmlns:a16="http://schemas.microsoft.com/office/drawing/2014/main" id="{C5D3DF4F-371E-49DC-BF4C-9F96E0A35188}"/>
              </a:ext>
            </a:extLst>
          </p:cNvPr>
          <p:cNvSpPr/>
          <p:nvPr/>
        </p:nvSpPr>
        <p:spPr>
          <a:xfrm>
            <a:off x="1" y="0"/>
            <a:ext cx="165100" cy="6858000"/>
          </a:xfrm>
          <a:custGeom>
            <a:avLst/>
            <a:gdLst/>
            <a:ahLst/>
            <a:cxnLst/>
            <a:rect l="l" t="t" r="r" b="b"/>
            <a:pathLst>
              <a:path w="123825" h="5143500">
                <a:moveTo>
                  <a:pt x="0" y="5143500"/>
                </a:moveTo>
                <a:lnTo>
                  <a:pt x="123444" y="5143500"/>
                </a:lnTo>
                <a:lnTo>
                  <a:pt x="123444" y="0"/>
                </a:lnTo>
                <a:lnTo>
                  <a:pt x="0" y="0"/>
                </a:lnTo>
                <a:lnTo>
                  <a:pt x="0" y="5143500"/>
                </a:lnTo>
                <a:close/>
              </a:path>
            </a:pathLst>
          </a:custGeom>
          <a:solidFill>
            <a:srgbClr val="18A0DD"/>
          </a:solidFill>
        </p:spPr>
        <p:txBody>
          <a:bodyPr wrap="square" lIns="0" tIns="0" rIns="0" bIns="0" rtlCol="0"/>
          <a:lstStyle/>
          <a:p>
            <a:pPr defTabSz="1219170"/>
            <a:endParaRPr sz="2400">
              <a:solidFill>
                <a:prstClr val="black"/>
              </a:solidFill>
              <a:latin typeface="Calibri"/>
            </a:endParaRPr>
          </a:p>
        </p:txBody>
      </p:sp>
      <p:pic>
        <p:nvPicPr>
          <p:cNvPr id="7" name="Picture 6">
            <a:extLst>
              <a:ext uri="{FF2B5EF4-FFF2-40B4-BE49-F238E27FC236}">
                <a16:creationId xmlns:a16="http://schemas.microsoft.com/office/drawing/2014/main" id="{69062C95-77C0-42EB-BC38-4CEC14FF980A}"/>
              </a:ext>
            </a:extLst>
          </p:cNvPr>
          <p:cNvPicPr>
            <a:picLocks noChangeAspect="1"/>
          </p:cNvPicPr>
          <p:nvPr/>
        </p:nvPicPr>
        <p:blipFill>
          <a:blip r:embed="rId4"/>
          <a:stretch>
            <a:fillRect/>
          </a:stretch>
        </p:blipFill>
        <p:spPr>
          <a:xfrm>
            <a:off x="1389069" y="4647773"/>
            <a:ext cx="445047" cy="420660"/>
          </a:xfrm>
          <a:prstGeom prst="rect">
            <a:avLst/>
          </a:prstGeom>
        </p:spPr>
      </p:pic>
      <p:pic>
        <p:nvPicPr>
          <p:cNvPr id="8" name="Picture 7">
            <a:extLst>
              <a:ext uri="{FF2B5EF4-FFF2-40B4-BE49-F238E27FC236}">
                <a16:creationId xmlns:a16="http://schemas.microsoft.com/office/drawing/2014/main" id="{1CE4C33E-DBC4-4B06-960B-4AF4DF476B70}"/>
              </a:ext>
            </a:extLst>
          </p:cNvPr>
          <p:cNvPicPr>
            <a:picLocks noChangeAspect="1"/>
          </p:cNvPicPr>
          <p:nvPr/>
        </p:nvPicPr>
        <p:blipFill>
          <a:blip r:embed="rId4"/>
          <a:stretch>
            <a:fillRect/>
          </a:stretch>
        </p:blipFill>
        <p:spPr>
          <a:xfrm>
            <a:off x="1389069" y="5010153"/>
            <a:ext cx="445047" cy="420660"/>
          </a:xfrm>
          <a:prstGeom prst="rect">
            <a:avLst/>
          </a:prstGeom>
        </p:spPr>
      </p:pic>
    </p:spTree>
    <p:extLst>
      <p:ext uri="{BB962C8B-B14F-4D97-AF65-F5344CB8AC3E}">
        <p14:creationId xmlns:p14="http://schemas.microsoft.com/office/powerpoint/2010/main" val="383956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3" end="3"/>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4">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B9F9593-90F4-9E49-A578-D7F9853B242D}" type="slidenum">
              <a:rPr lang="en-US" smtClean="0"/>
              <a:t>37</a:t>
            </a:fld>
            <a:endParaRPr lang="en-US"/>
          </a:p>
        </p:txBody>
      </p:sp>
      <p:sp>
        <p:nvSpPr>
          <p:cNvPr id="15" name="Google Shape;199;g6deccdfc31_4_0" descr="Image that states: Increase state and county spending, and fully claim the federal match&#13;&#10;"/>
          <p:cNvSpPr txBox="1"/>
          <p:nvPr/>
        </p:nvSpPr>
        <p:spPr>
          <a:xfrm>
            <a:off x="668245" y="4239510"/>
            <a:ext cx="2652872" cy="1211409"/>
          </a:xfrm>
          <a:prstGeom prst="rect">
            <a:avLst/>
          </a:prstGeom>
          <a:noFill/>
          <a:ln>
            <a:noFill/>
          </a:ln>
        </p:spPr>
        <p:txBody>
          <a:bodyPr spcFirstLastPara="1" wrap="square" lIns="121900" tIns="60933" rIns="121900" bIns="60933" anchor="t" anchorCtr="0">
            <a:noAutofit/>
          </a:bodyPr>
          <a:lstStyle/>
          <a:p>
            <a:pPr algn="ctr">
              <a:lnSpc>
                <a:spcPct val="110000"/>
              </a:lnSpc>
              <a:buClr>
                <a:schemeClr val="accent2"/>
              </a:buClr>
              <a:buSzPts val="1800"/>
            </a:pPr>
            <a:r>
              <a:rPr lang="en-US" sz="1600" dirty="0">
                <a:solidFill>
                  <a:schemeClr val="accent3"/>
                </a:solidFill>
                <a:latin typeface="Open Sans"/>
                <a:ea typeface="Calibri"/>
                <a:cs typeface="Open Sans"/>
                <a:sym typeface="Calibri"/>
              </a:rPr>
              <a:t>Increase state and county spending, and fully claim the </a:t>
            </a:r>
            <a:br>
              <a:rPr lang="en-US" sz="1600" dirty="0">
                <a:solidFill>
                  <a:schemeClr val="accent3"/>
                </a:solidFill>
                <a:latin typeface="Open Sans"/>
                <a:ea typeface="Calibri"/>
                <a:cs typeface="Open Sans"/>
                <a:sym typeface="Calibri"/>
              </a:rPr>
            </a:br>
            <a:r>
              <a:rPr lang="en-US" sz="1600" dirty="0">
                <a:solidFill>
                  <a:schemeClr val="accent3"/>
                </a:solidFill>
                <a:latin typeface="Open Sans"/>
                <a:ea typeface="Calibri"/>
                <a:cs typeface="Open Sans"/>
                <a:sym typeface="Calibri"/>
              </a:rPr>
              <a:t>federal match</a:t>
            </a:r>
            <a:endParaRPr sz="1600" dirty="0">
              <a:solidFill>
                <a:schemeClr val="accent3"/>
              </a:solidFill>
              <a:latin typeface="Open Sans"/>
              <a:ea typeface="Calibri"/>
              <a:cs typeface="Open Sans"/>
              <a:sym typeface="Calibri"/>
            </a:endParaRPr>
          </a:p>
        </p:txBody>
      </p:sp>
      <p:sp>
        <p:nvSpPr>
          <p:cNvPr id="25" name="Google Shape;202;g6deccdfc31_4_0" descr="Image that states: Increase state and county spending, and fully claim the federal match&#13;&#10;"/>
          <p:cNvSpPr txBox="1"/>
          <p:nvPr/>
        </p:nvSpPr>
        <p:spPr>
          <a:xfrm>
            <a:off x="7483298" y="1915995"/>
            <a:ext cx="2687628" cy="1394189"/>
          </a:xfrm>
          <a:prstGeom prst="rect">
            <a:avLst/>
          </a:prstGeom>
          <a:noFill/>
          <a:ln>
            <a:noFill/>
          </a:ln>
        </p:spPr>
        <p:txBody>
          <a:bodyPr spcFirstLastPara="1" wrap="square" lIns="121900" tIns="60933" rIns="121900" bIns="60933" anchor="t" anchorCtr="0">
            <a:noAutofit/>
          </a:bodyPr>
          <a:lstStyle/>
          <a:p>
            <a:pPr algn="ctr">
              <a:lnSpc>
                <a:spcPct val="110000"/>
              </a:lnSpc>
              <a:buClr>
                <a:schemeClr val="accent2"/>
              </a:buClr>
              <a:buSzPts val="1800"/>
            </a:pPr>
            <a:r>
              <a:rPr lang="en-US" sz="1600" dirty="0">
                <a:solidFill>
                  <a:schemeClr val="accent3"/>
                </a:solidFill>
                <a:latin typeface="Open Sans"/>
                <a:ea typeface="Calibri"/>
                <a:cs typeface="Open Sans"/>
                <a:sym typeface="Calibri"/>
              </a:rPr>
              <a:t>Increase state and county spending, and fully claim the </a:t>
            </a:r>
            <a:br>
              <a:rPr lang="en-US" sz="1600" dirty="0">
                <a:solidFill>
                  <a:schemeClr val="accent3"/>
                </a:solidFill>
                <a:latin typeface="Open Sans"/>
                <a:ea typeface="Calibri"/>
                <a:cs typeface="Open Sans"/>
                <a:sym typeface="Calibri"/>
              </a:rPr>
            </a:br>
            <a:r>
              <a:rPr lang="en-US" sz="1600" dirty="0">
                <a:solidFill>
                  <a:schemeClr val="accent3"/>
                </a:solidFill>
                <a:latin typeface="Open Sans"/>
                <a:ea typeface="Calibri"/>
                <a:cs typeface="Open Sans"/>
                <a:sym typeface="Calibri"/>
              </a:rPr>
              <a:t>federal match</a:t>
            </a:r>
          </a:p>
        </p:txBody>
      </p:sp>
      <p:sp>
        <p:nvSpPr>
          <p:cNvPr id="27" name="Google Shape;205;g6deccdfc31_4_0" descr="Image that states: Increase transparency and accountability&#13;&#10;"/>
          <p:cNvSpPr/>
          <p:nvPr/>
        </p:nvSpPr>
        <p:spPr>
          <a:xfrm>
            <a:off x="8635168" y="4372497"/>
            <a:ext cx="2081992" cy="980400"/>
          </a:xfrm>
          <a:prstGeom prst="rect">
            <a:avLst/>
          </a:prstGeom>
          <a:noFill/>
          <a:ln>
            <a:noFill/>
          </a:ln>
        </p:spPr>
        <p:txBody>
          <a:bodyPr spcFirstLastPara="1" wrap="square" lIns="121900" tIns="60933" rIns="121900" bIns="60933" anchor="t" anchorCtr="0">
            <a:noAutofit/>
          </a:bodyPr>
          <a:lstStyle/>
          <a:p>
            <a:pPr algn="ctr">
              <a:lnSpc>
                <a:spcPct val="110000"/>
              </a:lnSpc>
              <a:buClr>
                <a:srgbClr val="000000"/>
              </a:buClr>
              <a:buSzPts val="1800"/>
            </a:pPr>
            <a:r>
              <a:rPr lang="en-US" sz="1600" dirty="0">
                <a:solidFill>
                  <a:srgbClr val="648D00"/>
                </a:solidFill>
                <a:latin typeface="Open Sans"/>
                <a:ea typeface="Calibri"/>
                <a:cs typeface="Open Sans"/>
                <a:sym typeface="Calibri"/>
              </a:rPr>
              <a:t>Increase transparency and accountability</a:t>
            </a:r>
            <a:endParaRPr sz="1600" dirty="0">
              <a:solidFill>
                <a:srgbClr val="648D00"/>
              </a:solidFill>
              <a:latin typeface="Open Sans"/>
              <a:ea typeface="Calibri"/>
              <a:cs typeface="Open Sans"/>
              <a:sym typeface="Calibri"/>
            </a:endParaRPr>
          </a:p>
        </p:txBody>
      </p:sp>
      <p:cxnSp>
        <p:nvCxnSpPr>
          <p:cNvPr id="4" name="Straight Connector 3" descr="Arrow pointing from statement: Increase state and county spending, and fully claim the federal match to top of upside down triangle that states: Expand Access and Participation. "/>
          <p:cNvCxnSpPr/>
          <p:nvPr/>
        </p:nvCxnSpPr>
        <p:spPr>
          <a:xfrm>
            <a:off x="6225743" y="2219398"/>
            <a:ext cx="1376516" cy="0"/>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descr="Arrow pointing from this statement: Increase transparency and accountability to bottom right of upside down triangle that states: Reinvent Systems.&#13;&#10;"/>
          <p:cNvCxnSpPr/>
          <p:nvPr/>
        </p:nvCxnSpPr>
        <p:spPr>
          <a:xfrm>
            <a:off x="7315201" y="4868057"/>
            <a:ext cx="1376516" cy="0"/>
          </a:xfrm>
          <a:prstGeom prst="line">
            <a:avLst/>
          </a:prstGeom>
          <a:ln>
            <a:solidFill>
              <a:srgbClr val="648D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descr="Arrow pointing from this statement: Increase state and county spending, and fully claim the federal match to bottom left of upside down triangle that states: Maximize Funding. &#13;&#10;"/>
          <p:cNvCxnSpPr/>
          <p:nvPr/>
        </p:nvCxnSpPr>
        <p:spPr>
          <a:xfrm>
            <a:off x="3008672" y="4868057"/>
            <a:ext cx="137651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30" name="Group 29" descr="Image of an upside down triangle. At the top of the triangle it states Expand Access and Participation. In the middle of the triangle it states Equity and Justice. At the bottom left of the triangle, it states Maximize funding and at the lower right part of the triangle it states reinvent systems. ">
            <a:extLst>
              <a:ext uri="{FF2B5EF4-FFF2-40B4-BE49-F238E27FC236}">
                <a16:creationId xmlns:a16="http://schemas.microsoft.com/office/drawing/2014/main" id="{DED2E827-7BE5-0941-9066-70BB01521FA1}"/>
              </a:ext>
            </a:extLst>
          </p:cNvPr>
          <p:cNvGrpSpPr/>
          <p:nvPr/>
        </p:nvGrpSpPr>
        <p:grpSpPr>
          <a:xfrm>
            <a:off x="3652119" y="1658306"/>
            <a:ext cx="4716876" cy="4166887"/>
            <a:chOff x="4339164" y="814915"/>
            <a:chExt cx="4301069" cy="3799563"/>
          </a:xfrm>
        </p:grpSpPr>
        <p:sp>
          <p:nvSpPr>
            <p:cNvPr id="31" name="Isosceles Triangle 15">
              <a:extLst>
                <a:ext uri="{FF2B5EF4-FFF2-40B4-BE49-F238E27FC236}">
                  <a16:creationId xmlns:a16="http://schemas.microsoft.com/office/drawing/2014/main" id="{200C6D6F-8919-2747-A09F-68E395435686}"/>
                </a:ext>
              </a:extLst>
            </p:cNvPr>
            <p:cNvSpPr/>
            <p:nvPr/>
          </p:nvSpPr>
          <p:spPr>
            <a:xfrm>
              <a:off x="4339164" y="2789766"/>
              <a:ext cx="2116666" cy="182471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Open Sans"/>
                <a:cs typeface="Open Sans"/>
              </a:endParaRPr>
            </a:p>
          </p:txBody>
        </p:sp>
        <p:sp>
          <p:nvSpPr>
            <p:cNvPr id="32" name="Isosceles Triangle 16">
              <a:extLst>
                <a:ext uri="{FF2B5EF4-FFF2-40B4-BE49-F238E27FC236}">
                  <a16:creationId xmlns:a16="http://schemas.microsoft.com/office/drawing/2014/main" id="{57B549F3-8D25-7C4E-9488-E257CD49E832}"/>
                </a:ext>
              </a:extLst>
            </p:cNvPr>
            <p:cNvSpPr/>
            <p:nvPr/>
          </p:nvSpPr>
          <p:spPr>
            <a:xfrm>
              <a:off x="6523567" y="2789766"/>
              <a:ext cx="2116666" cy="1824712"/>
            </a:xfrm>
            <a:prstGeom prst="triangle">
              <a:avLst/>
            </a:prstGeom>
            <a:solidFill>
              <a:srgbClr val="648D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Open Sans"/>
                <a:cs typeface="Open Sans"/>
              </a:endParaRPr>
            </a:p>
          </p:txBody>
        </p:sp>
        <p:grpSp>
          <p:nvGrpSpPr>
            <p:cNvPr id="33" name="Group 32">
              <a:extLst>
                <a:ext uri="{FF2B5EF4-FFF2-40B4-BE49-F238E27FC236}">
                  <a16:creationId xmlns:a16="http://schemas.microsoft.com/office/drawing/2014/main" id="{CAFCF587-B978-954D-AE71-7A543A70E9C9}"/>
                </a:ext>
              </a:extLst>
            </p:cNvPr>
            <p:cNvGrpSpPr/>
            <p:nvPr/>
          </p:nvGrpSpPr>
          <p:grpSpPr>
            <a:xfrm>
              <a:off x="5431365" y="814915"/>
              <a:ext cx="2116667" cy="3719130"/>
              <a:chOff x="5579532" y="846665"/>
              <a:chExt cx="2116667" cy="3719130"/>
            </a:xfrm>
          </p:grpSpPr>
          <p:sp>
            <p:nvSpPr>
              <p:cNvPr id="36" name="Isosceles Triangle 20">
                <a:extLst>
                  <a:ext uri="{FF2B5EF4-FFF2-40B4-BE49-F238E27FC236}">
                    <a16:creationId xmlns:a16="http://schemas.microsoft.com/office/drawing/2014/main" id="{8F3DBDCB-875E-654B-9D2F-8E5FE58F901A}"/>
                  </a:ext>
                </a:extLst>
              </p:cNvPr>
              <p:cNvSpPr/>
              <p:nvPr/>
            </p:nvSpPr>
            <p:spPr>
              <a:xfrm rot="10800000">
                <a:off x="5579533" y="2741083"/>
                <a:ext cx="2116666" cy="1824712"/>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Open Sans"/>
                  <a:cs typeface="Open Sans"/>
                </a:endParaRPr>
              </a:p>
            </p:txBody>
          </p:sp>
          <p:sp>
            <p:nvSpPr>
              <p:cNvPr id="37" name="Isosceles Triangle 21">
                <a:extLst>
                  <a:ext uri="{FF2B5EF4-FFF2-40B4-BE49-F238E27FC236}">
                    <a16:creationId xmlns:a16="http://schemas.microsoft.com/office/drawing/2014/main" id="{49DA8197-2043-9C46-AE65-831B51C5D0FE}"/>
                  </a:ext>
                </a:extLst>
              </p:cNvPr>
              <p:cNvSpPr/>
              <p:nvPr/>
            </p:nvSpPr>
            <p:spPr>
              <a:xfrm>
                <a:off x="5579532" y="846665"/>
                <a:ext cx="2116666" cy="1824712"/>
              </a:xfrm>
              <a:prstGeom prs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Open Sans"/>
                  <a:cs typeface="Open Sans"/>
                </a:endParaRPr>
              </a:p>
            </p:txBody>
          </p:sp>
          <p:sp>
            <p:nvSpPr>
              <p:cNvPr id="38" name="Rectangle 37">
                <a:extLst>
                  <a:ext uri="{FF2B5EF4-FFF2-40B4-BE49-F238E27FC236}">
                    <a16:creationId xmlns:a16="http://schemas.microsoft.com/office/drawing/2014/main" id="{2C028F5B-802C-9441-B213-61B6C3A6AE62}"/>
                  </a:ext>
                </a:extLst>
              </p:cNvPr>
              <p:cNvSpPr/>
              <p:nvPr/>
            </p:nvSpPr>
            <p:spPr>
              <a:xfrm>
                <a:off x="6264028" y="3302053"/>
                <a:ext cx="773528" cy="690387"/>
              </a:xfrm>
              <a:prstGeom prst="rect">
                <a:avLst/>
              </a:prstGeom>
            </p:spPr>
            <p:txBody>
              <a:bodyPr wrap="none">
                <a:spAutoFit/>
              </a:bodyPr>
              <a:lstStyle/>
              <a:p>
                <a:pPr algn="ctr">
                  <a:lnSpc>
                    <a:spcPct val="90000"/>
                  </a:lnSpc>
                </a:pPr>
                <a:r>
                  <a:rPr lang="en-US" sz="1600" b="1">
                    <a:solidFill>
                      <a:srgbClr val="FFFFFF"/>
                    </a:solidFill>
                    <a:latin typeface="Open Sans"/>
                    <a:cs typeface="Open Sans"/>
                  </a:rPr>
                  <a:t>Equity </a:t>
                </a:r>
                <a:br>
                  <a:rPr lang="en-US" sz="1600" b="1">
                    <a:solidFill>
                      <a:srgbClr val="FFFFFF"/>
                    </a:solidFill>
                    <a:latin typeface="Open Sans"/>
                    <a:cs typeface="Open Sans"/>
                  </a:rPr>
                </a:br>
                <a:r>
                  <a:rPr lang="en-US" sz="1600" b="1">
                    <a:solidFill>
                      <a:srgbClr val="FFFFFF"/>
                    </a:solidFill>
                    <a:latin typeface="Open Sans"/>
                    <a:cs typeface="Open Sans"/>
                  </a:rPr>
                  <a:t>+</a:t>
                </a:r>
                <a:br>
                  <a:rPr lang="en-US" sz="1600" b="1">
                    <a:solidFill>
                      <a:srgbClr val="FFFFFF"/>
                    </a:solidFill>
                    <a:latin typeface="Open Sans"/>
                    <a:cs typeface="Open Sans"/>
                  </a:rPr>
                </a:br>
                <a:r>
                  <a:rPr lang="en-US" sz="1600" b="1">
                    <a:solidFill>
                      <a:srgbClr val="FFFFFF"/>
                    </a:solidFill>
                    <a:latin typeface="Open Sans"/>
                    <a:cs typeface="Open Sans"/>
                  </a:rPr>
                  <a:t>Justice</a:t>
                </a:r>
                <a:endParaRPr lang="en-US" sz="1600">
                  <a:solidFill>
                    <a:srgbClr val="FFFFFF"/>
                  </a:solidFill>
                  <a:latin typeface="Open Sans"/>
                  <a:cs typeface="Open Sans"/>
                </a:endParaRPr>
              </a:p>
            </p:txBody>
          </p:sp>
          <p:sp>
            <p:nvSpPr>
              <p:cNvPr id="39" name="Rectangle 38">
                <a:extLst>
                  <a:ext uri="{FF2B5EF4-FFF2-40B4-BE49-F238E27FC236}">
                    <a16:creationId xmlns:a16="http://schemas.microsoft.com/office/drawing/2014/main" id="{A59E4A06-0635-994A-BB45-3E6E7557B156}"/>
                  </a:ext>
                </a:extLst>
              </p:cNvPr>
              <p:cNvSpPr/>
              <p:nvPr/>
            </p:nvSpPr>
            <p:spPr>
              <a:xfrm>
                <a:off x="5990754" y="1685592"/>
                <a:ext cx="1294242" cy="757742"/>
              </a:xfrm>
              <a:prstGeom prst="rect">
                <a:avLst/>
              </a:prstGeom>
            </p:spPr>
            <p:txBody>
              <a:bodyPr wrap="none">
                <a:spAutoFit/>
              </a:bodyPr>
              <a:lstStyle/>
              <a:p>
                <a:pPr algn="ctr"/>
                <a:r>
                  <a:rPr lang="en-US" sz="1600" b="1" dirty="0">
                    <a:solidFill>
                      <a:srgbClr val="FFFFFF"/>
                    </a:solidFill>
                    <a:latin typeface="Open Sans"/>
                    <a:cs typeface="Open Sans"/>
                  </a:rPr>
                  <a:t>Expand</a:t>
                </a:r>
                <a:br>
                  <a:rPr lang="en-US" sz="1600" b="1" dirty="0">
                    <a:solidFill>
                      <a:srgbClr val="FFFFFF"/>
                    </a:solidFill>
                    <a:latin typeface="Open Sans"/>
                    <a:cs typeface="Open Sans"/>
                  </a:rPr>
                </a:br>
                <a:r>
                  <a:rPr lang="en-US" sz="1600" b="1" dirty="0">
                    <a:solidFill>
                      <a:srgbClr val="FFFFFF"/>
                    </a:solidFill>
                    <a:latin typeface="Open Sans"/>
                    <a:cs typeface="Open Sans"/>
                  </a:rPr>
                  <a:t>Access and</a:t>
                </a:r>
                <a:br>
                  <a:rPr lang="en-US" sz="1600" b="1" dirty="0">
                    <a:solidFill>
                      <a:srgbClr val="FFFFFF"/>
                    </a:solidFill>
                    <a:latin typeface="Open Sans"/>
                    <a:cs typeface="Open Sans"/>
                  </a:rPr>
                </a:br>
                <a:r>
                  <a:rPr lang="en-US" sz="1600" b="1" dirty="0">
                    <a:solidFill>
                      <a:srgbClr val="FFFFFF"/>
                    </a:solidFill>
                    <a:latin typeface="Open Sans"/>
                    <a:cs typeface="Open Sans"/>
                  </a:rPr>
                  <a:t>Participation</a:t>
                </a:r>
                <a:endParaRPr lang="en-US" sz="1600" dirty="0">
                  <a:solidFill>
                    <a:srgbClr val="FFFFFF"/>
                  </a:solidFill>
                  <a:latin typeface="Open Sans"/>
                  <a:cs typeface="Open Sans"/>
                </a:endParaRPr>
              </a:p>
            </p:txBody>
          </p:sp>
        </p:grpSp>
        <p:sp>
          <p:nvSpPr>
            <p:cNvPr id="34" name="Rectangle 33">
              <a:extLst>
                <a:ext uri="{FF2B5EF4-FFF2-40B4-BE49-F238E27FC236}">
                  <a16:creationId xmlns:a16="http://schemas.microsoft.com/office/drawing/2014/main" id="{A03496AA-195C-834A-9429-1DED80426AEE}"/>
                </a:ext>
              </a:extLst>
            </p:cNvPr>
            <p:cNvSpPr/>
            <p:nvPr/>
          </p:nvSpPr>
          <p:spPr>
            <a:xfrm>
              <a:off x="7112876" y="3875617"/>
              <a:ext cx="938056" cy="533225"/>
            </a:xfrm>
            <a:prstGeom prst="rect">
              <a:avLst/>
            </a:prstGeom>
          </p:spPr>
          <p:txBody>
            <a:bodyPr wrap="none">
              <a:spAutoFit/>
            </a:bodyPr>
            <a:lstStyle/>
            <a:p>
              <a:pPr algn="ctr"/>
              <a:r>
                <a:rPr lang="en-US" sz="1600" b="1">
                  <a:solidFill>
                    <a:srgbClr val="FFFFFF"/>
                  </a:solidFill>
                  <a:latin typeface="Open Sans"/>
                  <a:cs typeface="Open Sans"/>
                </a:rPr>
                <a:t>Reinvent</a:t>
              </a:r>
              <a:br>
                <a:rPr lang="en-US" sz="1600" b="1">
                  <a:solidFill>
                    <a:srgbClr val="FFFFFF"/>
                  </a:solidFill>
                  <a:latin typeface="Open Sans"/>
                  <a:cs typeface="Open Sans"/>
                </a:rPr>
              </a:br>
              <a:r>
                <a:rPr lang="en-US" sz="1600" b="1">
                  <a:solidFill>
                    <a:srgbClr val="FFFFFF"/>
                  </a:solidFill>
                  <a:latin typeface="Open Sans"/>
                  <a:cs typeface="Open Sans"/>
                </a:rPr>
                <a:t>Systems</a:t>
              </a:r>
              <a:endParaRPr lang="en-US" sz="1600">
                <a:solidFill>
                  <a:srgbClr val="FFFFFF"/>
                </a:solidFill>
                <a:latin typeface="Open Sans"/>
                <a:cs typeface="Open Sans"/>
              </a:endParaRPr>
            </a:p>
          </p:txBody>
        </p:sp>
        <p:sp>
          <p:nvSpPr>
            <p:cNvPr id="35" name="Rectangle 34">
              <a:extLst>
                <a:ext uri="{FF2B5EF4-FFF2-40B4-BE49-F238E27FC236}">
                  <a16:creationId xmlns:a16="http://schemas.microsoft.com/office/drawing/2014/main" id="{CC00970F-801B-1143-9ADA-DD621D767562}"/>
                </a:ext>
              </a:extLst>
            </p:cNvPr>
            <p:cNvSpPr/>
            <p:nvPr/>
          </p:nvSpPr>
          <p:spPr>
            <a:xfrm>
              <a:off x="4887958" y="3875617"/>
              <a:ext cx="1019093" cy="533225"/>
            </a:xfrm>
            <a:prstGeom prst="rect">
              <a:avLst/>
            </a:prstGeom>
          </p:spPr>
          <p:txBody>
            <a:bodyPr wrap="none">
              <a:spAutoFit/>
            </a:bodyPr>
            <a:lstStyle/>
            <a:p>
              <a:pPr algn="ctr"/>
              <a:r>
                <a:rPr lang="en-US" sz="1600" b="1">
                  <a:solidFill>
                    <a:srgbClr val="FFFFFF"/>
                  </a:solidFill>
                  <a:latin typeface="Open Sans"/>
                  <a:cs typeface="Open Sans"/>
                </a:rPr>
                <a:t>Maximize</a:t>
              </a:r>
              <a:br>
                <a:rPr lang="en-US" sz="1600" b="1">
                  <a:solidFill>
                    <a:srgbClr val="FFFFFF"/>
                  </a:solidFill>
                  <a:latin typeface="Open Sans"/>
                  <a:cs typeface="Open Sans"/>
                </a:rPr>
              </a:br>
              <a:r>
                <a:rPr lang="en-US" sz="1600" b="1">
                  <a:solidFill>
                    <a:srgbClr val="FFFFFF"/>
                  </a:solidFill>
                  <a:latin typeface="Open Sans"/>
                  <a:cs typeface="Open Sans"/>
                </a:rPr>
                <a:t>Funding</a:t>
              </a:r>
              <a:endParaRPr lang="en-US" sz="1600">
                <a:solidFill>
                  <a:srgbClr val="FFFFFF"/>
                </a:solidFill>
                <a:latin typeface="Open Sans"/>
                <a:cs typeface="Open Sans"/>
              </a:endParaRPr>
            </a:p>
          </p:txBody>
        </p:sp>
      </p:grpSp>
      <p:pic>
        <p:nvPicPr>
          <p:cNvPr id="40" name="Picture 39">
            <a:extLst>
              <a:ext uri="{FF2B5EF4-FFF2-40B4-BE49-F238E27FC236}">
                <a16:creationId xmlns:a16="http://schemas.microsoft.com/office/drawing/2014/main" id="{215B0B74-C20C-4146-BDB0-E7DFEB97D3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6070" y="2034741"/>
            <a:ext cx="354687" cy="543596"/>
          </a:xfrm>
          <a:prstGeom prst="rect">
            <a:avLst/>
          </a:prstGeom>
        </p:spPr>
      </p:pic>
      <p:pic>
        <p:nvPicPr>
          <p:cNvPr id="41" name="Picture 40">
            <a:extLst>
              <a:ext uri="{FF2B5EF4-FFF2-40B4-BE49-F238E27FC236}">
                <a16:creationId xmlns:a16="http://schemas.microsoft.com/office/drawing/2014/main" id="{62ECE20C-B168-7243-9801-1F3C3BC45A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52617" y="3890395"/>
            <a:ext cx="515876" cy="411307"/>
          </a:xfrm>
          <a:prstGeom prst="rect">
            <a:avLst/>
          </a:prstGeom>
        </p:spPr>
      </p:pic>
      <p:pic>
        <p:nvPicPr>
          <p:cNvPr id="42" name="Picture 41">
            <a:extLst>
              <a:ext uri="{FF2B5EF4-FFF2-40B4-BE49-F238E27FC236}">
                <a16:creationId xmlns:a16="http://schemas.microsoft.com/office/drawing/2014/main" id="{00AABB03-DE04-C049-8CEC-0FA9E7AAB3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5705" y="4322150"/>
            <a:ext cx="385767" cy="620111"/>
          </a:xfrm>
          <a:prstGeom prst="rect">
            <a:avLst/>
          </a:prstGeom>
        </p:spPr>
      </p:pic>
      <p:pic>
        <p:nvPicPr>
          <p:cNvPr id="43" name="Picture 42">
            <a:extLst>
              <a:ext uri="{FF2B5EF4-FFF2-40B4-BE49-F238E27FC236}">
                <a16:creationId xmlns:a16="http://schemas.microsoft.com/office/drawing/2014/main" id="{9D1F0436-ADD5-924F-85A0-7F0E9E6ADCC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14001" y="4390273"/>
            <a:ext cx="529763" cy="526852"/>
          </a:xfrm>
          <a:prstGeom prst="rect">
            <a:avLst/>
          </a:prstGeom>
        </p:spPr>
      </p:pic>
      <p:sp>
        <p:nvSpPr>
          <p:cNvPr id="7" name="Title 6" descr="Image that states: THIS IS THE TRUST’S FRAMEWORK FOR SOLUTIONS">
            <a:extLst>
              <a:ext uri="{FF2B5EF4-FFF2-40B4-BE49-F238E27FC236}">
                <a16:creationId xmlns:a16="http://schemas.microsoft.com/office/drawing/2014/main" id="{88EF5C1A-C3EF-C343-8184-19C6F13FD4E8}"/>
              </a:ext>
            </a:extLst>
          </p:cNvPr>
          <p:cNvSpPr>
            <a:spLocks noGrp="1"/>
          </p:cNvSpPr>
          <p:nvPr>
            <p:ph type="title"/>
          </p:nvPr>
        </p:nvSpPr>
        <p:spPr/>
        <p:txBody>
          <a:bodyPr/>
          <a:lstStyle/>
          <a:p>
            <a:r>
              <a:rPr lang="en-US" dirty="0"/>
              <a:t>THIS IS THE TRUST’S FRAMEWORK FOR SOLUTIONS</a:t>
            </a:r>
          </a:p>
        </p:txBody>
      </p:sp>
      <p:sp>
        <p:nvSpPr>
          <p:cNvPr id="3" name="TextBox 2" descr="Image that states: Shifting agency (who does the work) and power (who gets paid to do it) in child serving systems. &#13;&#10;">
            <a:extLst>
              <a:ext uri="{FF2B5EF4-FFF2-40B4-BE49-F238E27FC236}">
                <a16:creationId xmlns:a16="http://schemas.microsoft.com/office/drawing/2014/main" id="{235D6CF4-0CF7-4CF0-B79C-B3F16C19778F}"/>
              </a:ext>
            </a:extLst>
          </p:cNvPr>
          <p:cNvSpPr txBox="1"/>
          <p:nvPr/>
        </p:nvSpPr>
        <p:spPr>
          <a:xfrm>
            <a:off x="717082" y="1425485"/>
            <a:ext cx="3388093" cy="1200329"/>
          </a:xfrm>
          <a:prstGeom prst="rect">
            <a:avLst/>
          </a:prstGeom>
          <a:noFill/>
        </p:spPr>
        <p:txBody>
          <a:bodyPr wrap="square" rtlCol="0">
            <a:spAutoFit/>
          </a:bodyPr>
          <a:lstStyle/>
          <a:p>
            <a:pPr algn="ctr"/>
            <a:r>
              <a:rPr lang="en-US" dirty="0">
                <a:solidFill>
                  <a:schemeClr val="accent1">
                    <a:lumMod val="60000"/>
                    <a:lumOff val="40000"/>
                  </a:schemeClr>
                </a:solidFill>
              </a:rPr>
              <a:t>Shifting agency (who does the work) and power (who gets paid to do it) in child serving systems</a:t>
            </a:r>
          </a:p>
        </p:txBody>
      </p:sp>
      <p:cxnSp>
        <p:nvCxnSpPr>
          <p:cNvPr id="6" name="Straight Arrow Connector 5" descr="Arrow pointing from this statement: Shifting agency (who does the work) and power (who gets paid to do it) in child serving systems to top of upside down triangle that states: Expand Access and Participation. &#13;&#10;">
            <a:extLst>
              <a:ext uri="{FF2B5EF4-FFF2-40B4-BE49-F238E27FC236}">
                <a16:creationId xmlns:a16="http://schemas.microsoft.com/office/drawing/2014/main" id="{A0B34753-7CB7-4B0A-879F-6C69BA91F11D}"/>
              </a:ext>
            </a:extLst>
          </p:cNvPr>
          <p:cNvCxnSpPr/>
          <p:nvPr/>
        </p:nvCxnSpPr>
        <p:spPr>
          <a:xfrm>
            <a:off x="3195983" y="2401503"/>
            <a:ext cx="1462644" cy="10684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24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p:bldP spid="27"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EF749B-3D38-C44D-8243-F3029DA150A6}"/>
              </a:ext>
            </a:extLst>
          </p:cNvPr>
          <p:cNvSpPr/>
          <p:nvPr/>
        </p:nvSpPr>
        <p:spPr>
          <a:xfrm>
            <a:off x="0" y="0"/>
            <a:ext cx="12192000" cy="6858000"/>
          </a:xfrm>
          <a:prstGeom prst="rect">
            <a:avLst/>
          </a:prstGeom>
          <a:solidFill>
            <a:srgbClr val="18B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bk object 16">
            <a:extLst>
              <a:ext uri="{FF2B5EF4-FFF2-40B4-BE49-F238E27FC236}">
                <a16:creationId xmlns:a16="http://schemas.microsoft.com/office/drawing/2014/main" id="{F0C34D21-7B46-1D41-8CCF-035CB7068BA4}"/>
              </a:ext>
            </a:extLst>
          </p:cNvPr>
          <p:cNvSpPr/>
          <p:nvPr/>
        </p:nvSpPr>
        <p:spPr>
          <a:xfrm>
            <a:off x="5900929" y="124628"/>
            <a:ext cx="390143" cy="390143"/>
          </a:xfrm>
          <a:prstGeom prst="rect">
            <a:avLst/>
          </a:prstGeom>
          <a:blipFill>
            <a:blip r:embed="rId2" cstate="print">
              <a:biLevel thresh="50000"/>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E848E642-45B3-E549-84F2-CEA138E85628}"/>
              </a:ext>
            </a:extLst>
          </p:cNvPr>
          <p:cNvGrpSpPr/>
          <p:nvPr/>
        </p:nvGrpSpPr>
        <p:grpSpPr>
          <a:xfrm>
            <a:off x="303640" y="281082"/>
            <a:ext cx="11584720" cy="6177592"/>
            <a:chOff x="303640" y="281081"/>
            <a:chExt cx="11584720" cy="6257219"/>
          </a:xfrm>
        </p:grpSpPr>
        <p:sp>
          <p:nvSpPr>
            <p:cNvPr id="7" name="Google Shape;34;p7">
              <a:extLst>
                <a:ext uri="{FF2B5EF4-FFF2-40B4-BE49-F238E27FC236}">
                  <a16:creationId xmlns:a16="http://schemas.microsoft.com/office/drawing/2014/main" id="{5533CD70-1AFB-1048-ACA2-F4A5CA154C91}"/>
                </a:ext>
              </a:extLst>
            </p:cNvPr>
            <p:cNvSpPr/>
            <p:nvPr userDrawn="1"/>
          </p:nvSpPr>
          <p:spPr>
            <a:xfrm>
              <a:off x="303640" y="319700"/>
              <a:ext cx="11584720" cy="621860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chemeClr val="bg1"/>
              </a:solidFill>
              <a:prstDash val="solid"/>
              <a:miter lim="8000"/>
              <a:headEnd type="none" w="med" len="med"/>
              <a:tailEnd type="none" w="med" len="med"/>
            </a:ln>
          </p:spPr>
        </p:sp>
        <p:pic>
          <p:nvPicPr>
            <p:cNvPr id="8" name="Picture 7">
              <a:extLst>
                <a:ext uri="{FF2B5EF4-FFF2-40B4-BE49-F238E27FC236}">
                  <a16:creationId xmlns:a16="http://schemas.microsoft.com/office/drawing/2014/main" id="{0771A5C5-8F94-444C-8FE8-4ABCBE2A9AE5}"/>
                </a:ext>
              </a:extLst>
            </p:cNvPr>
            <p:cNvPicPr>
              <a:picLocks noChangeAspect="1"/>
            </p:cNvPicPr>
            <p:nvPr userDrawn="1"/>
          </p:nvPicPr>
          <p:blipFill rotWithShape="1">
            <a:blip r:embed="rId3">
              <a:biLevel thresh="50000"/>
            </a:blip>
            <a:srcRect l="4856" r="78823" b="98774"/>
            <a:stretch/>
          </p:blipFill>
          <p:spPr>
            <a:xfrm>
              <a:off x="3933233" y="283225"/>
              <a:ext cx="1902792" cy="77235"/>
            </a:xfrm>
            <a:prstGeom prst="rect">
              <a:avLst/>
            </a:prstGeom>
          </p:spPr>
        </p:pic>
        <p:pic>
          <p:nvPicPr>
            <p:cNvPr id="9" name="Picture 8">
              <a:extLst>
                <a:ext uri="{FF2B5EF4-FFF2-40B4-BE49-F238E27FC236}">
                  <a16:creationId xmlns:a16="http://schemas.microsoft.com/office/drawing/2014/main" id="{7A7EEA07-E6CC-7341-8B40-8CE7DFBBE8D7}"/>
                </a:ext>
              </a:extLst>
            </p:cNvPr>
            <p:cNvPicPr>
              <a:picLocks noChangeAspect="1"/>
            </p:cNvPicPr>
            <p:nvPr userDrawn="1"/>
          </p:nvPicPr>
          <p:blipFill rotWithShape="1">
            <a:blip r:embed="rId3">
              <a:biLevel thresh="50000"/>
            </a:blip>
            <a:srcRect l="4856" r="78823" b="98774"/>
            <a:stretch/>
          </p:blipFill>
          <p:spPr>
            <a:xfrm>
              <a:off x="6355976" y="281081"/>
              <a:ext cx="1902792" cy="77235"/>
            </a:xfrm>
            <a:prstGeom prst="rect">
              <a:avLst/>
            </a:prstGeom>
          </p:spPr>
        </p:pic>
      </p:grpSp>
      <p:sp>
        <p:nvSpPr>
          <p:cNvPr id="3" name="TextBox 2" descr="Image that states: MEDICAID AS THE TIE THAT COULD BIND A FRAGMENTED CHILD SERVING SAFETY NET&#13;&#10;">
            <a:extLst>
              <a:ext uri="{FF2B5EF4-FFF2-40B4-BE49-F238E27FC236}">
                <a16:creationId xmlns:a16="http://schemas.microsoft.com/office/drawing/2014/main" id="{71FC1F69-9C5B-49FF-A45A-E1D0E49BA4F8}"/>
              </a:ext>
            </a:extLst>
          </p:cNvPr>
          <p:cNvSpPr txBox="1"/>
          <p:nvPr/>
        </p:nvSpPr>
        <p:spPr>
          <a:xfrm>
            <a:off x="1890666" y="2046083"/>
            <a:ext cx="841066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Arial Nova Cond" panose="020B0506020202020204" pitchFamily="34" charset="0"/>
              </a:rPr>
              <a:t>MEDICAID AS THE TIE THAT COULD BIND A FRAGMENTED CHILD SERVING SAFETY NET</a:t>
            </a:r>
            <a:endParaRPr kumimoji="0" lang="en-US" sz="32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
        <p:nvSpPr>
          <p:cNvPr id="12" name="Text Placeholder 2">
            <a:extLst>
              <a:ext uri="{FF2B5EF4-FFF2-40B4-BE49-F238E27FC236}">
                <a16:creationId xmlns:a16="http://schemas.microsoft.com/office/drawing/2014/main" id="{FBA38F0D-61DF-44A9-B5B0-C3E3FA2E56C2}"/>
              </a:ext>
            </a:extLst>
          </p:cNvPr>
          <p:cNvSpPr>
            <a:spLocks noGrp="1"/>
          </p:cNvSpPr>
          <p:nvPr>
            <p:ph type="body" idx="1"/>
          </p:nvPr>
        </p:nvSpPr>
        <p:spPr>
          <a:xfrm>
            <a:off x="4259416" y="4638382"/>
            <a:ext cx="3673169" cy="369332"/>
          </a:xfrm>
        </p:spPr>
        <p:txBody>
          <a:bodyPr/>
          <a:lstStyle/>
          <a:p>
            <a:pPr algn="ctr"/>
            <a:r>
              <a:rPr lang="en-US" sz="24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38695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descr="Circle that states Juvenile Justice">
            <a:extLst>
              <a:ext uri="{FF2B5EF4-FFF2-40B4-BE49-F238E27FC236}">
                <a16:creationId xmlns:a16="http://schemas.microsoft.com/office/drawing/2014/main" id="{122C915E-B187-4049-BAC0-46DBD9089E10}"/>
              </a:ext>
            </a:extLst>
          </p:cNvPr>
          <p:cNvSpPr/>
          <p:nvPr/>
        </p:nvSpPr>
        <p:spPr>
          <a:xfrm>
            <a:off x="3830369" y="4597841"/>
            <a:ext cx="1775011" cy="1753497"/>
          </a:xfrm>
          <a:prstGeom prst="ellipse">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Book" panose="02000503020000020003" pitchFamily="2" charset="0"/>
                <a:ea typeface="+mn-ea"/>
                <a:cs typeface="+mn-cs"/>
              </a:rPr>
              <a:t>Juvenile Justice </a:t>
            </a:r>
          </a:p>
        </p:txBody>
      </p:sp>
      <p:sp>
        <p:nvSpPr>
          <p:cNvPr id="9" name="Oval 8" descr="Circle that states Education">
            <a:extLst>
              <a:ext uri="{FF2B5EF4-FFF2-40B4-BE49-F238E27FC236}">
                <a16:creationId xmlns:a16="http://schemas.microsoft.com/office/drawing/2014/main" id="{25A1090F-44D1-0642-94FF-6B70EF3BF977}"/>
              </a:ext>
            </a:extLst>
          </p:cNvPr>
          <p:cNvSpPr/>
          <p:nvPr/>
        </p:nvSpPr>
        <p:spPr>
          <a:xfrm>
            <a:off x="7598912" y="4597841"/>
            <a:ext cx="1775011" cy="1753497"/>
          </a:xfrm>
          <a:prstGeom prst="ellipse">
            <a:avLst/>
          </a:prstGeom>
          <a:solidFill>
            <a:srgbClr val="54823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Book" panose="02000503020000020003" pitchFamily="2" charset="0"/>
                <a:ea typeface="+mn-ea"/>
                <a:cs typeface="+mn-cs"/>
              </a:rPr>
              <a:t>Education</a:t>
            </a:r>
          </a:p>
        </p:txBody>
      </p:sp>
      <p:sp>
        <p:nvSpPr>
          <p:cNvPr id="10" name="Oval 9" descr="Circle that states Child welfare">
            <a:extLst>
              <a:ext uri="{FF2B5EF4-FFF2-40B4-BE49-F238E27FC236}">
                <a16:creationId xmlns:a16="http://schemas.microsoft.com/office/drawing/2014/main" id="{B2184C20-5F27-4548-B58D-B879E1A20E57}"/>
              </a:ext>
            </a:extLst>
          </p:cNvPr>
          <p:cNvSpPr/>
          <p:nvPr/>
        </p:nvSpPr>
        <p:spPr>
          <a:xfrm>
            <a:off x="1925811" y="4597841"/>
            <a:ext cx="1775011" cy="1753497"/>
          </a:xfrm>
          <a:prstGeom prst="ellipse">
            <a:avLst/>
          </a:prstGeom>
          <a:solidFill>
            <a:srgbClr val="2E75B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Book" panose="02000503020000020003" pitchFamily="2" charset="0"/>
                <a:ea typeface="+mn-ea"/>
                <a:cs typeface="+mn-cs"/>
              </a:rPr>
              <a:t>Child Welfare</a:t>
            </a:r>
          </a:p>
        </p:txBody>
      </p:sp>
      <p:cxnSp>
        <p:nvCxnSpPr>
          <p:cNvPr id="21" name="Straight Arrow Connector 20" descr="Arrow from county/local agency square to circle that states child welfare">
            <a:extLst>
              <a:ext uri="{FF2B5EF4-FFF2-40B4-BE49-F238E27FC236}">
                <a16:creationId xmlns:a16="http://schemas.microsoft.com/office/drawing/2014/main" id="{F16FA979-B0E0-6041-93A5-B6C20AD03EE6}"/>
              </a:ext>
            </a:extLst>
          </p:cNvPr>
          <p:cNvCxnSpPr>
            <a:cxnSpLocks/>
            <a:endCxn id="10" idx="7"/>
          </p:cNvCxnSpPr>
          <p:nvPr/>
        </p:nvCxnSpPr>
        <p:spPr>
          <a:xfrm flipH="1">
            <a:off x="3440878" y="3942769"/>
            <a:ext cx="1277401" cy="911866"/>
          </a:xfrm>
          <a:prstGeom prst="straightConnector1">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descr="Arrow from county/local agency square to circle that states Education">
            <a:extLst>
              <a:ext uri="{FF2B5EF4-FFF2-40B4-BE49-F238E27FC236}">
                <a16:creationId xmlns:a16="http://schemas.microsoft.com/office/drawing/2014/main" id="{8F201FBD-0CDA-2641-8AC8-29CA8516E7BD}"/>
              </a:ext>
            </a:extLst>
          </p:cNvPr>
          <p:cNvCxnSpPr>
            <a:cxnSpLocks/>
          </p:cNvCxnSpPr>
          <p:nvPr/>
        </p:nvCxnSpPr>
        <p:spPr>
          <a:xfrm>
            <a:off x="6985804" y="3969711"/>
            <a:ext cx="988524" cy="780441"/>
          </a:xfrm>
          <a:prstGeom prst="straightConnector1">
            <a:avLst/>
          </a:prstGeom>
          <a:ln w="38100">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sp>
        <p:nvSpPr>
          <p:cNvPr id="32" name="TextBox 31" descr="Image that states: DISTILLING THE STRUCTURE OF CHILD SERVING SYSTEMS IN CALIFORNIA&#13;&#10;">
            <a:extLst>
              <a:ext uri="{FF2B5EF4-FFF2-40B4-BE49-F238E27FC236}">
                <a16:creationId xmlns:a16="http://schemas.microsoft.com/office/drawing/2014/main" id="{0CD9C5F2-AF7C-2A4E-A8EC-24975C72B2E2}"/>
              </a:ext>
            </a:extLst>
          </p:cNvPr>
          <p:cNvSpPr txBox="1"/>
          <p:nvPr/>
        </p:nvSpPr>
        <p:spPr>
          <a:xfrm>
            <a:off x="863243" y="234250"/>
            <a:ext cx="1111156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15A6DF"/>
                </a:solidFill>
                <a:latin typeface="Avenir Book" panose="02000503020000020003" pitchFamily="2" charset="0"/>
              </a:rPr>
              <a:t>DISTILLING THE STRUCTURE OF CHILD SERVING SYSTEMS IN CALIFORNIA</a:t>
            </a:r>
            <a:endParaRPr kumimoji="0" lang="en-US" sz="3200" b="0" i="0" u="none" strike="noStrike" kern="1200" cap="none" spc="0" normalizeH="0" baseline="0" noProof="0" dirty="0">
              <a:ln>
                <a:noFill/>
              </a:ln>
              <a:solidFill>
                <a:srgbClr val="15A6DF"/>
              </a:solidFill>
              <a:effectLst/>
              <a:uLnTx/>
              <a:uFillTx/>
              <a:latin typeface="Avenir Book" panose="02000503020000020003" pitchFamily="2" charset="0"/>
              <a:ea typeface="+mn-ea"/>
              <a:cs typeface="+mn-cs"/>
            </a:endParaRPr>
          </a:p>
        </p:txBody>
      </p:sp>
      <p:sp>
        <p:nvSpPr>
          <p:cNvPr id="20" name="Oval 19" descr="Circle that states Children's Mental Health">
            <a:extLst>
              <a:ext uri="{FF2B5EF4-FFF2-40B4-BE49-F238E27FC236}">
                <a16:creationId xmlns:a16="http://schemas.microsoft.com/office/drawing/2014/main" id="{0914072A-4E98-A54C-8741-AAEF682E89AD}"/>
              </a:ext>
            </a:extLst>
          </p:cNvPr>
          <p:cNvSpPr/>
          <p:nvPr/>
        </p:nvSpPr>
        <p:spPr>
          <a:xfrm>
            <a:off x="417545" y="2104073"/>
            <a:ext cx="2462049" cy="2432208"/>
          </a:xfrm>
          <a:prstGeom prst="ellipse">
            <a:avLst/>
          </a:prstGeom>
          <a:solidFill>
            <a:schemeClr val="accent4">
              <a:lumMod val="75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Book" panose="02000503020000020003" pitchFamily="2" charset="0"/>
                <a:ea typeface="+mn-ea"/>
                <a:cs typeface="+mn-cs"/>
              </a:rPr>
              <a:t>Children’s Mental Health</a:t>
            </a:r>
          </a:p>
        </p:txBody>
      </p:sp>
      <p:cxnSp>
        <p:nvCxnSpPr>
          <p:cNvPr id="24" name="Straight Arrow Connector 23" descr="Arrow pointing from county/local agency to circle that states children's mental health">
            <a:extLst>
              <a:ext uri="{FF2B5EF4-FFF2-40B4-BE49-F238E27FC236}">
                <a16:creationId xmlns:a16="http://schemas.microsoft.com/office/drawing/2014/main" id="{ABCB8C6B-538C-DC4F-AF76-743E1C2025D5}"/>
              </a:ext>
            </a:extLst>
          </p:cNvPr>
          <p:cNvCxnSpPr>
            <a:cxnSpLocks/>
          </p:cNvCxnSpPr>
          <p:nvPr/>
        </p:nvCxnSpPr>
        <p:spPr>
          <a:xfrm flipH="1">
            <a:off x="2879595" y="3593952"/>
            <a:ext cx="2081862" cy="0"/>
          </a:xfrm>
          <a:prstGeom prst="straightConnector1">
            <a:avLst/>
          </a:prstGeom>
          <a:ln w="38100" cap="sq">
            <a:solidFill>
              <a:schemeClr val="accent4">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333433-D784-0F44-ACAC-C3E4C1B49A1A}"/>
              </a:ext>
            </a:extLst>
          </p:cNvPr>
          <p:cNvCxnSpPr>
            <a:cxnSpLocks/>
          </p:cNvCxnSpPr>
          <p:nvPr/>
        </p:nvCxnSpPr>
        <p:spPr>
          <a:xfrm>
            <a:off x="1648569" y="4506818"/>
            <a:ext cx="0" cy="1417888"/>
          </a:xfrm>
          <a:prstGeom prst="line">
            <a:avLst/>
          </a:prstGeom>
          <a:ln w="38100" cap="flat" cmpd="sng" algn="ctr">
            <a:solidFill>
              <a:schemeClr val="accent4">
                <a:lumMod val="75000"/>
              </a:schemeClr>
            </a:solidFill>
            <a:prstDash val="dash"/>
            <a:round/>
            <a:headEnd type="none" w="med" len="med"/>
            <a:tailEnd type="none" w="lg" len="lg"/>
          </a:ln>
        </p:spPr>
        <p:style>
          <a:lnRef idx="0">
            <a:scrgbClr r="0" g="0" b="0"/>
          </a:lnRef>
          <a:fillRef idx="0">
            <a:scrgbClr r="0" g="0" b="0"/>
          </a:fillRef>
          <a:effectRef idx="0">
            <a:scrgbClr r="0" g="0" b="0"/>
          </a:effectRef>
          <a:fontRef idx="minor">
            <a:schemeClr val="tx1"/>
          </a:fontRef>
        </p:style>
      </p:cxnSp>
      <p:cxnSp>
        <p:nvCxnSpPr>
          <p:cNvPr id="42" name="Straight Arrow Connector 41" descr="Arrow from county/local agency square to circle that states Juvenile Justice">
            <a:extLst>
              <a:ext uri="{FF2B5EF4-FFF2-40B4-BE49-F238E27FC236}">
                <a16:creationId xmlns:a16="http://schemas.microsoft.com/office/drawing/2014/main" id="{8F9ECD32-61D4-4847-92C7-49655B058233}"/>
              </a:ext>
            </a:extLst>
          </p:cNvPr>
          <p:cNvCxnSpPr>
            <a:cxnSpLocks/>
            <a:endCxn id="8" idx="0"/>
          </p:cNvCxnSpPr>
          <p:nvPr/>
        </p:nvCxnSpPr>
        <p:spPr>
          <a:xfrm flipH="1">
            <a:off x="4717875" y="3923991"/>
            <a:ext cx="565678" cy="673850"/>
          </a:xfrm>
          <a:prstGeom prst="straightConnector1">
            <a:avLst/>
          </a:prstGeom>
          <a:ln w="3810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F1365B3B-CCA8-0D4D-BB70-748E2C88AAEE}"/>
              </a:ext>
            </a:extLst>
          </p:cNvPr>
          <p:cNvSpPr>
            <a:spLocks noChangeAspect="1"/>
          </p:cNvSpPr>
          <p:nvPr/>
        </p:nvSpPr>
        <p:spPr>
          <a:xfrm>
            <a:off x="2696070" y="5806016"/>
            <a:ext cx="182880" cy="18288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descr="Circle that states Regional Center">
            <a:extLst>
              <a:ext uri="{FF2B5EF4-FFF2-40B4-BE49-F238E27FC236}">
                <a16:creationId xmlns:a16="http://schemas.microsoft.com/office/drawing/2014/main" id="{B52CA53B-6F74-564B-B35A-202CAA5D9F17}"/>
              </a:ext>
            </a:extLst>
          </p:cNvPr>
          <p:cNvSpPr/>
          <p:nvPr/>
        </p:nvSpPr>
        <p:spPr>
          <a:xfrm>
            <a:off x="9503591" y="4579029"/>
            <a:ext cx="1775011" cy="1753497"/>
          </a:xfrm>
          <a:prstGeom prst="ellipse">
            <a:avLst/>
          </a:prstGeom>
          <a:solidFill>
            <a:srgbClr val="7030A0"/>
          </a:solidFill>
          <a:ln>
            <a:solidFill>
              <a:srgbClr val="863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Book" panose="02000503020000020003" pitchFamily="2" charset="0"/>
                <a:ea typeface="+mn-ea"/>
                <a:cs typeface="+mn-cs"/>
              </a:rPr>
              <a:t>Regional Center</a:t>
            </a:r>
          </a:p>
        </p:txBody>
      </p:sp>
      <p:cxnSp>
        <p:nvCxnSpPr>
          <p:cNvPr id="30" name="Straight Arrow Connector 29" descr="Arrow from county/local agency square to circle that states Regional Center">
            <a:extLst>
              <a:ext uri="{FF2B5EF4-FFF2-40B4-BE49-F238E27FC236}">
                <a16:creationId xmlns:a16="http://schemas.microsoft.com/office/drawing/2014/main" id="{F5404B29-3F6C-F445-8D88-66356AF1B56A}"/>
              </a:ext>
            </a:extLst>
          </p:cNvPr>
          <p:cNvCxnSpPr>
            <a:cxnSpLocks/>
            <a:endCxn id="29" idx="1"/>
          </p:cNvCxnSpPr>
          <p:nvPr/>
        </p:nvCxnSpPr>
        <p:spPr>
          <a:xfrm>
            <a:off x="7082447" y="3882762"/>
            <a:ext cx="2681088" cy="953061"/>
          </a:xfrm>
          <a:prstGeom prst="straightConnector1">
            <a:avLst/>
          </a:prstGeom>
          <a:ln w="38100" cmpd="sng">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5AD17EE6-A174-934F-9DF9-08741D1B1C88}"/>
              </a:ext>
            </a:extLst>
          </p:cNvPr>
          <p:cNvSpPr>
            <a:spLocks noChangeAspect="1"/>
          </p:cNvSpPr>
          <p:nvPr/>
        </p:nvSpPr>
        <p:spPr>
          <a:xfrm>
            <a:off x="4613630" y="5835479"/>
            <a:ext cx="182880" cy="18288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EC710F24-18B7-6240-BB73-325F0CB92733}"/>
              </a:ext>
            </a:extLst>
          </p:cNvPr>
          <p:cNvSpPr>
            <a:spLocks noChangeAspect="1"/>
          </p:cNvSpPr>
          <p:nvPr/>
        </p:nvSpPr>
        <p:spPr>
          <a:xfrm>
            <a:off x="8398203" y="5835479"/>
            <a:ext cx="182880" cy="18288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descr="Image that states County/Local Agency">
            <a:extLst>
              <a:ext uri="{FF2B5EF4-FFF2-40B4-BE49-F238E27FC236}">
                <a16:creationId xmlns:a16="http://schemas.microsoft.com/office/drawing/2014/main" id="{AF618AE1-3D53-C84A-AAA5-9F51AB562AFA}"/>
              </a:ext>
            </a:extLst>
          </p:cNvPr>
          <p:cNvSpPr/>
          <p:nvPr/>
        </p:nvSpPr>
        <p:spPr>
          <a:xfrm>
            <a:off x="4799977" y="3459172"/>
            <a:ext cx="2592047" cy="548640"/>
          </a:xfrm>
          <a:prstGeom prst="rect">
            <a:avLst/>
          </a:prstGeom>
          <a:solidFill>
            <a:schemeClr val="tx2">
              <a:lumMod val="20000"/>
              <a:lumOff val="8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lumMod val="75000"/>
                  </a:srgbClr>
                </a:solidFill>
                <a:effectLst/>
                <a:uLnTx/>
                <a:uFillTx/>
                <a:latin typeface="Avenir Book" panose="02000503020000020003" pitchFamily="2" charset="0"/>
                <a:ea typeface="+mn-ea"/>
                <a:cs typeface="+mn-cs"/>
              </a:rPr>
              <a:t>County / Local Agency</a:t>
            </a:r>
          </a:p>
        </p:txBody>
      </p:sp>
      <p:sp>
        <p:nvSpPr>
          <p:cNvPr id="35" name="Oval 34" descr="Circle that states Early Childhood Education">
            <a:extLst>
              <a:ext uri="{FF2B5EF4-FFF2-40B4-BE49-F238E27FC236}">
                <a16:creationId xmlns:a16="http://schemas.microsoft.com/office/drawing/2014/main" id="{CE52DD8F-EF8B-294A-A6EB-2CE27CED95A5}"/>
              </a:ext>
            </a:extLst>
          </p:cNvPr>
          <p:cNvSpPr/>
          <p:nvPr/>
        </p:nvSpPr>
        <p:spPr>
          <a:xfrm>
            <a:off x="5735332" y="4578409"/>
            <a:ext cx="1775011" cy="1753497"/>
          </a:xfrm>
          <a:prstGeom prst="ellipse">
            <a:avLst/>
          </a:prstGeom>
          <a:solidFill>
            <a:srgbClr val="9411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Book" panose="02000503020000020003" pitchFamily="2" charset="0"/>
                <a:ea typeface="+mn-ea"/>
                <a:cs typeface="+mn-cs"/>
              </a:rPr>
              <a:t>Early Childhood</a:t>
            </a:r>
          </a:p>
        </p:txBody>
      </p:sp>
      <p:pic>
        <p:nvPicPr>
          <p:cNvPr id="34" name="Picture 33" descr="California Children's Trust Logo">
            <a:extLst>
              <a:ext uri="{FF2B5EF4-FFF2-40B4-BE49-F238E27FC236}">
                <a16:creationId xmlns:a16="http://schemas.microsoft.com/office/drawing/2014/main" id="{19F2DF69-E209-FF46-9B08-F653BA7209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5331" y="6116010"/>
            <a:ext cx="996938" cy="443937"/>
          </a:xfrm>
          <a:prstGeom prst="rect">
            <a:avLst/>
          </a:prstGeom>
        </p:spPr>
      </p:pic>
      <p:cxnSp>
        <p:nvCxnSpPr>
          <p:cNvPr id="26" name="Straight Arrow Connector 25">
            <a:extLst>
              <a:ext uri="{FF2B5EF4-FFF2-40B4-BE49-F238E27FC236}">
                <a16:creationId xmlns:a16="http://schemas.microsoft.com/office/drawing/2014/main" id="{2543A856-C69B-9042-8923-FCCFF6F89898}"/>
              </a:ext>
            </a:extLst>
          </p:cNvPr>
          <p:cNvCxnSpPr>
            <a:cxnSpLocks/>
          </p:cNvCxnSpPr>
          <p:nvPr/>
        </p:nvCxnSpPr>
        <p:spPr>
          <a:xfrm>
            <a:off x="1648569" y="5897456"/>
            <a:ext cx="8742527" cy="54501"/>
          </a:xfrm>
          <a:prstGeom prst="straightConnector1">
            <a:avLst/>
          </a:prstGeom>
          <a:ln w="38100" cap="flat" cmpd="sng" algn="ctr">
            <a:solidFill>
              <a:schemeClr val="accent4">
                <a:lumMod val="75000"/>
              </a:schemeClr>
            </a:solidFill>
            <a:prstDash val="dash"/>
            <a:round/>
            <a:headEnd type="none" w="med" len="med"/>
            <a:tailEnd type="oval" w="lg" len="lg"/>
          </a:ln>
        </p:spPr>
        <p:style>
          <a:lnRef idx="0">
            <a:scrgbClr r="0" g="0" b="0"/>
          </a:lnRef>
          <a:fillRef idx="0">
            <a:scrgbClr r="0" g="0" b="0"/>
          </a:fillRef>
          <a:effectRef idx="0">
            <a:scrgbClr r="0" g="0" b="0"/>
          </a:effectRef>
          <a:fontRef idx="minor">
            <a:schemeClr val="tx1"/>
          </a:fontRef>
        </p:style>
      </p:cxnSp>
      <p:sp>
        <p:nvSpPr>
          <p:cNvPr id="37" name="Oval 36">
            <a:extLst>
              <a:ext uri="{FF2B5EF4-FFF2-40B4-BE49-F238E27FC236}">
                <a16:creationId xmlns:a16="http://schemas.microsoft.com/office/drawing/2014/main" id="{94BA0D39-BCDB-554D-A9DF-01EF056D401F}"/>
              </a:ext>
            </a:extLst>
          </p:cNvPr>
          <p:cNvSpPr>
            <a:spLocks noChangeAspect="1"/>
          </p:cNvSpPr>
          <p:nvPr/>
        </p:nvSpPr>
        <p:spPr>
          <a:xfrm>
            <a:off x="6510706" y="5835479"/>
            <a:ext cx="182880" cy="18288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1" name="Straight Arrow Connector 40" descr="Arrow from county/local agency square to circle that states Early Childhood">
            <a:extLst>
              <a:ext uri="{FF2B5EF4-FFF2-40B4-BE49-F238E27FC236}">
                <a16:creationId xmlns:a16="http://schemas.microsoft.com/office/drawing/2014/main" id="{C2B59D3D-D535-6B44-B4ED-7AF961CB17CE}"/>
              </a:ext>
            </a:extLst>
          </p:cNvPr>
          <p:cNvCxnSpPr>
            <a:cxnSpLocks/>
          </p:cNvCxnSpPr>
          <p:nvPr/>
        </p:nvCxnSpPr>
        <p:spPr>
          <a:xfrm>
            <a:off x="6288900" y="3993281"/>
            <a:ext cx="260250" cy="593342"/>
          </a:xfrm>
          <a:prstGeom prst="straightConnector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descr="Arrow pointing down">
            <a:extLst>
              <a:ext uri="{FF2B5EF4-FFF2-40B4-BE49-F238E27FC236}">
                <a16:creationId xmlns:a16="http://schemas.microsoft.com/office/drawing/2014/main" id="{788E0BE3-79B0-184A-BFC1-4F8CAAACAEE5}"/>
              </a:ext>
            </a:extLst>
          </p:cNvPr>
          <p:cNvCxnSpPr>
            <a:cxnSpLocks/>
          </p:cNvCxnSpPr>
          <p:nvPr/>
        </p:nvCxnSpPr>
        <p:spPr>
          <a:xfrm>
            <a:off x="6096000" y="2947216"/>
            <a:ext cx="0" cy="641827"/>
          </a:xfrm>
          <a:prstGeom prst="straightConnector1">
            <a:avLst/>
          </a:prstGeom>
          <a:ln w="38100" cap="sq">
            <a:solidFill>
              <a:schemeClr val="accent4">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Rectangle 4" descr="Image that states State">
            <a:extLst>
              <a:ext uri="{FF2B5EF4-FFF2-40B4-BE49-F238E27FC236}">
                <a16:creationId xmlns:a16="http://schemas.microsoft.com/office/drawing/2014/main" id="{1C3EB986-B09A-554A-B0C5-37DA6D4DE4DF}"/>
              </a:ext>
            </a:extLst>
          </p:cNvPr>
          <p:cNvSpPr/>
          <p:nvPr/>
        </p:nvSpPr>
        <p:spPr>
          <a:xfrm>
            <a:off x="4593182" y="2398576"/>
            <a:ext cx="3005636" cy="548640"/>
          </a:xfrm>
          <a:prstGeom prst="rect">
            <a:avLst/>
          </a:prstGeom>
          <a:solidFill>
            <a:schemeClr val="tx2">
              <a:lumMod val="20000"/>
              <a:lumOff val="8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lumMod val="75000"/>
                  </a:srgbClr>
                </a:solidFill>
                <a:effectLst/>
                <a:uLnTx/>
                <a:uFillTx/>
                <a:latin typeface="Avenir Book" panose="02000503020000020003" pitchFamily="2" charset="0"/>
                <a:ea typeface="+mn-ea"/>
                <a:cs typeface="+mn-cs"/>
              </a:rPr>
              <a:t>State</a:t>
            </a:r>
          </a:p>
        </p:txBody>
      </p:sp>
      <p:cxnSp>
        <p:nvCxnSpPr>
          <p:cNvPr id="22" name="Straight Arrow Connector 21" descr="Arrow pointing down">
            <a:extLst>
              <a:ext uri="{FF2B5EF4-FFF2-40B4-BE49-F238E27FC236}">
                <a16:creationId xmlns:a16="http://schemas.microsoft.com/office/drawing/2014/main" id="{C93BBB03-3201-5A4F-A4BE-A50C108243D9}"/>
              </a:ext>
            </a:extLst>
          </p:cNvPr>
          <p:cNvCxnSpPr>
            <a:cxnSpLocks/>
          </p:cNvCxnSpPr>
          <p:nvPr/>
        </p:nvCxnSpPr>
        <p:spPr>
          <a:xfrm>
            <a:off x="6096000" y="1911528"/>
            <a:ext cx="0" cy="641827"/>
          </a:xfrm>
          <a:prstGeom prst="straightConnector1">
            <a:avLst/>
          </a:prstGeom>
          <a:ln w="38100" cap="sq">
            <a:solidFill>
              <a:schemeClr val="accent4">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 name="Rectangle 3" descr="Image that states Federal ">
            <a:extLst>
              <a:ext uri="{FF2B5EF4-FFF2-40B4-BE49-F238E27FC236}">
                <a16:creationId xmlns:a16="http://schemas.microsoft.com/office/drawing/2014/main" id="{FCEF36FE-9CCD-5741-BF1B-2192E9EC3537}"/>
              </a:ext>
            </a:extLst>
          </p:cNvPr>
          <p:cNvSpPr/>
          <p:nvPr/>
        </p:nvSpPr>
        <p:spPr>
          <a:xfrm>
            <a:off x="4234927" y="1362888"/>
            <a:ext cx="3722146" cy="548640"/>
          </a:xfrm>
          <a:prstGeom prst="rect">
            <a:avLst/>
          </a:prstGeom>
          <a:solidFill>
            <a:schemeClr val="tx2">
              <a:lumMod val="20000"/>
              <a:lumOff val="8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lumMod val="75000"/>
                  </a:srgbClr>
                </a:solidFill>
                <a:effectLst/>
                <a:uLnTx/>
                <a:uFillTx/>
                <a:latin typeface="Avenir Book" panose="02000503020000020003" pitchFamily="2" charset="0"/>
                <a:ea typeface="+mn-ea"/>
                <a:cs typeface="+mn-cs"/>
              </a:rPr>
              <a:t>Federal</a:t>
            </a:r>
          </a:p>
        </p:txBody>
      </p:sp>
    </p:spTree>
    <p:extLst>
      <p:ext uri="{BB962C8B-B14F-4D97-AF65-F5344CB8AC3E}">
        <p14:creationId xmlns:p14="http://schemas.microsoft.com/office/powerpoint/2010/main" val="228720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anim calcmode="lin" valueType="num">
                                      <p:cBhvr>
                                        <p:cTn id="25" dur="1000" fill="hold"/>
                                        <p:tgtEl>
                                          <p:spTgt spid="42"/>
                                        </p:tgtEl>
                                        <p:attrNameLst>
                                          <p:attrName>ppt_x</p:attrName>
                                        </p:attrNameLst>
                                      </p:cBhvr>
                                      <p:tavLst>
                                        <p:tav tm="0">
                                          <p:val>
                                            <p:strVal val="#ppt_x"/>
                                          </p:val>
                                        </p:tav>
                                        <p:tav tm="100000">
                                          <p:val>
                                            <p:strVal val="#ppt_x"/>
                                          </p:val>
                                        </p:tav>
                                      </p:tavLst>
                                    </p:anim>
                                    <p:anim calcmode="lin" valueType="num">
                                      <p:cBhvr>
                                        <p:cTn id="2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anim calcmode="lin" valueType="num">
                                      <p:cBhvr>
                                        <p:cTn id="37" dur="1000" fill="hold"/>
                                        <p:tgtEl>
                                          <p:spTgt spid="41"/>
                                        </p:tgtEl>
                                        <p:attrNameLst>
                                          <p:attrName>ppt_x</p:attrName>
                                        </p:attrNameLst>
                                      </p:cBhvr>
                                      <p:tavLst>
                                        <p:tav tm="0">
                                          <p:val>
                                            <p:strVal val="#ppt_x"/>
                                          </p:val>
                                        </p:tav>
                                        <p:tav tm="100000">
                                          <p:val>
                                            <p:strVal val="#ppt_x"/>
                                          </p:val>
                                        </p:tav>
                                      </p:tavLst>
                                    </p:anim>
                                    <p:anim calcmode="lin" valueType="num">
                                      <p:cBhvr>
                                        <p:cTn id="3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par>
                                <p:cTn id="80" presetID="18" presetClass="entr" presetSubtype="3" fill="hold"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strips(upRight)">
                                      <p:cBhvr>
                                        <p:cTn id="82" dur="500"/>
                                        <p:tgtEl>
                                          <p:spTgt spid="26"/>
                                        </p:tgtEl>
                                      </p:cBhvr>
                                    </p:animEffect>
                                  </p:childTnLst>
                                </p:cTn>
                              </p:par>
                              <p:par>
                                <p:cTn id="83" presetID="18" presetClass="entr" presetSubtype="3"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strips(upRight)">
                                      <p:cBhvr>
                                        <p:cTn id="85" dur="500"/>
                                        <p:tgtEl>
                                          <p:spTgt spid="39"/>
                                        </p:tgtEl>
                                      </p:cBhvr>
                                    </p:animEffect>
                                  </p:childTnLst>
                                </p:cTn>
                              </p:par>
                              <p:par>
                                <p:cTn id="86" presetID="18" presetClass="entr" presetSubtype="3"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strips(upRight)">
                                      <p:cBhvr>
                                        <p:cTn id="88" dur="500"/>
                                        <p:tgtEl>
                                          <p:spTgt spid="38"/>
                                        </p:tgtEl>
                                      </p:cBhvr>
                                    </p:animEffect>
                                  </p:childTnLst>
                                </p:cTn>
                              </p:par>
                              <p:par>
                                <p:cTn id="89" presetID="18" presetClass="entr" presetSubtype="3"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strips(upRight)">
                                      <p:cBhvr>
                                        <p:cTn id="91" dur="500"/>
                                        <p:tgtEl>
                                          <p:spTgt spid="48"/>
                                        </p:tgtEl>
                                      </p:cBhvr>
                                    </p:animEffect>
                                  </p:childTnLst>
                                </p:cTn>
                              </p:par>
                              <p:par>
                                <p:cTn id="92" presetID="18" presetClass="entr" presetSubtype="3"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strips(upRight)">
                                      <p:cBhvr>
                                        <p:cTn id="9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0" grpId="0" animBg="1"/>
      <p:bldP spid="48" grpId="0" animBg="1"/>
      <p:bldP spid="29" grpId="0" animBg="1"/>
      <p:bldP spid="38" grpId="0" animBg="1"/>
      <p:bldP spid="39" grpId="0" animBg="1"/>
      <p:bldP spid="35"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EF749B-3D38-C44D-8243-F3029DA150A6}"/>
              </a:ext>
            </a:extLst>
          </p:cNvPr>
          <p:cNvSpPr/>
          <p:nvPr/>
        </p:nvSpPr>
        <p:spPr>
          <a:xfrm>
            <a:off x="0" y="0"/>
            <a:ext cx="12192000" cy="6858000"/>
          </a:xfrm>
          <a:prstGeom prst="rect">
            <a:avLst/>
          </a:prstGeom>
          <a:solidFill>
            <a:srgbClr val="18B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bk object 16">
            <a:extLst>
              <a:ext uri="{FF2B5EF4-FFF2-40B4-BE49-F238E27FC236}">
                <a16:creationId xmlns:a16="http://schemas.microsoft.com/office/drawing/2014/main" id="{F0C34D21-7B46-1D41-8CCF-035CB7068BA4}"/>
              </a:ext>
            </a:extLst>
          </p:cNvPr>
          <p:cNvSpPr/>
          <p:nvPr/>
        </p:nvSpPr>
        <p:spPr>
          <a:xfrm>
            <a:off x="5900929" y="124628"/>
            <a:ext cx="390143" cy="390143"/>
          </a:xfrm>
          <a:prstGeom prst="rect">
            <a:avLst/>
          </a:prstGeom>
          <a:blipFill>
            <a:blip r:embed="rId2" cstate="print">
              <a:biLevel thresh="50000"/>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E848E642-45B3-E549-84F2-CEA138E85628}"/>
              </a:ext>
            </a:extLst>
          </p:cNvPr>
          <p:cNvGrpSpPr/>
          <p:nvPr/>
        </p:nvGrpSpPr>
        <p:grpSpPr>
          <a:xfrm>
            <a:off x="303640" y="281082"/>
            <a:ext cx="11584720" cy="6177592"/>
            <a:chOff x="303640" y="281081"/>
            <a:chExt cx="11584720" cy="6257219"/>
          </a:xfrm>
        </p:grpSpPr>
        <p:sp>
          <p:nvSpPr>
            <p:cNvPr id="7" name="Google Shape;34;p7">
              <a:extLst>
                <a:ext uri="{FF2B5EF4-FFF2-40B4-BE49-F238E27FC236}">
                  <a16:creationId xmlns:a16="http://schemas.microsoft.com/office/drawing/2014/main" id="{5533CD70-1AFB-1048-ACA2-F4A5CA154C91}"/>
                </a:ext>
              </a:extLst>
            </p:cNvPr>
            <p:cNvSpPr/>
            <p:nvPr userDrawn="1"/>
          </p:nvSpPr>
          <p:spPr>
            <a:xfrm>
              <a:off x="303640" y="319700"/>
              <a:ext cx="11584720" cy="621860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chemeClr val="bg1"/>
              </a:solidFill>
              <a:prstDash val="solid"/>
              <a:miter lim="8000"/>
              <a:headEnd type="none" w="med" len="med"/>
              <a:tailEnd type="none" w="med" len="med"/>
            </a:ln>
          </p:spPr>
        </p:sp>
        <p:pic>
          <p:nvPicPr>
            <p:cNvPr id="8" name="Picture 7">
              <a:extLst>
                <a:ext uri="{FF2B5EF4-FFF2-40B4-BE49-F238E27FC236}">
                  <a16:creationId xmlns:a16="http://schemas.microsoft.com/office/drawing/2014/main" id="{0771A5C5-8F94-444C-8FE8-4ABCBE2A9AE5}"/>
                </a:ext>
              </a:extLst>
            </p:cNvPr>
            <p:cNvPicPr>
              <a:picLocks noChangeAspect="1"/>
            </p:cNvPicPr>
            <p:nvPr userDrawn="1"/>
          </p:nvPicPr>
          <p:blipFill rotWithShape="1">
            <a:blip r:embed="rId3">
              <a:biLevel thresh="50000"/>
            </a:blip>
            <a:srcRect l="4856" r="78823" b="98774"/>
            <a:stretch/>
          </p:blipFill>
          <p:spPr>
            <a:xfrm>
              <a:off x="3933233" y="283225"/>
              <a:ext cx="1902792" cy="77235"/>
            </a:xfrm>
            <a:prstGeom prst="rect">
              <a:avLst/>
            </a:prstGeom>
          </p:spPr>
        </p:pic>
        <p:pic>
          <p:nvPicPr>
            <p:cNvPr id="9" name="Picture 8">
              <a:extLst>
                <a:ext uri="{FF2B5EF4-FFF2-40B4-BE49-F238E27FC236}">
                  <a16:creationId xmlns:a16="http://schemas.microsoft.com/office/drawing/2014/main" id="{7A7EEA07-E6CC-7341-8B40-8CE7DFBBE8D7}"/>
                </a:ext>
              </a:extLst>
            </p:cNvPr>
            <p:cNvPicPr>
              <a:picLocks noChangeAspect="1"/>
            </p:cNvPicPr>
            <p:nvPr userDrawn="1"/>
          </p:nvPicPr>
          <p:blipFill rotWithShape="1">
            <a:blip r:embed="rId3">
              <a:biLevel thresh="50000"/>
            </a:blip>
            <a:srcRect l="4856" r="78823" b="98774"/>
            <a:stretch/>
          </p:blipFill>
          <p:spPr>
            <a:xfrm>
              <a:off x="6355976" y="281081"/>
              <a:ext cx="1902792" cy="77235"/>
            </a:xfrm>
            <a:prstGeom prst="rect">
              <a:avLst/>
            </a:prstGeom>
          </p:spPr>
        </p:pic>
      </p:grpSp>
      <p:sp>
        <p:nvSpPr>
          <p:cNvPr id="3" name="TextBox 2" descr="Image that states: THE SOCIAL AND EMOTIONAL HEALTH OF CHILDREN IN CALIFORNIA: Striking Increases In Utilization And Acuity&#13;&#10;">
            <a:extLst>
              <a:ext uri="{FF2B5EF4-FFF2-40B4-BE49-F238E27FC236}">
                <a16:creationId xmlns:a16="http://schemas.microsoft.com/office/drawing/2014/main" id="{71FC1F69-9C5B-49FF-A45A-E1D0E49BA4F8}"/>
              </a:ext>
            </a:extLst>
          </p:cNvPr>
          <p:cNvSpPr txBox="1"/>
          <p:nvPr/>
        </p:nvSpPr>
        <p:spPr>
          <a:xfrm>
            <a:off x="1890666" y="2046083"/>
            <a:ext cx="8410669" cy="1692771"/>
          </a:xfrm>
          <a:prstGeom prst="rect">
            <a:avLst/>
          </a:prstGeom>
          <a:noFill/>
        </p:spPr>
        <p:txBody>
          <a:bodyPr wrap="square" rtlCol="0">
            <a:spAutoFit/>
          </a:bodyPr>
          <a:lstStyle/>
          <a:p>
            <a:pPr algn="ctr"/>
            <a:r>
              <a:rPr lang="en-US" sz="3600" b="1" dirty="0">
                <a:solidFill>
                  <a:schemeClr val="bg1"/>
                </a:solidFill>
                <a:latin typeface="Arial Nova Cond" panose="020B0506020202020204" pitchFamily="34" charset="0"/>
              </a:rPr>
              <a:t>THE SOCIAL AND EMOTIONAL HEALTH OF CHILDREN IN CALIFORNIA:</a:t>
            </a:r>
          </a:p>
          <a:p>
            <a:pPr algn="ctr"/>
            <a:r>
              <a:rPr lang="en-US" sz="3200" b="1" dirty="0">
                <a:solidFill>
                  <a:schemeClr val="bg1"/>
                </a:solidFill>
                <a:latin typeface="Arial Nova Cond" panose="020B0506020202020204" pitchFamily="34" charset="0"/>
              </a:rPr>
              <a:t>Striking Increases In Utilization And Acuity</a:t>
            </a:r>
          </a:p>
        </p:txBody>
      </p:sp>
      <p:sp>
        <p:nvSpPr>
          <p:cNvPr id="12" name="Text Placeholder 2" descr="Image that states How did we get here?   &#13;&#10;">
            <a:extLst>
              <a:ext uri="{FF2B5EF4-FFF2-40B4-BE49-F238E27FC236}">
                <a16:creationId xmlns:a16="http://schemas.microsoft.com/office/drawing/2014/main" id="{FBA38F0D-61DF-44A9-B5B0-C3E3FA2E56C2}"/>
              </a:ext>
            </a:extLst>
          </p:cNvPr>
          <p:cNvSpPr>
            <a:spLocks noGrp="1"/>
          </p:cNvSpPr>
          <p:nvPr>
            <p:ph type="body" idx="1"/>
          </p:nvPr>
        </p:nvSpPr>
        <p:spPr>
          <a:xfrm>
            <a:off x="4259416" y="4638382"/>
            <a:ext cx="3673169" cy="369332"/>
          </a:xfrm>
        </p:spPr>
        <p:txBody>
          <a:bodyPr/>
          <a:lstStyle/>
          <a:p>
            <a:pPr algn="ctr"/>
            <a:r>
              <a:rPr lang="en-US" sz="2400" dirty="0">
                <a:solidFill>
                  <a:schemeClr val="bg1"/>
                </a:solidFill>
                <a:latin typeface="Arial" panose="020B0604020202020204" pitchFamily="34" charset="0"/>
                <a:cs typeface="Arial" panose="020B0604020202020204" pitchFamily="34" charset="0"/>
              </a:rPr>
              <a:t>How did we get here?   </a:t>
            </a:r>
          </a:p>
        </p:txBody>
      </p:sp>
    </p:spTree>
    <p:extLst>
      <p:ext uri="{BB962C8B-B14F-4D97-AF65-F5344CB8AC3E}">
        <p14:creationId xmlns:p14="http://schemas.microsoft.com/office/powerpoint/2010/main" val="93614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1">
            <a:extLst>
              <a:ext uri="{FF2B5EF4-FFF2-40B4-BE49-F238E27FC236}">
                <a16:creationId xmlns:a16="http://schemas.microsoft.com/office/drawing/2014/main" id="{FD3FBD41-E39E-430D-AFAB-55434A335BF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pPr defTabSz="914377" fontAlgn="base">
              <a:spcBef>
                <a:spcPct val="0"/>
              </a:spcBef>
              <a:spcAft>
                <a:spcPct val="0"/>
              </a:spcAft>
            </a:pPr>
            <a:fld id="{4CB1EE4E-B3D9-4F3C-9C7E-080F4B8359D4}" type="slidenum">
              <a:rPr lang="en-US" altLang="en-US">
                <a:solidFill>
                  <a:srgbClr val="5F5F5F"/>
                </a:solidFill>
                <a:sym typeface="Arial"/>
              </a:rPr>
              <a:pPr defTabSz="914377" fontAlgn="base">
                <a:spcBef>
                  <a:spcPct val="0"/>
                </a:spcBef>
                <a:spcAft>
                  <a:spcPct val="0"/>
                </a:spcAft>
              </a:pPr>
              <a:t>7</a:t>
            </a:fld>
            <a:endParaRPr lang="en-US" altLang="en-US">
              <a:solidFill>
                <a:srgbClr val="5F5F5F"/>
              </a:solidFill>
              <a:sym typeface="Arial"/>
            </a:endParaRPr>
          </a:p>
        </p:txBody>
      </p:sp>
      <p:sp>
        <p:nvSpPr>
          <p:cNvPr id="70660" name="TextBox 3" descr="Image that states:  MENTAL HEALTH AND SUBSTANCE USE DISORDERS ARE THE LEADING CAUSES OF DISEASE BURDEN IN THE US &#13;&#10;">
            <a:extLst>
              <a:ext uri="{FF2B5EF4-FFF2-40B4-BE49-F238E27FC236}">
                <a16:creationId xmlns:a16="http://schemas.microsoft.com/office/drawing/2014/main" id="{5265CA74-A22C-4AD9-BCD0-F0D509850535}"/>
              </a:ext>
            </a:extLst>
          </p:cNvPr>
          <p:cNvSpPr txBox="1">
            <a:spLocks noChangeArrowheads="1"/>
          </p:cNvSpPr>
          <p:nvPr/>
        </p:nvSpPr>
        <p:spPr bwMode="auto">
          <a:xfrm>
            <a:off x="187326" y="1302152"/>
            <a:ext cx="303126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fontAlgn="base">
              <a:spcBef>
                <a:spcPct val="0"/>
              </a:spcBef>
              <a:spcAft>
                <a:spcPct val="0"/>
              </a:spcAft>
            </a:pPr>
            <a:r>
              <a:rPr lang="en-US" altLang="en-US" sz="2800" b="1" dirty="0">
                <a:solidFill>
                  <a:srgbClr val="FFFFFF"/>
                </a:solidFill>
                <a:latin typeface="Arial Nova Cond" panose="020B0506020202020204" pitchFamily="34" charset="0"/>
                <a:cs typeface="Arial"/>
                <a:sym typeface="Arial"/>
              </a:rPr>
              <a:t>MENTAL HEALTH AND SUBSTANCE USE DISORDERS ARE THE LEADING CAUSES OF DISEASE BURDEN IN THE US </a:t>
            </a:r>
            <a:endParaRPr lang="en-US" altLang="en-US" sz="2800" b="1" dirty="0">
              <a:solidFill>
                <a:srgbClr val="FFFFFF"/>
              </a:solidFill>
              <a:latin typeface="Arial Nova Cond" panose="020B0506020202020204" pitchFamily="34" charset="0"/>
              <a:ea typeface="Nexa Bold"/>
              <a:cs typeface="Nexa Bold"/>
              <a:sym typeface="Arial"/>
            </a:endParaRPr>
          </a:p>
        </p:txBody>
      </p:sp>
      <p:pic>
        <p:nvPicPr>
          <p:cNvPr id="70661" name="Picture 11" descr="Image that shows the Age Standardized disability adjusted life year (DALYS) rate per 100.000 population, both sexes, 2015&#10;Underneath lists the following conditions: Mental health and substance abuse disorders (3,555 DALYS), Cancer and Tumors (3,151 DALYS), Circulatory (3,065 DALYS), Injuries (2,419), Musculoskeletal Disorders (2,357 DALYS), Endocrine (diabetes, Kidney) 1,827 DALYS, Nervous System (1,463 DALYS), Chronic Respiratory (1,050 DALYS), Skin Disease (642 DALYS), and Sense Organ Diseases (624 DALYS). ">
            <a:extLst>
              <a:ext uri="{FF2B5EF4-FFF2-40B4-BE49-F238E27FC236}">
                <a16:creationId xmlns:a16="http://schemas.microsoft.com/office/drawing/2014/main" id="{EBA95BA9-0468-426F-AA6C-A34591FF2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049" y="445510"/>
            <a:ext cx="8556625" cy="339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5" descr="Image that includes this website link: https://www.healthsystemtracker.org/chart-collection/current-costs-outcomes-related-mental-health-substance-abuse-disorders/#item-prevalence-mental-illness-among-adults-relatively-stable&#10;&#13;&#10;">
            <a:extLst>
              <a:ext uri="{FF2B5EF4-FFF2-40B4-BE49-F238E27FC236}">
                <a16:creationId xmlns:a16="http://schemas.microsoft.com/office/drawing/2014/main" id="{08162EFA-51DB-4132-BDA6-B5C55F005BF6}"/>
              </a:ext>
            </a:extLst>
          </p:cNvPr>
          <p:cNvSpPr txBox="1">
            <a:spLocks/>
          </p:cNvSpPr>
          <p:nvPr/>
        </p:nvSpPr>
        <p:spPr>
          <a:xfrm>
            <a:off x="3316288" y="6384926"/>
            <a:ext cx="8229600" cy="44450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pitchFamily="34" charset="-128"/>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buNone/>
              <a:defRPr/>
            </a:pPr>
            <a:r>
              <a:rPr lang="en-US" sz="1000" u="sng" dirty="0">
                <a:solidFill>
                  <a:srgbClr val="414141"/>
                </a:solidFill>
                <a:latin typeface="Arial"/>
                <a:sym typeface="Arial"/>
                <a:hlinkClick r:id="rId3"/>
              </a:rPr>
              <a:t>https://www.healthsystemtracker.org/chart-collection/current-costs-outcomes-related-mental-health-substance-abuse-disorders/#item-prevalence-mental-illness-among-adults-relatively-stable</a:t>
            </a:r>
            <a:endParaRPr lang="en-US" sz="1000" dirty="0">
              <a:solidFill>
                <a:srgbClr val="FFFFFF">
                  <a:lumMod val="85000"/>
                </a:srgbClr>
              </a:solidFill>
              <a:latin typeface="Avenir Book" panose="02000503020000020003" pitchFamily="2" charset="0"/>
              <a:sym typeface="Arial"/>
            </a:endParaRPr>
          </a:p>
          <a:p>
            <a:pPr marL="0" indent="0" defTabSz="914377">
              <a:buNone/>
              <a:defRPr/>
            </a:pPr>
            <a:endParaRPr lang="en-US" sz="1000" dirty="0">
              <a:solidFill>
                <a:srgbClr val="FFFFFF">
                  <a:lumMod val="85000"/>
                </a:srgbClr>
              </a:solidFill>
              <a:latin typeface="Arial"/>
              <a:sym typeface="Arial"/>
            </a:endParaRPr>
          </a:p>
        </p:txBody>
      </p:sp>
      <p:sp>
        <p:nvSpPr>
          <p:cNvPr id="70663" name="Rectangle 6" descr="Image that states: DALY, or the Disability-Adjusted Life-Year, is a metric that combines the burden of mortality and morbidity (non-fatal health problems) into a single number.  One DALY can be thought of as one lost year of &quot;healthy&quot; life. &#13;&#10;&#13;&#10;DALYs for a disease or health condition are calculated as the sum of the Years of Life Lost (YLL) due to premature mortality in the population and the Years Lost due to Disability (YLD) for people living with the health condition or its consequences: DALY = YLL + YLD&#13;&#10;">
            <a:extLst>
              <a:ext uri="{FF2B5EF4-FFF2-40B4-BE49-F238E27FC236}">
                <a16:creationId xmlns:a16="http://schemas.microsoft.com/office/drawing/2014/main" id="{68E6D05A-12C6-4652-90F0-E58E544F2E99}"/>
              </a:ext>
            </a:extLst>
          </p:cNvPr>
          <p:cNvSpPr>
            <a:spLocks noChangeArrowheads="1"/>
          </p:cNvSpPr>
          <p:nvPr/>
        </p:nvSpPr>
        <p:spPr bwMode="auto">
          <a:xfrm>
            <a:off x="3448049" y="4093202"/>
            <a:ext cx="84740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fontAlgn="base">
              <a:spcBef>
                <a:spcPct val="0"/>
              </a:spcBef>
              <a:spcAft>
                <a:spcPct val="0"/>
              </a:spcAft>
            </a:pPr>
            <a:r>
              <a:rPr lang="en-US" altLang="en-US" sz="1200" dirty="0">
                <a:solidFill>
                  <a:srgbClr val="424242"/>
                </a:solidFill>
                <a:cs typeface="Arial" panose="020B0604020202020204" pitchFamily="34" charset="0"/>
                <a:sym typeface="Arial"/>
              </a:rPr>
              <a:t>DALY, or the Disability-Adjusted Life-Year, is a metric that combines the burden of mortality and morbidity (non-fatal health problems) into a single number.  One DALY can be thought of as one lost year of "healthy" life. </a:t>
            </a:r>
          </a:p>
          <a:p>
            <a:pPr defTabSz="914377" fontAlgn="base">
              <a:spcBef>
                <a:spcPct val="0"/>
              </a:spcBef>
              <a:spcAft>
                <a:spcPct val="0"/>
              </a:spcAft>
            </a:pPr>
            <a:endParaRPr lang="en-US" altLang="en-US" sz="1200" dirty="0">
              <a:solidFill>
                <a:srgbClr val="424242"/>
              </a:solidFill>
              <a:cs typeface="Arial" panose="020B0604020202020204" pitchFamily="34" charset="0"/>
              <a:sym typeface="Arial"/>
            </a:endParaRPr>
          </a:p>
          <a:p>
            <a:pPr defTabSz="914377" fontAlgn="base">
              <a:spcBef>
                <a:spcPct val="0"/>
              </a:spcBef>
              <a:spcAft>
                <a:spcPct val="0"/>
              </a:spcAft>
            </a:pPr>
            <a:r>
              <a:rPr lang="en-US" altLang="en-US" sz="1200" dirty="0">
                <a:solidFill>
                  <a:srgbClr val="424242"/>
                </a:solidFill>
                <a:cs typeface="Arial" panose="020B0604020202020204" pitchFamily="34" charset="0"/>
                <a:sym typeface="Arial"/>
              </a:rPr>
              <a:t>DALYs for a disease or health condition are calculated as the sum of the Years of Life Lost (YLL) due to premature mortality in the population and the Years Lost due to Disability (YLD) for people living with the health condition or its consequences: </a:t>
            </a:r>
            <a:r>
              <a:rPr lang="en-US" altLang="en-US" sz="1200" b="1" dirty="0">
                <a:solidFill>
                  <a:srgbClr val="424242"/>
                </a:solidFill>
                <a:cs typeface="Arial" panose="020B0604020202020204" pitchFamily="34" charset="0"/>
                <a:sym typeface="Arial"/>
              </a:rPr>
              <a:t>DALY = YLL + YLD</a:t>
            </a:r>
            <a:endParaRPr lang="en-US" altLang="en-US" sz="1200" b="1" dirty="0">
              <a:solidFill>
                <a:srgbClr val="414141"/>
              </a:solidFill>
              <a:cs typeface="Arial" panose="020B060402020202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7" descr="Image that includes a graph of the Age standardized death rate per 100,000 population due to mental health and substance use disorders, both sexes, 2015: United States (12), France (6.5), Germany (6.2), Sweden (5.9) Canada (5.8), Austria (5.8), Australia (5.6), Switzerland (5.3), United Kingdom (5.2), Comparable County Average (4.9), Belgium (4.8), Netherlands (2.5) and Japan (.9).">
            <a:extLst>
              <a:ext uri="{FF2B5EF4-FFF2-40B4-BE49-F238E27FC236}">
                <a16:creationId xmlns:a16="http://schemas.microsoft.com/office/drawing/2014/main" id="{3F081121-64DC-48C1-91AC-B159F143F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88066"/>
            <a:ext cx="8594725"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Slide Number Placeholder 1">
            <a:extLst>
              <a:ext uri="{FF2B5EF4-FFF2-40B4-BE49-F238E27FC236}">
                <a16:creationId xmlns:a16="http://schemas.microsoft.com/office/drawing/2014/main" id="{234DF96C-0E89-4612-9DCA-66BB2B81C99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32" indent="-285744">
              <a:defRPr>
                <a:solidFill>
                  <a:schemeClr val="tx1"/>
                </a:solidFill>
                <a:latin typeface="Arial" panose="020B0604020202020204" pitchFamily="34" charset="0"/>
              </a:defRPr>
            </a:lvl2pPr>
            <a:lvl3pPr marL="1142971" indent="-228594">
              <a:defRPr>
                <a:solidFill>
                  <a:schemeClr val="tx1"/>
                </a:solidFill>
                <a:latin typeface="Arial" panose="020B0604020202020204" pitchFamily="34" charset="0"/>
              </a:defRPr>
            </a:lvl3pPr>
            <a:lvl4pPr marL="1600160" indent="-228594">
              <a:defRPr>
                <a:solidFill>
                  <a:schemeClr val="tx1"/>
                </a:solidFill>
                <a:latin typeface="Arial" panose="020B0604020202020204" pitchFamily="34" charset="0"/>
              </a:defRPr>
            </a:lvl4pPr>
            <a:lvl5pPr marL="2057349" indent="-228594">
              <a:defRPr>
                <a:solidFill>
                  <a:schemeClr val="tx1"/>
                </a:solidFill>
                <a:latin typeface="Arial" panose="020B0604020202020204" pitchFamily="34" charset="0"/>
              </a:defRPr>
            </a:lvl5pPr>
            <a:lvl6pPr marL="2514537" indent="-228594" eaLnBrk="0" fontAlgn="base" hangingPunct="0">
              <a:spcBef>
                <a:spcPct val="0"/>
              </a:spcBef>
              <a:spcAft>
                <a:spcPct val="0"/>
              </a:spcAft>
              <a:defRPr>
                <a:solidFill>
                  <a:schemeClr val="tx1"/>
                </a:solidFill>
                <a:latin typeface="Arial" panose="020B0604020202020204" pitchFamily="34" charset="0"/>
              </a:defRPr>
            </a:lvl6pPr>
            <a:lvl7pPr marL="2971726" indent="-228594" eaLnBrk="0" fontAlgn="base" hangingPunct="0">
              <a:spcBef>
                <a:spcPct val="0"/>
              </a:spcBef>
              <a:spcAft>
                <a:spcPct val="0"/>
              </a:spcAft>
              <a:defRPr>
                <a:solidFill>
                  <a:schemeClr val="tx1"/>
                </a:solidFill>
                <a:latin typeface="Arial" panose="020B0604020202020204" pitchFamily="34" charset="0"/>
              </a:defRPr>
            </a:lvl7pPr>
            <a:lvl8pPr marL="3428914" indent="-228594" eaLnBrk="0" fontAlgn="base" hangingPunct="0">
              <a:spcBef>
                <a:spcPct val="0"/>
              </a:spcBef>
              <a:spcAft>
                <a:spcPct val="0"/>
              </a:spcAft>
              <a:defRPr>
                <a:solidFill>
                  <a:schemeClr val="tx1"/>
                </a:solidFill>
                <a:latin typeface="Arial" panose="020B0604020202020204" pitchFamily="34" charset="0"/>
              </a:defRPr>
            </a:lvl8pPr>
            <a:lvl9pPr marL="3886103" indent="-228594" eaLnBrk="0" fontAlgn="base" hangingPunct="0">
              <a:spcBef>
                <a:spcPct val="0"/>
              </a:spcBef>
              <a:spcAft>
                <a:spcPct val="0"/>
              </a:spcAft>
              <a:defRPr>
                <a:solidFill>
                  <a:schemeClr val="tx1"/>
                </a:solidFill>
                <a:latin typeface="Arial" panose="020B0604020202020204" pitchFamily="34" charset="0"/>
              </a:defRPr>
            </a:lvl9pPr>
          </a:lstStyle>
          <a:p>
            <a:pPr defTabSz="914377" fontAlgn="base">
              <a:spcBef>
                <a:spcPct val="0"/>
              </a:spcBef>
              <a:spcAft>
                <a:spcPct val="0"/>
              </a:spcAft>
            </a:pPr>
            <a:fld id="{8BFCB665-AD6B-4DCA-AD95-A140C9EC73CC}" type="slidenum">
              <a:rPr lang="en-US" altLang="en-US">
                <a:solidFill>
                  <a:srgbClr val="5F5F5F"/>
                </a:solidFill>
                <a:sym typeface="Arial"/>
              </a:rPr>
              <a:pPr defTabSz="914377" fontAlgn="base">
                <a:spcBef>
                  <a:spcPct val="0"/>
                </a:spcBef>
                <a:spcAft>
                  <a:spcPct val="0"/>
                </a:spcAft>
              </a:pPr>
              <a:t>8</a:t>
            </a:fld>
            <a:endParaRPr lang="en-US" altLang="en-US">
              <a:solidFill>
                <a:srgbClr val="5F5F5F"/>
              </a:solidFill>
              <a:sym typeface="Arial"/>
            </a:endParaRPr>
          </a:p>
        </p:txBody>
      </p:sp>
      <p:sp>
        <p:nvSpPr>
          <p:cNvPr id="72709" name="TextBox 3" descr="Image that states: AMONG COMPARABLE COUNTRIES, THE U.S. HAS THE HIGHEST RATE OF DEATH FROM MENTAL HEALTH AND SUBSTANCE ABUSE DISORDERS&#13;&#10;">
            <a:extLst>
              <a:ext uri="{FF2B5EF4-FFF2-40B4-BE49-F238E27FC236}">
                <a16:creationId xmlns:a16="http://schemas.microsoft.com/office/drawing/2014/main" id="{640AE695-C016-4FF9-962F-8338CA6562F7}"/>
              </a:ext>
            </a:extLst>
          </p:cNvPr>
          <p:cNvSpPr txBox="1">
            <a:spLocks noChangeArrowheads="1"/>
          </p:cNvSpPr>
          <p:nvPr/>
        </p:nvSpPr>
        <p:spPr bwMode="auto">
          <a:xfrm>
            <a:off x="168275" y="438200"/>
            <a:ext cx="2955927"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77" fontAlgn="base">
              <a:spcBef>
                <a:spcPct val="0"/>
              </a:spcBef>
              <a:spcAft>
                <a:spcPct val="0"/>
              </a:spcAft>
            </a:pPr>
            <a:r>
              <a:rPr lang="en-US" altLang="en-US" sz="2800" b="1" dirty="0">
                <a:solidFill>
                  <a:srgbClr val="FFFFFF"/>
                </a:solidFill>
                <a:latin typeface="Arial Nova Cond" panose="020B0506020202020204" pitchFamily="34" charset="0"/>
                <a:cs typeface="Arial"/>
                <a:sym typeface="Arial"/>
              </a:rPr>
              <a:t>AMONG COMPARABLE COUNTRIES, THE U.S. HAS THE HIGHEST RATE OF DEATH FROM MENTAL HEALTH AND SUBSTANCE ABUSE DISORDERS</a:t>
            </a:r>
            <a:endParaRPr lang="en-US" altLang="en-US" sz="2800" b="1" dirty="0">
              <a:solidFill>
                <a:srgbClr val="FFFFFF"/>
              </a:solidFill>
              <a:latin typeface="Arial Nova Cond" panose="020B0506020202020204" pitchFamily="34" charset="0"/>
              <a:ea typeface="Nexa Bold"/>
              <a:cs typeface="Nexa Bold"/>
              <a:sym typeface="Arial"/>
            </a:endParaRPr>
          </a:p>
        </p:txBody>
      </p:sp>
      <p:sp>
        <p:nvSpPr>
          <p:cNvPr id="13" name="Content Placeholder 5" descr="Image that includes this website link: https://www.healthsystemtracker.org/chart-collection/current-costs-outcomes-related-mental-health-substance-abuse-disorders/#item-prevalence-mental-illness-among-adults-relatively-stable&#13;&#10;">
            <a:extLst>
              <a:ext uri="{FF2B5EF4-FFF2-40B4-BE49-F238E27FC236}">
                <a16:creationId xmlns:a16="http://schemas.microsoft.com/office/drawing/2014/main" id="{08162EFA-51DB-4132-BDA6-B5C55F005BF6}"/>
              </a:ext>
            </a:extLst>
          </p:cNvPr>
          <p:cNvSpPr txBox="1">
            <a:spLocks/>
          </p:cNvSpPr>
          <p:nvPr/>
        </p:nvSpPr>
        <p:spPr>
          <a:xfrm>
            <a:off x="3316288" y="6384926"/>
            <a:ext cx="8229600" cy="44450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pitchFamily="34" charset="-128"/>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buNone/>
              <a:defRPr/>
            </a:pPr>
            <a:r>
              <a:rPr lang="en-US" sz="1000" u="sng" dirty="0">
                <a:solidFill>
                  <a:srgbClr val="414141"/>
                </a:solidFill>
                <a:latin typeface="Arial"/>
                <a:sym typeface="Arial"/>
                <a:hlinkClick r:id="rId3"/>
              </a:rPr>
              <a:t>https://www.healthsystemtracker.org/chart-collection/current-costs-outcomes-related-mental-health-substance-abuse-disorders/#item-prevalence-mental-illness-among-adults-relatively-stable</a:t>
            </a:r>
            <a:endParaRPr lang="en-US" sz="1000" dirty="0">
              <a:solidFill>
                <a:srgbClr val="FFFFFF">
                  <a:lumMod val="85000"/>
                </a:srgbClr>
              </a:solidFill>
              <a:latin typeface="Avenir Book" panose="02000503020000020003" pitchFamily="2" charset="0"/>
              <a:sym typeface="Arial"/>
            </a:endParaRPr>
          </a:p>
          <a:p>
            <a:pPr marL="0" indent="0" defTabSz="914377">
              <a:buNone/>
              <a:defRPr/>
            </a:pPr>
            <a:endParaRPr lang="en-US" sz="1000" dirty="0">
              <a:solidFill>
                <a:srgbClr val="FFFFFF">
                  <a:lumMod val="85000"/>
                </a:srgbClr>
              </a:solidFill>
              <a:latin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descr="Image below the circle that includes 43rd in it that states California ranks low  in the country for  providing behavioral, social,  and development  screenings that are  key to identifying  early signs of  challenges&#13;&#10;"/>
          <p:cNvSpPr txBox="1"/>
          <p:nvPr/>
        </p:nvSpPr>
        <p:spPr>
          <a:xfrm>
            <a:off x="9332474" y="2783476"/>
            <a:ext cx="2319867" cy="3064942"/>
          </a:xfrm>
          <a:prstGeom prst="rect">
            <a:avLst/>
          </a:prstGeom>
        </p:spPr>
        <p:txBody>
          <a:bodyPr vert="horz" wrap="square" lIns="0" tIns="17780" rIns="0" bIns="0" rtlCol="0">
            <a:spAutoFit/>
          </a:bodyPr>
          <a:lstStyle/>
          <a:p>
            <a:pPr defTabSz="1219170">
              <a:spcBef>
                <a:spcPts val="60"/>
              </a:spcBef>
            </a:pPr>
            <a:endParaRPr sz="3600" dirty="0">
              <a:solidFill>
                <a:prstClr val="black"/>
              </a:solidFill>
              <a:latin typeface="Arial" panose="020B0604020202020204" pitchFamily="34" charset="0"/>
              <a:cs typeface="Arial" panose="020B0604020202020204" pitchFamily="34" charset="0"/>
            </a:endParaRPr>
          </a:p>
          <a:p>
            <a:pPr marL="50799" marR="40639" algn="ctr" defTabSz="1219170"/>
            <a:r>
              <a:rPr b="1" dirty="0">
                <a:solidFill>
                  <a:srgbClr val="1384B7"/>
                </a:solidFill>
                <a:latin typeface="Arial" panose="020B0604020202020204" pitchFamily="34" charset="0"/>
                <a:cs typeface="Arial" panose="020B0604020202020204" pitchFamily="34" charset="0"/>
              </a:rPr>
              <a:t>California ranks</a:t>
            </a:r>
            <a:r>
              <a:rPr b="1" spc="-133" dirty="0">
                <a:solidFill>
                  <a:srgbClr val="1384B7"/>
                </a:solidFill>
                <a:latin typeface="Arial" panose="020B0604020202020204" pitchFamily="34" charset="0"/>
                <a:cs typeface="Arial" panose="020B0604020202020204" pitchFamily="34" charset="0"/>
              </a:rPr>
              <a:t> </a:t>
            </a:r>
            <a:r>
              <a:rPr b="1" dirty="0">
                <a:solidFill>
                  <a:srgbClr val="1384B7"/>
                </a:solidFill>
                <a:latin typeface="Arial" panose="020B0604020202020204" pitchFamily="34" charset="0"/>
                <a:cs typeface="Arial" panose="020B0604020202020204" pitchFamily="34" charset="0"/>
              </a:rPr>
              <a:t>low  </a:t>
            </a:r>
            <a:r>
              <a:rPr b="1" spc="-7" dirty="0">
                <a:solidFill>
                  <a:srgbClr val="1384B7"/>
                </a:solidFill>
                <a:latin typeface="Arial" panose="020B0604020202020204" pitchFamily="34" charset="0"/>
                <a:cs typeface="Arial" panose="020B0604020202020204" pitchFamily="34" charset="0"/>
              </a:rPr>
              <a:t>in </a:t>
            </a:r>
            <a:r>
              <a:rPr b="1" dirty="0">
                <a:solidFill>
                  <a:srgbClr val="1384B7"/>
                </a:solidFill>
                <a:latin typeface="Arial" panose="020B0604020202020204" pitchFamily="34" charset="0"/>
                <a:cs typeface="Arial" panose="020B0604020202020204" pitchFamily="34" charset="0"/>
              </a:rPr>
              <a:t>the country for  </a:t>
            </a:r>
            <a:r>
              <a:rPr dirty="0">
                <a:solidFill>
                  <a:srgbClr val="585858"/>
                </a:solidFill>
                <a:latin typeface="Arial" panose="020B0604020202020204" pitchFamily="34" charset="0"/>
                <a:cs typeface="Arial" panose="020B0604020202020204" pitchFamily="34" charset="0"/>
              </a:rPr>
              <a:t>providing</a:t>
            </a:r>
            <a:endParaRPr dirty="0">
              <a:solidFill>
                <a:prstClr val="black"/>
              </a:solidFill>
              <a:latin typeface="Arial" panose="020B0604020202020204" pitchFamily="34" charset="0"/>
              <a:cs typeface="Arial" panose="020B0604020202020204" pitchFamily="34" charset="0"/>
            </a:endParaRPr>
          </a:p>
          <a:p>
            <a:pPr marL="165943" marR="156629" algn="ctr" defTabSz="1219170"/>
            <a:r>
              <a:rPr dirty="0">
                <a:solidFill>
                  <a:srgbClr val="585858"/>
                </a:solidFill>
                <a:latin typeface="Arial" panose="020B0604020202020204" pitchFamily="34" charset="0"/>
                <a:cs typeface="Arial" panose="020B0604020202020204" pitchFamily="34" charset="0"/>
              </a:rPr>
              <a:t>behavioral, social</a:t>
            </a:r>
            <a:r>
              <a:rPr lang="en-US" dirty="0">
                <a:solidFill>
                  <a:srgbClr val="585858"/>
                </a:solidFill>
                <a:latin typeface="Arial" panose="020B0604020202020204" pitchFamily="34" charset="0"/>
                <a:cs typeface="Arial" panose="020B0604020202020204" pitchFamily="34" charset="0"/>
              </a:rPr>
              <a:t>,</a:t>
            </a:r>
            <a:r>
              <a:rPr dirty="0">
                <a:solidFill>
                  <a:srgbClr val="585858"/>
                </a:solidFill>
                <a:latin typeface="Arial" panose="020B0604020202020204" pitchFamily="34" charset="0"/>
                <a:cs typeface="Arial" panose="020B0604020202020204" pitchFamily="34" charset="0"/>
              </a:rPr>
              <a:t>  and </a:t>
            </a:r>
            <a:r>
              <a:rPr spc="-7" dirty="0">
                <a:solidFill>
                  <a:srgbClr val="585858"/>
                </a:solidFill>
                <a:latin typeface="Arial" panose="020B0604020202020204" pitchFamily="34" charset="0"/>
                <a:cs typeface="Arial" panose="020B0604020202020204" pitchFamily="34" charset="0"/>
              </a:rPr>
              <a:t>development  screenings </a:t>
            </a:r>
            <a:r>
              <a:rPr dirty="0">
                <a:solidFill>
                  <a:srgbClr val="585858"/>
                </a:solidFill>
                <a:latin typeface="Arial" panose="020B0604020202020204" pitchFamily="34" charset="0"/>
                <a:cs typeface="Arial" panose="020B0604020202020204" pitchFamily="34" charset="0"/>
              </a:rPr>
              <a:t>that</a:t>
            </a:r>
            <a:r>
              <a:rPr spc="-67" dirty="0">
                <a:solidFill>
                  <a:srgbClr val="585858"/>
                </a:solidFill>
                <a:latin typeface="Arial" panose="020B0604020202020204" pitchFamily="34" charset="0"/>
                <a:cs typeface="Arial" panose="020B0604020202020204" pitchFamily="34" charset="0"/>
              </a:rPr>
              <a:t> </a:t>
            </a:r>
            <a:r>
              <a:rPr dirty="0">
                <a:solidFill>
                  <a:srgbClr val="585858"/>
                </a:solidFill>
                <a:latin typeface="Arial" panose="020B0604020202020204" pitchFamily="34" charset="0"/>
                <a:cs typeface="Arial" panose="020B0604020202020204" pitchFamily="34" charset="0"/>
              </a:rPr>
              <a:t>are  </a:t>
            </a:r>
            <a:r>
              <a:rPr spc="-7" dirty="0">
                <a:solidFill>
                  <a:srgbClr val="585858"/>
                </a:solidFill>
                <a:latin typeface="Arial" panose="020B0604020202020204" pitchFamily="34" charset="0"/>
                <a:cs typeface="Arial" panose="020B0604020202020204" pitchFamily="34" charset="0"/>
              </a:rPr>
              <a:t>key </a:t>
            </a:r>
            <a:r>
              <a:rPr dirty="0">
                <a:solidFill>
                  <a:srgbClr val="585858"/>
                </a:solidFill>
                <a:latin typeface="Arial" panose="020B0604020202020204" pitchFamily="34" charset="0"/>
                <a:cs typeface="Arial" panose="020B0604020202020204" pitchFamily="34" charset="0"/>
              </a:rPr>
              <a:t>to </a:t>
            </a:r>
            <a:r>
              <a:rPr spc="-7" dirty="0">
                <a:solidFill>
                  <a:srgbClr val="585858"/>
                </a:solidFill>
                <a:latin typeface="Arial" panose="020B0604020202020204" pitchFamily="34" charset="0"/>
                <a:cs typeface="Arial" panose="020B0604020202020204" pitchFamily="34" charset="0"/>
              </a:rPr>
              <a:t>identifying  </a:t>
            </a:r>
            <a:r>
              <a:rPr dirty="0">
                <a:solidFill>
                  <a:srgbClr val="585858"/>
                </a:solidFill>
                <a:latin typeface="Arial" panose="020B0604020202020204" pitchFamily="34" charset="0"/>
                <a:cs typeface="Arial" panose="020B0604020202020204" pitchFamily="34" charset="0"/>
              </a:rPr>
              <a:t>early </a:t>
            </a:r>
            <a:r>
              <a:rPr spc="-7" dirty="0">
                <a:solidFill>
                  <a:srgbClr val="585858"/>
                </a:solidFill>
                <a:latin typeface="Arial" panose="020B0604020202020204" pitchFamily="34" charset="0"/>
                <a:cs typeface="Arial" panose="020B0604020202020204" pitchFamily="34" charset="0"/>
              </a:rPr>
              <a:t>signs </a:t>
            </a:r>
            <a:r>
              <a:rPr dirty="0">
                <a:solidFill>
                  <a:srgbClr val="585858"/>
                </a:solidFill>
                <a:latin typeface="Arial" panose="020B0604020202020204" pitchFamily="34" charset="0"/>
                <a:cs typeface="Arial" panose="020B0604020202020204" pitchFamily="34" charset="0"/>
              </a:rPr>
              <a:t>of  </a:t>
            </a:r>
            <a:r>
              <a:rPr spc="-7" dirty="0">
                <a:solidFill>
                  <a:srgbClr val="585858"/>
                </a:solidFill>
                <a:latin typeface="Arial" panose="020B0604020202020204" pitchFamily="34" charset="0"/>
                <a:cs typeface="Arial" panose="020B0604020202020204" pitchFamily="34" charset="0"/>
              </a:rPr>
              <a:t>challenges</a:t>
            </a:r>
            <a:endParaRPr dirty="0">
              <a:solidFill>
                <a:prstClr val="black"/>
              </a:solidFill>
              <a:latin typeface="Arial" panose="020B0604020202020204" pitchFamily="34" charset="0"/>
              <a:cs typeface="Arial" panose="020B0604020202020204" pitchFamily="34" charset="0"/>
            </a:endParaRPr>
          </a:p>
        </p:txBody>
      </p:sp>
      <p:sp>
        <p:nvSpPr>
          <p:cNvPr id="4" name="object 4" descr="Image that states: THERE IS A CRISIS IN YOUNG PEOPLE’S MENTAL HEALTH&#13;&#10;Consider the facts before COVID-19:"/>
          <p:cNvSpPr txBox="1">
            <a:spLocks noGrp="1"/>
          </p:cNvSpPr>
          <p:nvPr>
            <p:ph type="title"/>
          </p:nvPr>
        </p:nvSpPr>
        <p:spPr>
          <a:xfrm>
            <a:off x="553889" y="650622"/>
            <a:ext cx="10515600" cy="682751"/>
          </a:xfrm>
          <a:prstGeom prst="rect">
            <a:avLst/>
          </a:prstGeom>
        </p:spPr>
        <p:txBody>
          <a:bodyPr vert="horz" wrap="square" lIns="0" tIns="17780" rIns="0" bIns="0" rtlCol="0">
            <a:spAutoFit/>
          </a:bodyPr>
          <a:lstStyle/>
          <a:p>
            <a:pPr marL="16933">
              <a:spcBef>
                <a:spcPts val="140"/>
              </a:spcBef>
            </a:pPr>
            <a:r>
              <a:rPr sz="2800" b="1" spc="-7" dirty="0">
                <a:solidFill>
                  <a:schemeClr val="tx1"/>
                </a:solidFill>
                <a:latin typeface="Arial Nova Cond" panose="020B0506020202020204" pitchFamily="34" charset="0"/>
                <a:cs typeface="Arial" panose="020B0604020202020204" pitchFamily="34" charset="0"/>
              </a:rPr>
              <a:t>THERE IS </a:t>
            </a:r>
            <a:r>
              <a:rPr sz="2800" b="1" dirty="0">
                <a:solidFill>
                  <a:schemeClr val="tx1"/>
                </a:solidFill>
                <a:latin typeface="Arial Nova Cond" panose="020B0506020202020204" pitchFamily="34" charset="0"/>
                <a:cs typeface="Arial" panose="020B0604020202020204" pitchFamily="34" charset="0"/>
              </a:rPr>
              <a:t>A </a:t>
            </a:r>
            <a:r>
              <a:rPr sz="2800" b="1" spc="-7" dirty="0">
                <a:solidFill>
                  <a:schemeClr val="tx1"/>
                </a:solidFill>
                <a:latin typeface="Arial Nova Cond" panose="020B0506020202020204" pitchFamily="34" charset="0"/>
                <a:cs typeface="Arial" panose="020B0604020202020204" pitchFamily="34" charset="0"/>
              </a:rPr>
              <a:t>CRISIS IN </a:t>
            </a:r>
            <a:r>
              <a:rPr lang="en-US" sz="2800" b="1" spc="-7" dirty="0">
                <a:solidFill>
                  <a:schemeClr val="tx1"/>
                </a:solidFill>
                <a:latin typeface="Arial Nova Cond" panose="020B0506020202020204" pitchFamily="34" charset="0"/>
                <a:cs typeface="Arial" panose="020B0604020202020204" pitchFamily="34" charset="0"/>
              </a:rPr>
              <a:t>YOUNG PEOPLE’S </a:t>
            </a:r>
            <a:r>
              <a:rPr sz="2800" b="1" spc="-47" dirty="0">
                <a:solidFill>
                  <a:schemeClr val="tx1"/>
                </a:solidFill>
                <a:latin typeface="Arial Nova Cond" panose="020B0506020202020204" pitchFamily="34" charset="0"/>
                <a:cs typeface="Arial" panose="020B0604020202020204" pitchFamily="34" charset="0"/>
              </a:rPr>
              <a:t>MENTAL</a:t>
            </a:r>
            <a:r>
              <a:rPr sz="2800" b="1" spc="-339" dirty="0">
                <a:solidFill>
                  <a:schemeClr val="tx1"/>
                </a:solidFill>
                <a:latin typeface="Arial Nova Cond" panose="020B0506020202020204" pitchFamily="34" charset="0"/>
                <a:cs typeface="Arial" panose="020B0604020202020204" pitchFamily="34" charset="0"/>
              </a:rPr>
              <a:t> </a:t>
            </a:r>
            <a:r>
              <a:rPr sz="2800" b="1" spc="-47" dirty="0">
                <a:solidFill>
                  <a:schemeClr val="tx1"/>
                </a:solidFill>
                <a:latin typeface="Arial Nova Cond" panose="020B0506020202020204" pitchFamily="34" charset="0"/>
                <a:cs typeface="Arial" panose="020B0604020202020204" pitchFamily="34" charset="0"/>
              </a:rPr>
              <a:t>HEALTH</a:t>
            </a:r>
            <a:endParaRPr sz="2800" b="1" dirty="0">
              <a:solidFill>
                <a:schemeClr val="tx1"/>
              </a:solidFill>
              <a:latin typeface="Arial Nova Cond" panose="020B0506020202020204" pitchFamily="34" charset="0"/>
              <a:cs typeface="Arial" panose="020B0604020202020204" pitchFamily="34" charset="0"/>
            </a:endParaRPr>
          </a:p>
          <a:p>
            <a:pPr marL="16933"/>
            <a:r>
              <a:rPr sz="2000" b="1" spc="-7" dirty="0">
                <a:solidFill>
                  <a:srgbClr val="1384B7"/>
                </a:solidFill>
                <a:latin typeface="Arial" panose="020B0604020202020204" pitchFamily="34" charset="0"/>
                <a:cs typeface="Arial" panose="020B0604020202020204" pitchFamily="34" charset="0"/>
              </a:rPr>
              <a:t>Consider the facts before C</a:t>
            </a:r>
            <a:r>
              <a:rPr lang="en-US" sz="2000" b="1" spc="-7" dirty="0">
                <a:solidFill>
                  <a:srgbClr val="1384B7"/>
                </a:solidFill>
                <a:latin typeface="Arial" panose="020B0604020202020204" pitchFamily="34" charset="0"/>
                <a:cs typeface="Arial" panose="020B0604020202020204" pitchFamily="34" charset="0"/>
              </a:rPr>
              <a:t>OVID-</a:t>
            </a:r>
            <a:r>
              <a:rPr sz="2000" b="1" spc="-7" dirty="0">
                <a:solidFill>
                  <a:srgbClr val="1384B7"/>
                </a:solidFill>
                <a:latin typeface="Arial" panose="020B0604020202020204" pitchFamily="34" charset="0"/>
                <a:cs typeface="Arial" panose="020B0604020202020204" pitchFamily="34" charset="0"/>
              </a:rPr>
              <a:t>19:</a:t>
            </a:r>
          </a:p>
        </p:txBody>
      </p:sp>
      <p:sp>
        <p:nvSpPr>
          <p:cNvPr id="19" name="object 19"/>
          <p:cNvSpPr txBox="1">
            <a:spLocks noGrp="1"/>
          </p:cNvSpPr>
          <p:nvPr>
            <p:ph type="sldNum" sz="quarter" idx="12"/>
          </p:nvPr>
        </p:nvSpPr>
        <p:spPr>
          <a:prstGeom prst="rect">
            <a:avLst/>
          </a:prstGeom>
        </p:spPr>
        <p:txBody>
          <a:bodyPr vert="horz" wrap="square" lIns="0" tIns="27940" rIns="0" bIns="0" rtlCol="0">
            <a:spAutoFit/>
          </a:bodyPr>
          <a:lstStyle/>
          <a:p>
            <a:pPr marL="50799" defTabSz="1219170">
              <a:spcBef>
                <a:spcPts val="220"/>
              </a:spcBef>
            </a:pPr>
            <a:fld id="{81D60167-4931-47E6-BA6A-407CBD079E47}" type="slidenum">
              <a:rPr dirty="0"/>
              <a:pPr marL="50799" defTabSz="1219170">
                <a:spcBef>
                  <a:spcPts val="220"/>
                </a:spcBef>
              </a:pPr>
              <a:t>9</a:t>
            </a:fld>
            <a:endParaRPr dirty="0"/>
          </a:p>
        </p:txBody>
      </p:sp>
      <p:sp>
        <p:nvSpPr>
          <p:cNvPr id="5" name="object 5" descr="Image of a circle and inside the circle it states 104% with an arrow above it pointing up"/>
          <p:cNvSpPr/>
          <p:nvPr/>
        </p:nvSpPr>
        <p:spPr>
          <a:xfrm>
            <a:off x="1214119" y="1783272"/>
            <a:ext cx="1313180" cy="1313180"/>
          </a:xfrm>
          <a:custGeom>
            <a:avLst/>
            <a:gdLst/>
            <a:ahLst/>
            <a:cxnLst/>
            <a:rect l="l" t="t" r="r" b="b"/>
            <a:pathLst>
              <a:path w="984885" h="984885">
                <a:moveTo>
                  <a:pt x="0" y="492251"/>
                </a:moveTo>
                <a:lnTo>
                  <a:pt x="2253" y="444843"/>
                </a:lnTo>
                <a:lnTo>
                  <a:pt x="8875" y="398711"/>
                </a:lnTo>
                <a:lnTo>
                  <a:pt x="19661" y="354059"/>
                </a:lnTo>
                <a:lnTo>
                  <a:pt x="34403" y="311095"/>
                </a:lnTo>
                <a:lnTo>
                  <a:pt x="52895" y="270026"/>
                </a:lnTo>
                <a:lnTo>
                  <a:pt x="74932" y="231056"/>
                </a:lnTo>
                <a:lnTo>
                  <a:pt x="100306" y="194393"/>
                </a:lnTo>
                <a:lnTo>
                  <a:pt x="128812" y="160243"/>
                </a:lnTo>
                <a:lnTo>
                  <a:pt x="160243" y="128812"/>
                </a:lnTo>
                <a:lnTo>
                  <a:pt x="194393" y="100306"/>
                </a:lnTo>
                <a:lnTo>
                  <a:pt x="231056" y="74932"/>
                </a:lnTo>
                <a:lnTo>
                  <a:pt x="270026" y="52895"/>
                </a:lnTo>
                <a:lnTo>
                  <a:pt x="311095" y="34403"/>
                </a:lnTo>
                <a:lnTo>
                  <a:pt x="354059" y="19661"/>
                </a:lnTo>
                <a:lnTo>
                  <a:pt x="398711" y="8875"/>
                </a:lnTo>
                <a:lnTo>
                  <a:pt x="444843" y="2253"/>
                </a:lnTo>
                <a:lnTo>
                  <a:pt x="492252" y="0"/>
                </a:lnTo>
                <a:lnTo>
                  <a:pt x="539660" y="2253"/>
                </a:lnTo>
                <a:lnTo>
                  <a:pt x="585792" y="8875"/>
                </a:lnTo>
                <a:lnTo>
                  <a:pt x="630444" y="19661"/>
                </a:lnTo>
                <a:lnTo>
                  <a:pt x="673408" y="34403"/>
                </a:lnTo>
                <a:lnTo>
                  <a:pt x="714477" y="52895"/>
                </a:lnTo>
                <a:lnTo>
                  <a:pt x="753447" y="74932"/>
                </a:lnTo>
                <a:lnTo>
                  <a:pt x="790110" y="100306"/>
                </a:lnTo>
                <a:lnTo>
                  <a:pt x="824260" y="128812"/>
                </a:lnTo>
                <a:lnTo>
                  <a:pt x="855691" y="160243"/>
                </a:lnTo>
                <a:lnTo>
                  <a:pt x="884197" y="194393"/>
                </a:lnTo>
                <a:lnTo>
                  <a:pt x="909571" y="231056"/>
                </a:lnTo>
                <a:lnTo>
                  <a:pt x="931608" y="270026"/>
                </a:lnTo>
                <a:lnTo>
                  <a:pt x="950100" y="311095"/>
                </a:lnTo>
                <a:lnTo>
                  <a:pt x="964842" y="354059"/>
                </a:lnTo>
                <a:lnTo>
                  <a:pt x="975628" y="398711"/>
                </a:lnTo>
                <a:lnTo>
                  <a:pt x="982250" y="444843"/>
                </a:lnTo>
                <a:lnTo>
                  <a:pt x="984504" y="492251"/>
                </a:lnTo>
                <a:lnTo>
                  <a:pt x="982250" y="539660"/>
                </a:lnTo>
                <a:lnTo>
                  <a:pt x="975628" y="585792"/>
                </a:lnTo>
                <a:lnTo>
                  <a:pt x="964842" y="630444"/>
                </a:lnTo>
                <a:lnTo>
                  <a:pt x="950100" y="673408"/>
                </a:lnTo>
                <a:lnTo>
                  <a:pt x="931608" y="714477"/>
                </a:lnTo>
                <a:lnTo>
                  <a:pt x="909571" y="753447"/>
                </a:lnTo>
                <a:lnTo>
                  <a:pt x="884197" y="790110"/>
                </a:lnTo>
                <a:lnTo>
                  <a:pt x="855691" y="824260"/>
                </a:lnTo>
                <a:lnTo>
                  <a:pt x="824260" y="855691"/>
                </a:lnTo>
                <a:lnTo>
                  <a:pt x="790110" y="884197"/>
                </a:lnTo>
                <a:lnTo>
                  <a:pt x="753447" y="909571"/>
                </a:lnTo>
                <a:lnTo>
                  <a:pt x="714477" y="931608"/>
                </a:lnTo>
                <a:lnTo>
                  <a:pt x="673408" y="950100"/>
                </a:lnTo>
                <a:lnTo>
                  <a:pt x="630444" y="964842"/>
                </a:lnTo>
                <a:lnTo>
                  <a:pt x="585792" y="975628"/>
                </a:lnTo>
                <a:lnTo>
                  <a:pt x="539660" y="982250"/>
                </a:lnTo>
                <a:lnTo>
                  <a:pt x="492252" y="984503"/>
                </a:lnTo>
                <a:lnTo>
                  <a:pt x="444843" y="982250"/>
                </a:lnTo>
                <a:lnTo>
                  <a:pt x="398711" y="975628"/>
                </a:lnTo>
                <a:lnTo>
                  <a:pt x="354059" y="964842"/>
                </a:lnTo>
                <a:lnTo>
                  <a:pt x="311095" y="950100"/>
                </a:lnTo>
                <a:lnTo>
                  <a:pt x="270026" y="931608"/>
                </a:lnTo>
                <a:lnTo>
                  <a:pt x="231056" y="909571"/>
                </a:lnTo>
                <a:lnTo>
                  <a:pt x="194393" y="884197"/>
                </a:lnTo>
                <a:lnTo>
                  <a:pt x="160243" y="855691"/>
                </a:lnTo>
                <a:lnTo>
                  <a:pt x="128812" y="824260"/>
                </a:lnTo>
                <a:lnTo>
                  <a:pt x="100306" y="790110"/>
                </a:lnTo>
                <a:lnTo>
                  <a:pt x="74932" y="753447"/>
                </a:lnTo>
                <a:lnTo>
                  <a:pt x="52895" y="714477"/>
                </a:lnTo>
                <a:lnTo>
                  <a:pt x="34403" y="673408"/>
                </a:lnTo>
                <a:lnTo>
                  <a:pt x="19661" y="630444"/>
                </a:lnTo>
                <a:lnTo>
                  <a:pt x="8875" y="585792"/>
                </a:lnTo>
                <a:lnTo>
                  <a:pt x="2253" y="539660"/>
                </a:lnTo>
                <a:lnTo>
                  <a:pt x="0" y="492251"/>
                </a:lnTo>
                <a:close/>
              </a:path>
            </a:pathLst>
          </a:custGeom>
          <a:ln w="38100">
            <a:solidFill>
              <a:srgbClr val="18A0DD"/>
            </a:solidFill>
          </a:ln>
        </p:spPr>
        <p:txBody>
          <a:bodyPr wrap="square" lIns="0" tIns="0" rIns="0" bIns="0" rtlCol="0"/>
          <a:lstStyle/>
          <a:p>
            <a:pPr defTabSz="1219170"/>
            <a:endParaRPr sz="2000">
              <a:solidFill>
                <a:prstClr val="black"/>
              </a:solidFill>
              <a:latin typeface="Arial" panose="020B0604020202020204" pitchFamily="34" charset="0"/>
              <a:cs typeface="Arial" panose="020B0604020202020204" pitchFamily="34" charset="0"/>
            </a:endParaRPr>
          </a:p>
        </p:txBody>
      </p:sp>
      <p:sp>
        <p:nvSpPr>
          <p:cNvPr id="6" name="object 6"/>
          <p:cNvSpPr/>
          <p:nvPr/>
        </p:nvSpPr>
        <p:spPr>
          <a:xfrm>
            <a:off x="3353815" y="3034985"/>
            <a:ext cx="0" cy="3156373"/>
          </a:xfrm>
          <a:custGeom>
            <a:avLst/>
            <a:gdLst/>
            <a:ahLst/>
            <a:cxnLst/>
            <a:rect l="l" t="t" r="r" b="b"/>
            <a:pathLst>
              <a:path h="2367279">
                <a:moveTo>
                  <a:pt x="0" y="0"/>
                </a:moveTo>
                <a:lnTo>
                  <a:pt x="0" y="2367280"/>
                </a:lnTo>
              </a:path>
            </a:pathLst>
          </a:custGeom>
          <a:ln w="19050">
            <a:solidFill>
              <a:srgbClr val="D5D5D5"/>
            </a:solidFill>
          </a:ln>
        </p:spPr>
        <p:txBody>
          <a:bodyPr wrap="square" lIns="0" tIns="0" rIns="0" bIns="0" rtlCol="0"/>
          <a:lstStyle/>
          <a:p>
            <a:pPr defTabSz="1219170"/>
            <a:endParaRPr sz="2000">
              <a:solidFill>
                <a:prstClr val="black"/>
              </a:solidFill>
              <a:latin typeface="Arial" panose="020B0604020202020204" pitchFamily="34" charset="0"/>
              <a:cs typeface="Arial" panose="020B0604020202020204" pitchFamily="34" charset="0"/>
            </a:endParaRPr>
          </a:p>
        </p:txBody>
      </p:sp>
      <p:sp>
        <p:nvSpPr>
          <p:cNvPr id="7" name="object 7"/>
          <p:cNvSpPr/>
          <p:nvPr/>
        </p:nvSpPr>
        <p:spPr>
          <a:xfrm>
            <a:off x="6198615" y="3034985"/>
            <a:ext cx="0" cy="3156373"/>
          </a:xfrm>
          <a:custGeom>
            <a:avLst/>
            <a:gdLst/>
            <a:ahLst/>
            <a:cxnLst/>
            <a:rect l="l" t="t" r="r" b="b"/>
            <a:pathLst>
              <a:path h="2367279">
                <a:moveTo>
                  <a:pt x="0" y="0"/>
                </a:moveTo>
                <a:lnTo>
                  <a:pt x="0" y="2367280"/>
                </a:lnTo>
              </a:path>
            </a:pathLst>
          </a:custGeom>
          <a:ln w="19050">
            <a:solidFill>
              <a:srgbClr val="D5D5D5"/>
            </a:solidFill>
          </a:ln>
        </p:spPr>
        <p:txBody>
          <a:bodyPr wrap="square" lIns="0" tIns="0" rIns="0" bIns="0" rtlCol="0"/>
          <a:lstStyle/>
          <a:p>
            <a:pPr defTabSz="1219170"/>
            <a:endParaRPr sz="2000">
              <a:solidFill>
                <a:prstClr val="black"/>
              </a:solidFill>
              <a:latin typeface="Arial" panose="020B0604020202020204" pitchFamily="34" charset="0"/>
              <a:cs typeface="Arial" panose="020B0604020202020204" pitchFamily="34" charset="0"/>
            </a:endParaRPr>
          </a:p>
        </p:txBody>
      </p:sp>
      <p:sp>
        <p:nvSpPr>
          <p:cNvPr id="8" name="object 8"/>
          <p:cNvSpPr/>
          <p:nvPr/>
        </p:nvSpPr>
        <p:spPr>
          <a:xfrm>
            <a:off x="9043415" y="3034985"/>
            <a:ext cx="0" cy="3156373"/>
          </a:xfrm>
          <a:custGeom>
            <a:avLst/>
            <a:gdLst/>
            <a:ahLst/>
            <a:cxnLst/>
            <a:rect l="l" t="t" r="r" b="b"/>
            <a:pathLst>
              <a:path h="2367279">
                <a:moveTo>
                  <a:pt x="0" y="0"/>
                </a:moveTo>
                <a:lnTo>
                  <a:pt x="0" y="2367280"/>
                </a:lnTo>
              </a:path>
            </a:pathLst>
          </a:custGeom>
          <a:ln w="19050">
            <a:solidFill>
              <a:srgbClr val="D5D5D5"/>
            </a:solidFill>
          </a:ln>
        </p:spPr>
        <p:txBody>
          <a:bodyPr wrap="square" lIns="0" tIns="0" rIns="0" bIns="0" rtlCol="0"/>
          <a:lstStyle/>
          <a:p>
            <a:pPr defTabSz="1219170"/>
            <a:endParaRPr sz="2000">
              <a:solidFill>
                <a:prstClr val="black"/>
              </a:solidFill>
              <a:latin typeface="Arial" panose="020B0604020202020204" pitchFamily="34" charset="0"/>
              <a:cs typeface="Arial" panose="020B0604020202020204" pitchFamily="34" charset="0"/>
            </a:endParaRPr>
          </a:p>
        </p:txBody>
      </p:sp>
      <p:sp>
        <p:nvSpPr>
          <p:cNvPr id="9" name="object 9" descr="Image of a circle and inside the circle it states 50% with an arrow above it pointing up"/>
          <p:cNvSpPr/>
          <p:nvPr/>
        </p:nvSpPr>
        <p:spPr>
          <a:xfrm>
            <a:off x="4065016" y="1783272"/>
            <a:ext cx="1314873" cy="1313180"/>
          </a:xfrm>
          <a:custGeom>
            <a:avLst/>
            <a:gdLst/>
            <a:ahLst/>
            <a:cxnLst/>
            <a:rect l="l" t="t" r="r" b="b"/>
            <a:pathLst>
              <a:path w="986154" h="984885">
                <a:moveTo>
                  <a:pt x="0" y="492251"/>
                </a:moveTo>
                <a:lnTo>
                  <a:pt x="2256" y="444843"/>
                </a:lnTo>
                <a:lnTo>
                  <a:pt x="8889" y="398711"/>
                </a:lnTo>
                <a:lnTo>
                  <a:pt x="19691" y="354059"/>
                </a:lnTo>
                <a:lnTo>
                  <a:pt x="34456" y="311095"/>
                </a:lnTo>
                <a:lnTo>
                  <a:pt x="52977" y="270026"/>
                </a:lnTo>
                <a:lnTo>
                  <a:pt x="75048" y="231056"/>
                </a:lnTo>
                <a:lnTo>
                  <a:pt x="100462" y="194393"/>
                </a:lnTo>
                <a:lnTo>
                  <a:pt x="129012" y="160243"/>
                </a:lnTo>
                <a:lnTo>
                  <a:pt x="160492" y="128812"/>
                </a:lnTo>
                <a:lnTo>
                  <a:pt x="194695" y="100306"/>
                </a:lnTo>
                <a:lnTo>
                  <a:pt x="231415" y="74932"/>
                </a:lnTo>
                <a:lnTo>
                  <a:pt x="270445" y="52895"/>
                </a:lnTo>
                <a:lnTo>
                  <a:pt x="311578" y="34403"/>
                </a:lnTo>
                <a:lnTo>
                  <a:pt x="354608" y="19661"/>
                </a:lnTo>
                <a:lnTo>
                  <a:pt x="399328" y="8875"/>
                </a:lnTo>
                <a:lnTo>
                  <a:pt x="445532" y="2253"/>
                </a:lnTo>
                <a:lnTo>
                  <a:pt x="493014" y="0"/>
                </a:lnTo>
                <a:lnTo>
                  <a:pt x="540495" y="2253"/>
                </a:lnTo>
                <a:lnTo>
                  <a:pt x="586699" y="8875"/>
                </a:lnTo>
                <a:lnTo>
                  <a:pt x="631419" y="19661"/>
                </a:lnTo>
                <a:lnTo>
                  <a:pt x="674449" y="34403"/>
                </a:lnTo>
                <a:lnTo>
                  <a:pt x="715582" y="52895"/>
                </a:lnTo>
                <a:lnTo>
                  <a:pt x="754612" y="74932"/>
                </a:lnTo>
                <a:lnTo>
                  <a:pt x="791332" y="100306"/>
                </a:lnTo>
                <a:lnTo>
                  <a:pt x="825535" y="128812"/>
                </a:lnTo>
                <a:lnTo>
                  <a:pt x="857015" y="160243"/>
                </a:lnTo>
                <a:lnTo>
                  <a:pt x="885565" y="194393"/>
                </a:lnTo>
                <a:lnTo>
                  <a:pt x="910979" y="231056"/>
                </a:lnTo>
                <a:lnTo>
                  <a:pt x="933050" y="270026"/>
                </a:lnTo>
                <a:lnTo>
                  <a:pt x="951571" y="311095"/>
                </a:lnTo>
                <a:lnTo>
                  <a:pt x="966336" y="354059"/>
                </a:lnTo>
                <a:lnTo>
                  <a:pt x="977138" y="398711"/>
                </a:lnTo>
                <a:lnTo>
                  <a:pt x="983771" y="444843"/>
                </a:lnTo>
                <a:lnTo>
                  <a:pt x="986028" y="492251"/>
                </a:lnTo>
                <a:lnTo>
                  <a:pt x="983771" y="539660"/>
                </a:lnTo>
                <a:lnTo>
                  <a:pt x="977138" y="585792"/>
                </a:lnTo>
                <a:lnTo>
                  <a:pt x="966336" y="630444"/>
                </a:lnTo>
                <a:lnTo>
                  <a:pt x="951571" y="673408"/>
                </a:lnTo>
                <a:lnTo>
                  <a:pt x="933050" y="714477"/>
                </a:lnTo>
                <a:lnTo>
                  <a:pt x="910979" y="753447"/>
                </a:lnTo>
                <a:lnTo>
                  <a:pt x="885565" y="790110"/>
                </a:lnTo>
                <a:lnTo>
                  <a:pt x="857015" y="824260"/>
                </a:lnTo>
                <a:lnTo>
                  <a:pt x="825535" y="855691"/>
                </a:lnTo>
                <a:lnTo>
                  <a:pt x="791332" y="884197"/>
                </a:lnTo>
                <a:lnTo>
                  <a:pt x="754612" y="909571"/>
                </a:lnTo>
                <a:lnTo>
                  <a:pt x="715582" y="931608"/>
                </a:lnTo>
                <a:lnTo>
                  <a:pt x="674449" y="950100"/>
                </a:lnTo>
                <a:lnTo>
                  <a:pt x="631419" y="964842"/>
                </a:lnTo>
                <a:lnTo>
                  <a:pt x="586699" y="975628"/>
                </a:lnTo>
                <a:lnTo>
                  <a:pt x="540495" y="982250"/>
                </a:lnTo>
                <a:lnTo>
                  <a:pt x="493014" y="984503"/>
                </a:lnTo>
                <a:lnTo>
                  <a:pt x="445532" y="982250"/>
                </a:lnTo>
                <a:lnTo>
                  <a:pt x="399328" y="975628"/>
                </a:lnTo>
                <a:lnTo>
                  <a:pt x="354608" y="964842"/>
                </a:lnTo>
                <a:lnTo>
                  <a:pt x="311578" y="950100"/>
                </a:lnTo>
                <a:lnTo>
                  <a:pt x="270445" y="931608"/>
                </a:lnTo>
                <a:lnTo>
                  <a:pt x="231415" y="909571"/>
                </a:lnTo>
                <a:lnTo>
                  <a:pt x="194695" y="884197"/>
                </a:lnTo>
                <a:lnTo>
                  <a:pt x="160492" y="855691"/>
                </a:lnTo>
                <a:lnTo>
                  <a:pt x="129012" y="824260"/>
                </a:lnTo>
                <a:lnTo>
                  <a:pt x="100462" y="790110"/>
                </a:lnTo>
                <a:lnTo>
                  <a:pt x="75048" y="753447"/>
                </a:lnTo>
                <a:lnTo>
                  <a:pt x="52977" y="714477"/>
                </a:lnTo>
                <a:lnTo>
                  <a:pt x="34456" y="673408"/>
                </a:lnTo>
                <a:lnTo>
                  <a:pt x="19691" y="630444"/>
                </a:lnTo>
                <a:lnTo>
                  <a:pt x="8889" y="585792"/>
                </a:lnTo>
                <a:lnTo>
                  <a:pt x="2256" y="539660"/>
                </a:lnTo>
                <a:lnTo>
                  <a:pt x="0" y="492251"/>
                </a:lnTo>
                <a:close/>
              </a:path>
            </a:pathLst>
          </a:custGeom>
          <a:ln w="38100">
            <a:solidFill>
              <a:srgbClr val="18A0DD"/>
            </a:solidFill>
          </a:ln>
        </p:spPr>
        <p:txBody>
          <a:bodyPr wrap="square" lIns="0" tIns="0" rIns="0" bIns="0" rtlCol="0"/>
          <a:lstStyle/>
          <a:p>
            <a:pPr defTabSz="1219170"/>
            <a:endParaRPr sz="2000">
              <a:solidFill>
                <a:prstClr val="black"/>
              </a:solidFill>
              <a:latin typeface="Arial" panose="020B0604020202020204" pitchFamily="34" charset="0"/>
              <a:cs typeface="Arial" panose="020B0604020202020204" pitchFamily="34" charset="0"/>
            </a:endParaRPr>
          </a:p>
        </p:txBody>
      </p:sp>
      <p:sp>
        <p:nvSpPr>
          <p:cNvPr id="10" name="object 10" descr="Image of a circle and inside the circle it states 61% with an arrow above it pointing up"/>
          <p:cNvSpPr/>
          <p:nvPr/>
        </p:nvSpPr>
        <p:spPr>
          <a:xfrm>
            <a:off x="6909816" y="1783272"/>
            <a:ext cx="1314873" cy="1313180"/>
          </a:xfrm>
          <a:custGeom>
            <a:avLst/>
            <a:gdLst/>
            <a:ahLst/>
            <a:cxnLst/>
            <a:rect l="l" t="t" r="r" b="b"/>
            <a:pathLst>
              <a:path w="986154" h="984885">
                <a:moveTo>
                  <a:pt x="0" y="492251"/>
                </a:moveTo>
                <a:lnTo>
                  <a:pt x="2256" y="444843"/>
                </a:lnTo>
                <a:lnTo>
                  <a:pt x="8889" y="398711"/>
                </a:lnTo>
                <a:lnTo>
                  <a:pt x="19691" y="354059"/>
                </a:lnTo>
                <a:lnTo>
                  <a:pt x="34456" y="311095"/>
                </a:lnTo>
                <a:lnTo>
                  <a:pt x="52977" y="270026"/>
                </a:lnTo>
                <a:lnTo>
                  <a:pt x="75048" y="231056"/>
                </a:lnTo>
                <a:lnTo>
                  <a:pt x="100462" y="194393"/>
                </a:lnTo>
                <a:lnTo>
                  <a:pt x="129012" y="160243"/>
                </a:lnTo>
                <a:lnTo>
                  <a:pt x="160492" y="128812"/>
                </a:lnTo>
                <a:lnTo>
                  <a:pt x="194695" y="100306"/>
                </a:lnTo>
                <a:lnTo>
                  <a:pt x="231415" y="74932"/>
                </a:lnTo>
                <a:lnTo>
                  <a:pt x="270445" y="52895"/>
                </a:lnTo>
                <a:lnTo>
                  <a:pt x="311578" y="34403"/>
                </a:lnTo>
                <a:lnTo>
                  <a:pt x="354608" y="19661"/>
                </a:lnTo>
                <a:lnTo>
                  <a:pt x="399328" y="8875"/>
                </a:lnTo>
                <a:lnTo>
                  <a:pt x="445532" y="2253"/>
                </a:lnTo>
                <a:lnTo>
                  <a:pt x="493014" y="0"/>
                </a:lnTo>
                <a:lnTo>
                  <a:pt x="540495" y="2253"/>
                </a:lnTo>
                <a:lnTo>
                  <a:pt x="586699" y="8875"/>
                </a:lnTo>
                <a:lnTo>
                  <a:pt x="631419" y="19661"/>
                </a:lnTo>
                <a:lnTo>
                  <a:pt x="674449" y="34403"/>
                </a:lnTo>
                <a:lnTo>
                  <a:pt x="715582" y="52895"/>
                </a:lnTo>
                <a:lnTo>
                  <a:pt x="754612" y="74932"/>
                </a:lnTo>
                <a:lnTo>
                  <a:pt x="791332" y="100306"/>
                </a:lnTo>
                <a:lnTo>
                  <a:pt x="825535" y="128812"/>
                </a:lnTo>
                <a:lnTo>
                  <a:pt x="857015" y="160243"/>
                </a:lnTo>
                <a:lnTo>
                  <a:pt x="885565" y="194393"/>
                </a:lnTo>
                <a:lnTo>
                  <a:pt x="910979" y="231056"/>
                </a:lnTo>
                <a:lnTo>
                  <a:pt x="933050" y="270026"/>
                </a:lnTo>
                <a:lnTo>
                  <a:pt x="951571" y="311095"/>
                </a:lnTo>
                <a:lnTo>
                  <a:pt x="966336" y="354059"/>
                </a:lnTo>
                <a:lnTo>
                  <a:pt x="977138" y="398711"/>
                </a:lnTo>
                <a:lnTo>
                  <a:pt x="983771" y="444843"/>
                </a:lnTo>
                <a:lnTo>
                  <a:pt x="986028" y="492251"/>
                </a:lnTo>
                <a:lnTo>
                  <a:pt x="983771" y="539660"/>
                </a:lnTo>
                <a:lnTo>
                  <a:pt x="977138" y="585792"/>
                </a:lnTo>
                <a:lnTo>
                  <a:pt x="966336" y="630444"/>
                </a:lnTo>
                <a:lnTo>
                  <a:pt x="951571" y="673408"/>
                </a:lnTo>
                <a:lnTo>
                  <a:pt x="933050" y="714477"/>
                </a:lnTo>
                <a:lnTo>
                  <a:pt x="910979" y="753447"/>
                </a:lnTo>
                <a:lnTo>
                  <a:pt x="885565" y="790110"/>
                </a:lnTo>
                <a:lnTo>
                  <a:pt x="857015" y="824260"/>
                </a:lnTo>
                <a:lnTo>
                  <a:pt x="825535" y="855691"/>
                </a:lnTo>
                <a:lnTo>
                  <a:pt x="791332" y="884197"/>
                </a:lnTo>
                <a:lnTo>
                  <a:pt x="754612" y="909571"/>
                </a:lnTo>
                <a:lnTo>
                  <a:pt x="715582" y="931608"/>
                </a:lnTo>
                <a:lnTo>
                  <a:pt x="674449" y="950100"/>
                </a:lnTo>
                <a:lnTo>
                  <a:pt x="631419" y="964842"/>
                </a:lnTo>
                <a:lnTo>
                  <a:pt x="586699" y="975628"/>
                </a:lnTo>
                <a:lnTo>
                  <a:pt x="540495" y="982250"/>
                </a:lnTo>
                <a:lnTo>
                  <a:pt x="493014" y="984503"/>
                </a:lnTo>
                <a:lnTo>
                  <a:pt x="445532" y="982250"/>
                </a:lnTo>
                <a:lnTo>
                  <a:pt x="399328" y="975628"/>
                </a:lnTo>
                <a:lnTo>
                  <a:pt x="354608" y="964842"/>
                </a:lnTo>
                <a:lnTo>
                  <a:pt x="311578" y="950100"/>
                </a:lnTo>
                <a:lnTo>
                  <a:pt x="270445" y="931608"/>
                </a:lnTo>
                <a:lnTo>
                  <a:pt x="231415" y="909571"/>
                </a:lnTo>
                <a:lnTo>
                  <a:pt x="194695" y="884197"/>
                </a:lnTo>
                <a:lnTo>
                  <a:pt x="160492" y="855691"/>
                </a:lnTo>
                <a:lnTo>
                  <a:pt x="129012" y="824260"/>
                </a:lnTo>
                <a:lnTo>
                  <a:pt x="100462" y="790110"/>
                </a:lnTo>
                <a:lnTo>
                  <a:pt x="75048" y="753447"/>
                </a:lnTo>
                <a:lnTo>
                  <a:pt x="52977" y="714477"/>
                </a:lnTo>
                <a:lnTo>
                  <a:pt x="34456" y="673408"/>
                </a:lnTo>
                <a:lnTo>
                  <a:pt x="19691" y="630444"/>
                </a:lnTo>
                <a:lnTo>
                  <a:pt x="8889" y="585792"/>
                </a:lnTo>
                <a:lnTo>
                  <a:pt x="2256" y="539660"/>
                </a:lnTo>
                <a:lnTo>
                  <a:pt x="0" y="492251"/>
                </a:lnTo>
                <a:close/>
              </a:path>
            </a:pathLst>
          </a:custGeom>
          <a:ln w="38100">
            <a:solidFill>
              <a:srgbClr val="18A0DD"/>
            </a:solidFill>
          </a:ln>
        </p:spPr>
        <p:txBody>
          <a:bodyPr wrap="square" lIns="0" tIns="0" rIns="0" bIns="0" rtlCol="0"/>
          <a:lstStyle/>
          <a:p>
            <a:pPr defTabSz="1219170"/>
            <a:endParaRPr sz="2000">
              <a:solidFill>
                <a:prstClr val="black"/>
              </a:solidFill>
              <a:latin typeface="Arial" panose="020B0604020202020204" pitchFamily="34" charset="0"/>
              <a:cs typeface="Arial" panose="020B0604020202020204" pitchFamily="34" charset="0"/>
            </a:endParaRPr>
          </a:p>
        </p:txBody>
      </p:sp>
      <p:sp>
        <p:nvSpPr>
          <p:cNvPr id="11" name="object 11" descr="Image of a circle and inside the circle it states 43rd with an arrow below it pointing down"/>
          <p:cNvSpPr/>
          <p:nvPr/>
        </p:nvSpPr>
        <p:spPr>
          <a:xfrm>
            <a:off x="9754616" y="1783272"/>
            <a:ext cx="1314873" cy="1313180"/>
          </a:xfrm>
          <a:custGeom>
            <a:avLst/>
            <a:gdLst/>
            <a:ahLst/>
            <a:cxnLst/>
            <a:rect l="l" t="t" r="r" b="b"/>
            <a:pathLst>
              <a:path w="986154" h="984885">
                <a:moveTo>
                  <a:pt x="0" y="492251"/>
                </a:moveTo>
                <a:lnTo>
                  <a:pt x="2256" y="444843"/>
                </a:lnTo>
                <a:lnTo>
                  <a:pt x="8889" y="398711"/>
                </a:lnTo>
                <a:lnTo>
                  <a:pt x="19691" y="354059"/>
                </a:lnTo>
                <a:lnTo>
                  <a:pt x="34456" y="311095"/>
                </a:lnTo>
                <a:lnTo>
                  <a:pt x="52977" y="270026"/>
                </a:lnTo>
                <a:lnTo>
                  <a:pt x="75048" y="231056"/>
                </a:lnTo>
                <a:lnTo>
                  <a:pt x="100462" y="194393"/>
                </a:lnTo>
                <a:lnTo>
                  <a:pt x="129012" y="160243"/>
                </a:lnTo>
                <a:lnTo>
                  <a:pt x="160492" y="128812"/>
                </a:lnTo>
                <a:lnTo>
                  <a:pt x="194695" y="100306"/>
                </a:lnTo>
                <a:lnTo>
                  <a:pt x="231415" y="74932"/>
                </a:lnTo>
                <a:lnTo>
                  <a:pt x="270445" y="52895"/>
                </a:lnTo>
                <a:lnTo>
                  <a:pt x="311578" y="34403"/>
                </a:lnTo>
                <a:lnTo>
                  <a:pt x="354608" y="19661"/>
                </a:lnTo>
                <a:lnTo>
                  <a:pt x="399328" y="8875"/>
                </a:lnTo>
                <a:lnTo>
                  <a:pt x="445532" y="2253"/>
                </a:lnTo>
                <a:lnTo>
                  <a:pt x="493014" y="0"/>
                </a:lnTo>
                <a:lnTo>
                  <a:pt x="540495" y="2253"/>
                </a:lnTo>
                <a:lnTo>
                  <a:pt x="586699" y="8875"/>
                </a:lnTo>
                <a:lnTo>
                  <a:pt x="631419" y="19661"/>
                </a:lnTo>
                <a:lnTo>
                  <a:pt x="674449" y="34403"/>
                </a:lnTo>
                <a:lnTo>
                  <a:pt x="715582" y="52895"/>
                </a:lnTo>
                <a:lnTo>
                  <a:pt x="754612" y="74932"/>
                </a:lnTo>
                <a:lnTo>
                  <a:pt x="791332" y="100306"/>
                </a:lnTo>
                <a:lnTo>
                  <a:pt x="825535" y="128812"/>
                </a:lnTo>
                <a:lnTo>
                  <a:pt x="857015" y="160243"/>
                </a:lnTo>
                <a:lnTo>
                  <a:pt x="885565" y="194393"/>
                </a:lnTo>
                <a:lnTo>
                  <a:pt x="910979" y="231056"/>
                </a:lnTo>
                <a:lnTo>
                  <a:pt x="933050" y="270026"/>
                </a:lnTo>
                <a:lnTo>
                  <a:pt x="951571" y="311095"/>
                </a:lnTo>
                <a:lnTo>
                  <a:pt x="966336" y="354059"/>
                </a:lnTo>
                <a:lnTo>
                  <a:pt x="977138" y="398711"/>
                </a:lnTo>
                <a:lnTo>
                  <a:pt x="983771" y="444843"/>
                </a:lnTo>
                <a:lnTo>
                  <a:pt x="986028" y="492251"/>
                </a:lnTo>
                <a:lnTo>
                  <a:pt x="983771" y="539660"/>
                </a:lnTo>
                <a:lnTo>
                  <a:pt x="977138" y="585792"/>
                </a:lnTo>
                <a:lnTo>
                  <a:pt x="966336" y="630444"/>
                </a:lnTo>
                <a:lnTo>
                  <a:pt x="951571" y="673408"/>
                </a:lnTo>
                <a:lnTo>
                  <a:pt x="933050" y="714477"/>
                </a:lnTo>
                <a:lnTo>
                  <a:pt x="910979" y="753447"/>
                </a:lnTo>
                <a:lnTo>
                  <a:pt x="885565" y="790110"/>
                </a:lnTo>
                <a:lnTo>
                  <a:pt x="857015" y="824260"/>
                </a:lnTo>
                <a:lnTo>
                  <a:pt x="825535" y="855691"/>
                </a:lnTo>
                <a:lnTo>
                  <a:pt x="791332" y="884197"/>
                </a:lnTo>
                <a:lnTo>
                  <a:pt x="754612" y="909571"/>
                </a:lnTo>
                <a:lnTo>
                  <a:pt x="715582" y="931608"/>
                </a:lnTo>
                <a:lnTo>
                  <a:pt x="674449" y="950100"/>
                </a:lnTo>
                <a:lnTo>
                  <a:pt x="631419" y="964842"/>
                </a:lnTo>
                <a:lnTo>
                  <a:pt x="586699" y="975628"/>
                </a:lnTo>
                <a:lnTo>
                  <a:pt x="540495" y="982250"/>
                </a:lnTo>
                <a:lnTo>
                  <a:pt x="493014" y="984503"/>
                </a:lnTo>
                <a:lnTo>
                  <a:pt x="445532" y="982250"/>
                </a:lnTo>
                <a:lnTo>
                  <a:pt x="399328" y="975628"/>
                </a:lnTo>
                <a:lnTo>
                  <a:pt x="354608" y="964842"/>
                </a:lnTo>
                <a:lnTo>
                  <a:pt x="311578" y="950100"/>
                </a:lnTo>
                <a:lnTo>
                  <a:pt x="270445" y="931608"/>
                </a:lnTo>
                <a:lnTo>
                  <a:pt x="231415" y="909571"/>
                </a:lnTo>
                <a:lnTo>
                  <a:pt x="194695" y="884197"/>
                </a:lnTo>
                <a:lnTo>
                  <a:pt x="160492" y="855691"/>
                </a:lnTo>
                <a:lnTo>
                  <a:pt x="129012" y="824260"/>
                </a:lnTo>
                <a:lnTo>
                  <a:pt x="100462" y="790110"/>
                </a:lnTo>
                <a:lnTo>
                  <a:pt x="75048" y="753447"/>
                </a:lnTo>
                <a:lnTo>
                  <a:pt x="52977" y="714477"/>
                </a:lnTo>
                <a:lnTo>
                  <a:pt x="34456" y="673408"/>
                </a:lnTo>
                <a:lnTo>
                  <a:pt x="19691" y="630444"/>
                </a:lnTo>
                <a:lnTo>
                  <a:pt x="8889" y="585792"/>
                </a:lnTo>
                <a:lnTo>
                  <a:pt x="2256" y="539660"/>
                </a:lnTo>
                <a:lnTo>
                  <a:pt x="0" y="492251"/>
                </a:lnTo>
                <a:close/>
              </a:path>
            </a:pathLst>
          </a:custGeom>
          <a:ln w="38100">
            <a:solidFill>
              <a:srgbClr val="18A0DD"/>
            </a:solidFill>
          </a:ln>
        </p:spPr>
        <p:txBody>
          <a:bodyPr wrap="square" lIns="0" tIns="0" rIns="0" bIns="0" rtlCol="0"/>
          <a:lstStyle/>
          <a:p>
            <a:pPr defTabSz="1219170"/>
            <a:endParaRPr sz="2000">
              <a:solidFill>
                <a:prstClr val="black"/>
              </a:solidFill>
              <a:latin typeface="Arial" panose="020B0604020202020204" pitchFamily="34" charset="0"/>
              <a:cs typeface="Arial" panose="020B0604020202020204" pitchFamily="34" charset="0"/>
            </a:endParaRPr>
          </a:p>
        </p:txBody>
      </p:sp>
      <p:sp>
        <p:nvSpPr>
          <p:cNvPr id="12" name="object 12" descr="Image below the circle that states 104% in it that states: Increase in inpatient  visits for suicide,  suicidal ideation,  and self injury&#13;&#10;for children ages 1-17  years old, and 151%  increase for children  ages 10-14&#13;&#10;"/>
          <p:cNvSpPr txBox="1"/>
          <p:nvPr/>
        </p:nvSpPr>
        <p:spPr>
          <a:xfrm>
            <a:off x="681097" y="2217015"/>
            <a:ext cx="2400300" cy="3498971"/>
          </a:xfrm>
          <a:prstGeom prst="rect">
            <a:avLst/>
          </a:prstGeom>
        </p:spPr>
        <p:txBody>
          <a:bodyPr vert="horz" wrap="square" lIns="0" tIns="17780" rIns="0" bIns="0" rtlCol="0">
            <a:spAutoFit/>
          </a:bodyPr>
          <a:lstStyle/>
          <a:p>
            <a:pPr marL="52492" algn="ctr" defTabSz="1219170">
              <a:spcBef>
                <a:spcPts val="140"/>
              </a:spcBef>
            </a:pPr>
            <a:r>
              <a:rPr sz="4000" b="1" spc="13" dirty="0">
                <a:solidFill>
                  <a:srgbClr val="1384B7"/>
                </a:solidFill>
                <a:latin typeface="Arial" panose="020B0604020202020204" pitchFamily="34" charset="0"/>
                <a:cs typeface="Arial" panose="020B0604020202020204" pitchFamily="34" charset="0"/>
              </a:rPr>
              <a:t>104</a:t>
            </a:r>
            <a:r>
              <a:rPr sz="4000" spc="20" baseline="25132" dirty="0">
                <a:solidFill>
                  <a:srgbClr val="1384B7"/>
                </a:solidFill>
                <a:latin typeface="Arial" panose="020B0604020202020204" pitchFamily="34" charset="0"/>
                <a:cs typeface="Arial" panose="020B0604020202020204" pitchFamily="34" charset="0"/>
              </a:rPr>
              <a:t>%</a:t>
            </a:r>
            <a:endParaRPr sz="4000" baseline="25132" dirty="0">
              <a:solidFill>
                <a:prstClr val="black"/>
              </a:solidFill>
              <a:latin typeface="Arial" panose="020B0604020202020204" pitchFamily="34" charset="0"/>
              <a:cs typeface="Arial" panose="020B0604020202020204" pitchFamily="34" charset="0"/>
            </a:endParaRPr>
          </a:p>
          <a:p>
            <a:pPr marL="62652" marR="52492" algn="ctr" defTabSz="1219170">
              <a:spcBef>
                <a:spcPts val="4087"/>
              </a:spcBef>
            </a:pPr>
            <a:r>
              <a:rPr b="1" spc="-7" dirty="0">
                <a:solidFill>
                  <a:srgbClr val="1384B7"/>
                </a:solidFill>
                <a:latin typeface="Arial" panose="020B0604020202020204" pitchFamily="34" charset="0"/>
                <a:cs typeface="Arial" panose="020B0604020202020204" pitchFamily="34" charset="0"/>
              </a:rPr>
              <a:t>Increase in</a:t>
            </a:r>
            <a:r>
              <a:rPr b="1" spc="-53" dirty="0">
                <a:solidFill>
                  <a:srgbClr val="1384B7"/>
                </a:solidFill>
                <a:latin typeface="Arial" panose="020B0604020202020204" pitchFamily="34" charset="0"/>
                <a:cs typeface="Arial" panose="020B0604020202020204" pitchFamily="34" charset="0"/>
              </a:rPr>
              <a:t> </a:t>
            </a:r>
            <a:r>
              <a:rPr b="1" dirty="0">
                <a:solidFill>
                  <a:srgbClr val="1384B7"/>
                </a:solidFill>
                <a:latin typeface="Arial" panose="020B0604020202020204" pitchFamily="34" charset="0"/>
                <a:cs typeface="Arial" panose="020B0604020202020204" pitchFamily="34" charset="0"/>
              </a:rPr>
              <a:t>inpatient  </a:t>
            </a:r>
            <a:r>
              <a:rPr b="1" spc="-7" dirty="0">
                <a:solidFill>
                  <a:srgbClr val="1384B7"/>
                </a:solidFill>
                <a:latin typeface="Arial" panose="020B0604020202020204" pitchFamily="34" charset="0"/>
                <a:cs typeface="Arial" panose="020B0604020202020204" pitchFamily="34" charset="0"/>
              </a:rPr>
              <a:t>visits </a:t>
            </a:r>
            <a:r>
              <a:rPr b="1" dirty="0">
                <a:solidFill>
                  <a:srgbClr val="1384B7"/>
                </a:solidFill>
                <a:latin typeface="Arial" panose="020B0604020202020204" pitchFamily="34" charset="0"/>
                <a:cs typeface="Arial" panose="020B0604020202020204" pitchFamily="34" charset="0"/>
              </a:rPr>
              <a:t>for </a:t>
            </a:r>
            <a:r>
              <a:rPr b="1" spc="-7" dirty="0">
                <a:solidFill>
                  <a:srgbClr val="1384B7"/>
                </a:solidFill>
                <a:latin typeface="Arial" panose="020B0604020202020204" pitchFamily="34" charset="0"/>
                <a:cs typeface="Arial" panose="020B0604020202020204" pitchFamily="34" charset="0"/>
              </a:rPr>
              <a:t>suicide,  suicidal </a:t>
            </a:r>
            <a:r>
              <a:rPr b="1" dirty="0">
                <a:solidFill>
                  <a:srgbClr val="1384B7"/>
                </a:solidFill>
                <a:latin typeface="Arial" panose="020B0604020202020204" pitchFamily="34" charset="0"/>
                <a:cs typeface="Arial" panose="020B0604020202020204" pitchFamily="34" charset="0"/>
              </a:rPr>
              <a:t>ideation</a:t>
            </a:r>
            <a:r>
              <a:rPr lang="en-US" b="1" dirty="0">
                <a:solidFill>
                  <a:srgbClr val="1384B7"/>
                </a:solidFill>
                <a:latin typeface="Arial" panose="020B0604020202020204" pitchFamily="34" charset="0"/>
                <a:cs typeface="Arial" panose="020B0604020202020204" pitchFamily="34" charset="0"/>
              </a:rPr>
              <a:t>,</a:t>
            </a:r>
            <a:r>
              <a:rPr b="1" dirty="0">
                <a:solidFill>
                  <a:srgbClr val="1384B7"/>
                </a:solidFill>
                <a:latin typeface="Arial" panose="020B0604020202020204" pitchFamily="34" charset="0"/>
                <a:cs typeface="Arial" panose="020B0604020202020204" pitchFamily="34" charset="0"/>
              </a:rPr>
              <a:t>  and </a:t>
            </a:r>
            <a:r>
              <a:rPr b="1" spc="-7" dirty="0">
                <a:solidFill>
                  <a:srgbClr val="1384B7"/>
                </a:solidFill>
                <a:latin typeface="Arial" panose="020B0604020202020204" pitchFamily="34" charset="0"/>
                <a:cs typeface="Arial" panose="020B0604020202020204" pitchFamily="34" charset="0"/>
              </a:rPr>
              <a:t>self</a:t>
            </a:r>
            <a:r>
              <a:rPr b="1" spc="-47" dirty="0">
                <a:solidFill>
                  <a:srgbClr val="1384B7"/>
                </a:solidFill>
                <a:latin typeface="Arial" panose="020B0604020202020204" pitchFamily="34" charset="0"/>
                <a:cs typeface="Arial" panose="020B0604020202020204" pitchFamily="34" charset="0"/>
              </a:rPr>
              <a:t> </a:t>
            </a:r>
            <a:r>
              <a:rPr b="1" dirty="0">
                <a:solidFill>
                  <a:srgbClr val="1384B7"/>
                </a:solidFill>
                <a:latin typeface="Arial" panose="020B0604020202020204" pitchFamily="34" charset="0"/>
                <a:cs typeface="Arial" panose="020B0604020202020204" pitchFamily="34" charset="0"/>
              </a:rPr>
              <a:t>injury</a:t>
            </a:r>
            <a:endParaRPr dirty="0">
              <a:solidFill>
                <a:srgbClr val="1384B7"/>
              </a:solidFill>
              <a:latin typeface="Arial" panose="020B0604020202020204" pitchFamily="34" charset="0"/>
              <a:cs typeface="Arial" panose="020B0604020202020204" pitchFamily="34" charset="0"/>
            </a:endParaRPr>
          </a:p>
          <a:p>
            <a:pPr marL="50799" marR="40639" algn="ctr" defTabSz="1219170"/>
            <a:r>
              <a:rPr dirty="0">
                <a:solidFill>
                  <a:srgbClr val="585858"/>
                </a:solidFill>
                <a:latin typeface="Arial" panose="020B0604020202020204" pitchFamily="34" charset="0"/>
                <a:cs typeface="Arial" panose="020B0604020202020204" pitchFamily="34" charset="0"/>
              </a:rPr>
              <a:t>for </a:t>
            </a:r>
            <a:r>
              <a:rPr spc="-7" dirty="0">
                <a:solidFill>
                  <a:srgbClr val="585858"/>
                </a:solidFill>
                <a:latin typeface="Arial" panose="020B0604020202020204" pitchFamily="34" charset="0"/>
                <a:cs typeface="Arial" panose="020B0604020202020204" pitchFamily="34" charset="0"/>
              </a:rPr>
              <a:t>children </a:t>
            </a:r>
            <a:r>
              <a:rPr dirty="0">
                <a:solidFill>
                  <a:srgbClr val="585858"/>
                </a:solidFill>
                <a:latin typeface="Arial" panose="020B0604020202020204" pitchFamily="34" charset="0"/>
                <a:cs typeface="Arial" panose="020B0604020202020204" pitchFamily="34" charset="0"/>
              </a:rPr>
              <a:t>ages</a:t>
            </a:r>
            <a:r>
              <a:rPr spc="-60" dirty="0">
                <a:solidFill>
                  <a:srgbClr val="585858"/>
                </a:solidFill>
                <a:latin typeface="Arial" panose="020B0604020202020204" pitchFamily="34" charset="0"/>
                <a:cs typeface="Arial" panose="020B0604020202020204" pitchFamily="34" charset="0"/>
              </a:rPr>
              <a:t> </a:t>
            </a:r>
            <a:r>
              <a:rPr spc="-7" dirty="0">
                <a:solidFill>
                  <a:srgbClr val="585858"/>
                </a:solidFill>
                <a:latin typeface="Arial" panose="020B0604020202020204" pitchFamily="34" charset="0"/>
                <a:cs typeface="Arial" panose="020B0604020202020204" pitchFamily="34" charset="0"/>
              </a:rPr>
              <a:t>1-17  </a:t>
            </a:r>
            <a:r>
              <a:rPr dirty="0">
                <a:solidFill>
                  <a:srgbClr val="585858"/>
                </a:solidFill>
                <a:latin typeface="Arial" panose="020B0604020202020204" pitchFamily="34" charset="0"/>
                <a:cs typeface="Arial" panose="020B0604020202020204" pitchFamily="34" charset="0"/>
              </a:rPr>
              <a:t>years old, and </a:t>
            </a:r>
            <a:r>
              <a:rPr spc="-7" dirty="0">
                <a:solidFill>
                  <a:srgbClr val="585858"/>
                </a:solidFill>
                <a:latin typeface="Arial" panose="020B0604020202020204" pitchFamily="34" charset="0"/>
                <a:cs typeface="Arial" panose="020B0604020202020204" pitchFamily="34" charset="0"/>
              </a:rPr>
              <a:t>151%  increase </a:t>
            </a:r>
            <a:r>
              <a:rPr dirty="0">
                <a:solidFill>
                  <a:srgbClr val="585858"/>
                </a:solidFill>
                <a:latin typeface="Arial" panose="020B0604020202020204" pitchFamily="34" charset="0"/>
                <a:cs typeface="Arial" panose="020B0604020202020204" pitchFamily="34" charset="0"/>
              </a:rPr>
              <a:t>for </a:t>
            </a:r>
            <a:r>
              <a:rPr spc="-7" dirty="0">
                <a:solidFill>
                  <a:srgbClr val="585858"/>
                </a:solidFill>
                <a:latin typeface="Arial" panose="020B0604020202020204" pitchFamily="34" charset="0"/>
                <a:cs typeface="Arial" panose="020B0604020202020204" pitchFamily="34" charset="0"/>
              </a:rPr>
              <a:t>children  </a:t>
            </a:r>
            <a:r>
              <a:rPr dirty="0">
                <a:solidFill>
                  <a:srgbClr val="585858"/>
                </a:solidFill>
                <a:latin typeface="Arial" panose="020B0604020202020204" pitchFamily="34" charset="0"/>
                <a:cs typeface="Arial" panose="020B0604020202020204" pitchFamily="34" charset="0"/>
              </a:rPr>
              <a:t>ages</a:t>
            </a:r>
            <a:r>
              <a:rPr spc="-7" dirty="0">
                <a:solidFill>
                  <a:srgbClr val="585858"/>
                </a:solidFill>
                <a:latin typeface="Arial" panose="020B0604020202020204" pitchFamily="34" charset="0"/>
                <a:cs typeface="Arial" panose="020B0604020202020204" pitchFamily="34" charset="0"/>
              </a:rPr>
              <a:t> 10-14</a:t>
            </a:r>
            <a:endParaRPr dirty="0">
              <a:solidFill>
                <a:prstClr val="black"/>
              </a:solidFill>
              <a:latin typeface="Arial" panose="020B0604020202020204" pitchFamily="34" charset="0"/>
              <a:cs typeface="Arial" panose="020B0604020202020204" pitchFamily="34" charset="0"/>
            </a:endParaRPr>
          </a:p>
        </p:txBody>
      </p:sp>
      <p:sp>
        <p:nvSpPr>
          <p:cNvPr id="13" name="object 13" descr="Image below the circle with 50% in it that states Increase in  mental health  hospital days&#13;&#10;for children between  2006&#13;&#10;and 2014&#13;&#10;"/>
          <p:cNvSpPr txBox="1"/>
          <p:nvPr/>
        </p:nvSpPr>
        <p:spPr>
          <a:xfrm>
            <a:off x="3666167" y="2217015"/>
            <a:ext cx="2267373" cy="2924327"/>
          </a:xfrm>
          <a:prstGeom prst="rect">
            <a:avLst/>
          </a:prstGeom>
        </p:spPr>
        <p:txBody>
          <a:bodyPr vert="horz" wrap="square" lIns="0" tIns="17780" rIns="0" bIns="0" rtlCol="0">
            <a:spAutoFit/>
          </a:bodyPr>
          <a:lstStyle/>
          <a:p>
            <a:pPr marR="21166" algn="ctr" defTabSz="1219170">
              <a:spcBef>
                <a:spcPts val="140"/>
              </a:spcBef>
            </a:pPr>
            <a:r>
              <a:rPr sz="4000" b="1" spc="13" dirty="0">
                <a:solidFill>
                  <a:srgbClr val="1384B7"/>
                </a:solidFill>
                <a:latin typeface="Arial" panose="020B0604020202020204" pitchFamily="34" charset="0"/>
                <a:cs typeface="Arial" panose="020B0604020202020204" pitchFamily="34" charset="0"/>
              </a:rPr>
              <a:t>50</a:t>
            </a:r>
            <a:r>
              <a:rPr sz="4000" spc="20" baseline="25132" dirty="0">
                <a:solidFill>
                  <a:srgbClr val="1384B7"/>
                </a:solidFill>
                <a:latin typeface="Arial" panose="020B0604020202020204" pitchFamily="34" charset="0"/>
                <a:cs typeface="Arial" panose="020B0604020202020204" pitchFamily="34" charset="0"/>
              </a:rPr>
              <a:t>%</a:t>
            </a:r>
            <a:endParaRPr sz="4000" baseline="25132" dirty="0">
              <a:solidFill>
                <a:prstClr val="black"/>
              </a:solidFill>
              <a:latin typeface="Arial" panose="020B0604020202020204" pitchFamily="34" charset="0"/>
              <a:cs typeface="Arial" panose="020B0604020202020204" pitchFamily="34" charset="0"/>
            </a:endParaRPr>
          </a:p>
          <a:p>
            <a:pPr marL="361518" marR="347971" indent="-1693" algn="ctr" defTabSz="1219170">
              <a:spcBef>
                <a:spcPts val="4093"/>
              </a:spcBef>
            </a:pPr>
            <a:r>
              <a:rPr b="1" spc="-7" dirty="0">
                <a:solidFill>
                  <a:srgbClr val="1384B7"/>
                </a:solidFill>
                <a:latin typeface="Arial" panose="020B0604020202020204" pitchFamily="34" charset="0"/>
                <a:cs typeface="Arial" panose="020B0604020202020204" pitchFamily="34" charset="0"/>
              </a:rPr>
              <a:t>Increase in  </a:t>
            </a:r>
            <a:r>
              <a:rPr b="1" dirty="0">
                <a:solidFill>
                  <a:srgbClr val="1384B7"/>
                </a:solidFill>
                <a:latin typeface="Arial" panose="020B0604020202020204" pitchFamily="34" charset="0"/>
                <a:cs typeface="Arial" panose="020B0604020202020204" pitchFamily="34" charset="0"/>
              </a:rPr>
              <a:t>mental</a:t>
            </a:r>
            <a:r>
              <a:rPr b="1" spc="-80" dirty="0">
                <a:solidFill>
                  <a:srgbClr val="1384B7"/>
                </a:solidFill>
                <a:latin typeface="Arial" panose="020B0604020202020204" pitchFamily="34" charset="0"/>
                <a:cs typeface="Arial" panose="020B0604020202020204" pitchFamily="34" charset="0"/>
              </a:rPr>
              <a:t> </a:t>
            </a:r>
            <a:r>
              <a:rPr b="1" spc="-7" dirty="0">
                <a:solidFill>
                  <a:srgbClr val="1384B7"/>
                </a:solidFill>
                <a:latin typeface="Arial" panose="020B0604020202020204" pitchFamily="34" charset="0"/>
                <a:cs typeface="Arial" panose="020B0604020202020204" pitchFamily="34" charset="0"/>
              </a:rPr>
              <a:t>health  </a:t>
            </a:r>
            <a:r>
              <a:rPr b="1" dirty="0">
                <a:solidFill>
                  <a:srgbClr val="1384B7"/>
                </a:solidFill>
                <a:latin typeface="Arial" panose="020B0604020202020204" pitchFamily="34" charset="0"/>
                <a:cs typeface="Arial" panose="020B0604020202020204" pitchFamily="34" charset="0"/>
              </a:rPr>
              <a:t>hospital</a:t>
            </a:r>
            <a:r>
              <a:rPr b="1" spc="-100" dirty="0">
                <a:solidFill>
                  <a:srgbClr val="1384B7"/>
                </a:solidFill>
                <a:latin typeface="Arial" panose="020B0604020202020204" pitchFamily="34" charset="0"/>
                <a:cs typeface="Arial" panose="020B0604020202020204" pitchFamily="34" charset="0"/>
              </a:rPr>
              <a:t> </a:t>
            </a:r>
            <a:r>
              <a:rPr b="1" spc="-7" dirty="0">
                <a:solidFill>
                  <a:srgbClr val="1384B7"/>
                </a:solidFill>
                <a:latin typeface="Arial" panose="020B0604020202020204" pitchFamily="34" charset="0"/>
                <a:cs typeface="Arial" panose="020B0604020202020204" pitchFamily="34" charset="0"/>
              </a:rPr>
              <a:t>days</a:t>
            </a:r>
            <a:endParaRPr dirty="0">
              <a:solidFill>
                <a:srgbClr val="1384B7"/>
              </a:solidFill>
              <a:latin typeface="Arial" panose="020B0604020202020204" pitchFamily="34" charset="0"/>
              <a:cs typeface="Arial" panose="020B0604020202020204" pitchFamily="34" charset="0"/>
            </a:endParaRPr>
          </a:p>
          <a:p>
            <a:pPr marL="49952" marR="40639" algn="ctr" defTabSz="1219170"/>
            <a:r>
              <a:rPr dirty="0">
                <a:solidFill>
                  <a:srgbClr val="585858"/>
                </a:solidFill>
                <a:latin typeface="Arial" panose="020B0604020202020204" pitchFamily="34" charset="0"/>
                <a:cs typeface="Arial" panose="020B0604020202020204" pitchFamily="34" charset="0"/>
              </a:rPr>
              <a:t>for </a:t>
            </a:r>
            <a:r>
              <a:rPr spc="-7" dirty="0">
                <a:solidFill>
                  <a:srgbClr val="585858"/>
                </a:solidFill>
                <a:latin typeface="Arial" panose="020B0604020202020204" pitchFamily="34" charset="0"/>
                <a:cs typeface="Arial" panose="020B0604020202020204" pitchFamily="34" charset="0"/>
              </a:rPr>
              <a:t>children</a:t>
            </a:r>
            <a:r>
              <a:rPr spc="-100" dirty="0">
                <a:solidFill>
                  <a:srgbClr val="585858"/>
                </a:solidFill>
                <a:latin typeface="Arial" panose="020B0604020202020204" pitchFamily="34" charset="0"/>
                <a:cs typeface="Arial" panose="020B0604020202020204" pitchFamily="34" charset="0"/>
              </a:rPr>
              <a:t> </a:t>
            </a:r>
            <a:r>
              <a:rPr dirty="0">
                <a:solidFill>
                  <a:srgbClr val="585858"/>
                </a:solidFill>
                <a:latin typeface="Arial" panose="020B0604020202020204" pitchFamily="34" charset="0"/>
                <a:cs typeface="Arial" panose="020B0604020202020204" pitchFamily="34" charset="0"/>
              </a:rPr>
              <a:t>between  </a:t>
            </a:r>
            <a:r>
              <a:rPr spc="-7" dirty="0">
                <a:solidFill>
                  <a:srgbClr val="585858"/>
                </a:solidFill>
                <a:latin typeface="Arial" panose="020B0604020202020204" pitchFamily="34" charset="0"/>
                <a:cs typeface="Arial" panose="020B0604020202020204" pitchFamily="34" charset="0"/>
              </a:rPr>
              <a:t>2006</a:t>
            </a:r>
            <a:endParaRPr dirty="0">
              <a:solidFill>
                <a:prstClr val="black"/>
              </a:solidFill>
              <a:latin typeface="Arial" panose="020B0604020202020204" pitchFamily="34" charset="0"/>
              <a:cs typeface="Arial" panose="020B0604020202020204" pitchFamily="34" charset="0"/>
            </a:endParaRPr>
          </a:p>
          <a:p>
            <a:pPr algn="ctr" defTabSz="1219170"/>
            <a:r>
              <a:rPr dirty="0">
                <a:solidFill>
                  <a:srgbClr val="585858"/>
                </a:solidFill>
                <a:latin typeface="Arial" panose="020B0604020202020204" pitchFamily="34" charset="0"/>
                <a:cs typeface="Arial" panose="020B0604020202020204" pitchFamily="34" charset="0"/>
              </a:rPr>
              <a:t>and</a:t>
            </a:r>
            <a:r>
              <a:rPr spc="-33" dirty="0">
                <a:solidFill>
                  <a:srgbClr val="585858"/>
                </a:solidFill>
                <a:latin typeface="Arial" panose="020B0604020202020204" pitchFamily="34" charset="0"/>
                <a:cs typeface="Arial" panose="020B0604020202020204" pitchFamily="34" charset="0"/>
              </a:rPr>
              <a:t> </a:t>
            </a:r>
            <a:r>
              <a:rPr spc="-7" dirty="0">
                <a:solidFill>
                  <a:srgbClr val="585858"/>
                </a:solidFill>
                <a:latin typeface="Arial" panose="020B0604020202020204" pitchFamily="34" charset="0"/>
                <a:cs typeface="Arial" panose="020B0604020202020204" pitchFamily="34" charset="0"/>
              </a:rPr>
              <a:t>2014</a:t>
            </a:r>
            <a:endParaRPr dirty="0">
              <a:solidFill>
                <a:prstClr val="black"/>
              </a:solidFill>
              <a:latin typeface="Arial" panose="020B0604020202020204" pitchFamily="34" charset="0"/>
              <a:cs typeface="Arial" panose="020B0604020202020204" pitchFamily="34" charset="0"/>
            </a:endParaRPr>
          </a:p>
        </p:txBody>
      </p:sp>
      <p:sp>
        <p:nvSpPr>
          <p:cNvPr id="14" name="object 14" descr="Image below the circle with 61% in it that states Increase in the rate  of self-reported  mental health  needs&#13;&#10;since 2005&#13;&#10;"/>
          <p:cNvSpPr txBox="1"/>
          <p:nvPr/>
        </p:nvSpPr>
        <p:spPr>
          <a:xfrm>
            <a:off x="6518310" y="2217015"/>
            <a:ext cx="2236047" cy="2637004"/>
          </a:xfrm>
          <a:prstGeom prst="rect">
            <a:avLst/>
          </a:prstGeom>
        </p:spPr>
        <p:txBody>
          <a:bodyPr vert="horz" wrap="square" lIns="0" tIns="17780" rIns="0" bIns="0" rtlCol="0">
            <a:spAutoFit/>
          </a:bodyPr>
          <a:lstStyle/>
          <a:p>
            <a:pPr marL="33866" algn="ctr" defTabSz="1219170">
              <a:spcBef>
                <a:spcPts val="140"/>
              </a:spcBef>
            </a:pPr>
            <a:r>
              <a:rPr sz="4000" b="1" spc="13" dirty="0">
                <a:solidFill>
                  <a:srgbClr val="1384B7"/>
                </a:solidFill>
                <a:latin typeface="Arial" panose="020B0604020202020204" pitchFamily="34" charset="0"/>
                <a:cs typeface="Arial" panose="020B0604020202020204" pitchFamily="34" charset="0"/>
              </a:rPr>
              <a:t>61</a:t>
            </a:r>
            <a:r>
              <a:rPr sz="4000" spc="20" baseline="25132" dirty="0">
                <a:solidFill>
                  <a:srgbClr val="1384B7"/>
                </a:solidFill>
                <a:latin typeface="Arial" panose="020B0604020202020204" pitchFamily="34" charset="0"/>
                <a:cs typeface="Arial" panose="020B0604020202020204" pitchFamily="34" charset="0"/>
              </a:rPr>
              <a:t>%</a:t>
            </a:r>
            <a:endParaRPr sz="4000" baseline="25132" dirty="0">
              <a:solidFill>
                <a:prstClr val="black"/>
              </a:solidFill>
              <a:latin typeface="Arial" panose="020B0604020202020204" pitchFamily="34" charset="0"/>
              <a:cs typeface="Arial" panose="020B0604020202020204" pitchFamily="34" charset="0"/>
            </a:endParaRPr>
          </a:p>
          <a:p>
            <a:pPr marL="50799" marR="40639" algn="ctr" defTabSz="1219170">
              <a:spcBef>
                <a:spcPts val="4093"/>
              </a:spcBef>
            </a:pPr>
            <a:r>
              <a:rPr b="1" spc="-7" dirty="0">
                <a:solidFill>
                  <a:srgbClr val="1384B7"/>
                </a:solidFill>
                <a:latin typeface="Arial" panose="020B0604020202020204" pitchFamily="34" charset="0"/>
                <a:cs typeface="Arial" panose="020B0604020202020204" pitchFamily="34" charset="0"/>
              </a:rPr>
              <a:t>Increase in </a:t>
            </a:r>
            <a:r>
              <a:rPr b="1" dirty="0">
                <a:solidFill>
                  <a:srgbClr val="1384B7"/>
                </a:solidFill>
                <a:latin typeface="Arial" panose="020B0604020202020204" pitchFamily="34" charset="0"/>
                <a:cs typeface="Arial" panose="020B0604020202020204" pitchFamily="34" charset="0"/>
              </a:rPr>
              <a:t>the</a:t>
            </a:r>
            <a:r>
              <a:rPr b="1" spc="-53" dirty="0">
                <a:solidFill>
                  <a:srgbClr val="1384B7"/>
                </a:solidFill>
                <a:latin typeface="Arial" panose="020B0604020202020204" pitchFamily="34" charset="0"/>
                <a:cs typeface="Arial" panose="020B0604020202020204" pitchFamily="34" charset="0"/>
              </a:rPr>
              <a:t> </a:t>
            </a:r>
            <a:r>
              <a:rPr b="1" dirty="0">
                <a:solidFill>
                  <a:srgbClr val="1384B7"/>
                </a:solidFill>
                <a:latin typeface="Arial" panose="020B0604020202020204" pitchFamily="34" charset="0"/>
                <a:cs typeface="Arial" panose="020B0604020202020204" pitchFamily="34" charset="0"/>
              </a:rPr>
              <a:t>rate  of self-reported  mental </a:t>
            </a:r>
            <a:r>
              <a:rPr b="1" spc="-7" dirty="0">
                <a:solidFill>
                  <a:srgbClr val="1384B7"/>
                </a:solidFill>
                <a:latin typeface="Arial" panose="020B0604020202020204" pitchFamily="34" charset="0"/>
                <a:cs typeface="Arial" panose="020B0604020202020204" pitchFamily="34" charset="0"/>
              </a:rPr>
              <a:t>health  needs</a:t>
            </a:r>
            <a:endParaRPr dirty="0">
              <a:solidFill>
                <a:srgbClr val="1384B7"/>
              </a:solidFill>
              <a:latin typeface="Arial" panose="020B0604020202020204" pitchFamily="34" charset="0"/>
              <a:cs typeface="Arial" panose="020B0604020202020204" pitchFamily="34" charset="0"/>
            </a:endParaRPr>
          </a:p>
          <a:p>
            <a:pPr algn="ctr" defTabSz="1219170">
              <a:spcBef>
                <a:spcPts val="7"/>
              </a:spcBef>
            </a:pPr>
            <a:r>
              <a:rPr spc="-7" dirty="0">
                <a:solidFill>
                  <a:srgbClr val="585858"/>
                </a:solidFill>
                <a:latin typeface="Arial" panose="020B0604020202020204" pitchFamily="34" charset="0"/>
                <a:cs typeface="Arial" panose="020B0604020202020204" pitchFamily="34" charset="0"/>
              </a:rPr>
              <a:t>since</a:t>
            </a:r>
            <a:r>
              <a:rPr dirty="0">
                <a:solidFill>
                  <a:srgbClr val="585858"/>
                </a:solidFill>
                <a:latin typeface="Arial" panose="020B0604020202020204" pitchFamily="34" charset="0"/>
                <a:cs typeface="Arial" panose="020B0604020202020204" pitchFamily="34" charset="0"/>
              </a:rPr>
              <a:t> </a:t>
            </a:r>
            <a:r>
              <a:rPr spc="-7" dirty="0">
                <a:solidFill>
                  <a:srgbClr val="585858"/>
                </a:solidFill>
                <a:latin typeface="Arial" panose="020B0604020202020204" pitchFamily="34" charset="0"/>
                <a:cs typeface="Arial" panose="020B0604020202020204" pitchFamily="34" charset="0"/>
              </a:rPr>
              <a:t>2005</a:t>
            </a:r>
            <a:endParaRPr dirty="0">
              <a:solidFill>
                <a:prstClr val="black"/>
              </a:solidFill>
              <a:latin typeface="Arial" panose="020B0604020202020204" pitchFamily="34" charset="0"/>
              <a:cs typeface="Arial" panose="020B0604020202020204" pitchFamily="34" charset="0"/>
            </a:endParaRPr>
          </a:p>
        </p:txBody>
      </p:sp>
      <p:sp>
        <p:nvSpPr>
          <p:cNvPr id="15" name="object 15"/>
          <p:cNvSpPr/>
          <p:nvPr/>
        </p:nvSpPr>
        <p:spPr>
          <a:xfrm>
            <a:off x="1727200" y="1979361"/>
            <a:ext cx="284480" cy="193040"/>
          </a:xfrm>
          <a:custGeom>
            <a:avLst/>
            <a:gdLst/>
            <a:ahLst/>
            <a:cxnLst/>
            <a:rect l="l" t="t" r="r" b="b"/>
            <a:pathLst>
              <a:path w="213359" h="144780">
                <a:moveTo>
                  <a:pt x="106680" y="0"/>
                </a:moveTo>
                <a:lnTo>
                  <a:pt x="0" y="144779"/>
                </a:lnTo>
                <a:lnTo>
                  <a:pt x="213360" y="144779"/>
                </a:lnTo>
                <a:lnTo>
                  <a:pt x="106680" y="0"/>
                </a:lnTo>
                <a:close/>
              </a:path>
            </a:pathLst>
          </a:custGeom>
          <a:solidFill>
            <a:srgbClr val="18A0DD"/>
          </a:solidFill>
        </p:spPr>
        <p:txBody>
          <a:bodyPr wrap="square" lIns="0" tIns="0" rIns="0" bIns="0" rtlCol="0"/>
          <a:lstStyle/>
          <a:p>
            <a:pPr defTabSz="1219170"/>
            <a:endParaRPr sz="2000">
              <a:solidFill>
                <a:prstClr val="black"/>
              </a:solidFill>
              <a:latin typeface="Arial" panose="020B0604020202020204" pitchFamily="34" charset="0"/>
              <a:cs typeface="Arial" panose="020B0604020202020204" pitchFamily="34" charset="0"/>
            </a:endParaRPr>
          </a:p>
        </p:txBody>
      </p:sp>
      <p:sp>
        <p:nvSpPr>
          <p:cNvPr id="16" name="object 16"/>
          <p:cNvSpPr/>
          <p:nvPr/>
        </p:nvSpPr>
        <p:spPr>
          <a:xfrm>
            <a:off x="4572000" y="1979361"/>
            <a:ext cx="284480" cy="193040"/>
          </a:xfrm>
          <a:custGeom>
            <a:avLst/>
            <a:gdLst/>
            <a:ahLst/>
            <a:cxnLst/>
            <a:rect l="l" t="t" r="r" b="b"/>
            <a:pathLst>
              <a:path w="213360" h="144780">
                <a:moveTo>
                  <a:pt x="106680" y="0"/>
                </a:moveTo>
                <a:lnTo>
                  <a:pt x="0" y="144779"/>
                </a:lnTo>
                <a:lnTo>
                  <a:pt x="213360" y="144779"/>
                </a:lnTo>
                <a:lnTo>
                  <a:pt x="106680" y="0"/>
                </a:lnTo>
                <a:close/>
              </a:path>
            </a:pathLst>
          </a:custGeom>
          <a:solidFill>
            <a:srgbClr val="18A0DD"/>
          </a:solidFill>
        </p:spPr>
        <p:txBody>
          <a:bodyPr wrap="square" lIns="0" tIns="0" rIns="0" bIns="0" rtlCol="0"/>
          <a:lstStyle/>
          <a:p>
            <a:pPr defTabSz="1219170"/>
            <a:endParaRPr sz="2000">
              <a:solidFill>
                <a:prstClr val="black"/>
              </a:solidFill>
              <a:latin typeface="Arial" panose="020B0604020202020204" pitchFamily="34" charset="0"/>
              <a:cs typeface="Arial" panose="020B0604020202020204" pitchFamily="34" charset="0"/>
            </a:endParaRPr>
          </a:p>
        </p:txBody>
      </p:sp>
      <p:sp>
        <p:nvSpPr>
          <p:cNvPr id="17" name="object 17"/>
          <p:cNvSpPr/>
          <p:nvPr/>
        </p:nvSpPr>
        <p:spPr>
          <a:xfrm>
            <a:off x="7416800" y="1979361"/>
            <a:ext cx="284480" cy="193040"/>
          </a:xfrm>
          <a:custGeom>
            <a:avLst/>
            <a:gdLst/>
            <a:ahLst/>
            <a:cxnLst/>
            <a:rect l="l" t="t" r="r" b="b"/>
            <a:pathLst>
              <a:path w="213360" h="144780">
                <a:moveTo>
                  <a:pt x="106680" y="0"/>
                </a:moveTo>
                <a:lnTo>
                  <a:pt x="0" y="144779"/>
                </a:lnTo>
                <a:lnTo>
                  <a:pt x="213360" y="144779"/>
                </a:lnTo>
                <a:lnTo>
                  <a:pt x="106680" y="0"/>
                </a:lnTo>
                <a:close/>
              </a:path>
            </a:pathLst>
          </a:custGeom>
          <a:solidFill>
            <a:srgbClr val="18A0DD"/>
          </a:solidFill>
        </p:spPr>
        <p:txBody>
          <a:bodyPr wrap="square" lIns="0" tIns="0" rIns="0" bIns="0" rtlCol="0"/>
          <a:lstStyle/>
          <a:p>
            <a:pPr defTabSz="1219170"/>
            <a:endParaRPr sz="2000">
              <a:solidFill>
                <a:prstClr val="black"/>
              </a:solidFill>
              <a:latin typeface="Arial" panose="020B0604020202020204" pitchFamily="34" charset="0"/>
              <a:cs typeface="Arial" panose="020B0604020202020204" pitchFamily="34" charset="0"/>
            </a:endParaRPr>
          </a:p>
        </p:txBody>
      </p:sp>
      <p:sp>
        <p:nvSpPr>
          <p:cNvPr id="18" name="object 18"/>
          <p:cNvSpPr/>
          <p:nvPr/>
        </p:nvSpPr>
        <p:spPr>
          <a:xfrm>
            <a:off x="10287062" y="2747316"/>
            <a:ext cx="284480" cy="195580"/>
          </a:xfrm>
          <a:custGeom>
            <a:avLst/>
            <a:gdLst/>
            <a:ahLst/>
            <a:cxnLst/>
            <a:rect l="l" t="t" r="r" b="b"/>
            <a:pathLst>
              <a:path w="213359" h="146685">
                <a:moveTo>
                  <a:pt x="213359" y="0"/>
                </a:moveTo>
                <a:lnTo>
                  <a:pt x="0" y="0"/>
                </a:lnTo>
                <a:lnTo>
                  <a:pt x="106679" y="146304"/>
                </a:lnTo>
                <a:lnTo>
                  <a:pt x="213359" y="0"/>
                </a:lnTo>
                <a:close/>
              </a:path>
            </a:pathLst>
          </a:custGeom>
          <a:solidFill>
            <a:srgbClr val="18A0DD"/>
          </a:solidFill>
        </p:spPr>
        <p:txBody>
          <a:bodyPr wrap="square" lIns="0" tIns="0" rIns="0" bIns="0" rtlCol="0"/>
          <a:lstStyle/>
          <a:p>
            <a:pPr defTabSz="1219170"/>
            <a:endParaRPr sz="2000">
              <a:solidFill>
                <a:prstClr val="black"/>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5892D920-2EA3-5145-B965-2AC6491D4E5F}"/>
              </a:ext>
            </a:extLst>
          </p:cNvPr>
          <p:cNvSpPr/>
          <p:nvPr/>
        </p:nvSpPr>
        <p:spPr>
          <a:xfrm>
            <a:off x="9339127" y="1911351"/>
            <a:ext cx="1610762" cy="707886"/>
          </a:xfrm>
          <a:prstGeom prst="rect">
            <a:avLst/>
          </a:prstGeom>
        </p:spPr>
        <p:txBody>
          <a:bodyPr wrap="none">
            <a:spAutoFit/>
          </a:bodyPr>
          <a:lstStyle/>
          <a:p>
            <a:pPr marL="568946" lvl="0" defTabSz="1219170">
              <a:spcBef>
                <a:spcPts val="140"/>
              </a:spcBef>
            </a:pPr>
            <a:r>
              <a:rPr lang="en-US" sz="6000" b="1" spc="20" baseline="-16493" dirty="0">
                <a:solidFill>
                  <a:srgbClr val="1384B7"/>
                </a:solidFill>
                <a:latin typeface="Arial" panose="020B0604020202020204" pitchFamily="34" charset="0"/>
                <a:cs typeface="Arial" panose="020B0604020202020204" pitchFamily="34" charset="0"/>
              </a:rPr>
              <a:t>43</a:t>
            </a:r>
            <a:r>
              <a:rPr lang="en-US" sz="2400" spc="13" dirty="0">
                <a:solidFill>
                  <a:srgbClr val="1384B7"/>
                </a:solidFill>
                <a:latin typeface="Arial" panose="020B0604020202020204" pitchFamily="34" charset="0"/>
                <a:cs typeface="Arial" panose="020B0604020202020204" pitchFamily="34" charset="0"/>
              </a:rPr>
              <a:t>rd</a:t>
            </a:r>
            <a:endParaRPr lang="en-US" sz="2400" dirty="0">
              <a:solidFill>
                <a:prstClr val="black"/>
              </a:solidFill>
              <a:latin typeface="Arial" panose="020B0604020202020204" pitchFamily="34" charset="0"/>
              <a:cs typeface="Arial" panose="020B0604020202020204" pitchFamily="34" charset="0"/>
            </a:endParaRPr>
          </a:p>
        </p:txBody>
      </p:sp>
      <p:sp>
        <p:nvSpPr>
          <p:cNvPr id="27" name="object 5">
            <a:extLst>
              <a:ext uri="{FF2B5EF4-FFF2-40B4-BE49-F238E27FC236}">
                <a16:creationId xmlns:a16="http://schemas.microsoft.com/office/drawing/2014/main" id="{BB52B357-A0DD-8947-AD90-E992CCB3BE05}"/>
              </a:ext>
            </a:extLst>
          </p:cNvPr>
          <p:cNvSpPr txBox="1">
            <a:spLocks/>
          </p:cNvSpPr>
          <p:nvPr/>
        </p:nvSpPr>
        <p:spPr>
          <a:xfrm>
            <a:off x="11540471" y="6426396"/>
            <a:ext cx="248920" cy="164212"/>
          </a:xfrm>
          <a:prstGeom prst="rect">
            <a:avLst/>
          </a:prstGeom>
        </p:spPr>
        <p:txBody>
          <a:bodyPr vert="horz" wrap="square" lIns="0" tIns="0" rIns="0" bIns="0" rtlCol="0">
            <a:spAutoFit/>
          </a:bodyPr>
          <a:lstStyle>
            <a:defPPr>
              <a:defRPr lang="en-US"/>
            </a:defPPr>
            <a:lvl1pPr marL="0" algn="l" defTabSz="914400" rtl="0" eaLnBrk="1" latinLnBrk="0" hangingPunct="1">
              <a:defRPr sz="1067" b="0" i="0" kern="1200">
                <a:solidFill>
                  <a:srgbClr val="888888"/>
                </a:solidFill>
                <a:latin typeface="Segoe UI"/>
                <a:ea typeface="+mn-ea"/>
                <a:cs typeface="Segoe U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0799" defTabSz="1219170">
              <a:spcBef>
                <a:spcPts val="220"/>
              </a:spcBef>
            </a:pPr>
            <a:fld id="{81D60167-4931-47E6-BA6A-407CBD079E47}" type="slidenum">
              <a:rPr lang="en-US" smtClean="0">
                <a:latin typeface="Arial" panose="020B0604020202020204" pitchFamily="34" charset="0"/>
                <a:cs typeface="Arial" panose="020B0604020202020204" pitchFamily="34" charset="0"/>
              </a:rPr>
              <a:pPr marL="50799" defTabSz="1219170">
                <a:spcBef>
                  <a:spcPts val="220"/>
                </a:spcBef>
              </a:pPr>
              <a:t>9</a:t>
            </a:fld>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11" grpId="0" animBg="1"/>
      <p:bldP spid="12" grpId="0"/>
      <p:bldP spid="13" grpId="0"/>
      <p:bldP spid="14" grpId="0"/>
      <p:bldP spid="15" grpId="0" animBg="1"/>
      <p:bldP spid="16" grpId="0" animBg="1"/>
      <p:bldP spid="17" grpId="0" animBg="1"/>
      <p:bldP spid="18" grpId="0" animBg="1"/>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chemeClr val="accent4">
                <a:hueOff val="-461056"/>
                <a:satOff val="4338"/>
                <a:lumOff val="-10225"/>
              </a:schemeClr>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2.xml><?xml version="1.0" encoding="utf-8"?>
<a:theme xmlns:a="http://schemas.openxmlformats.org/drawingml/2006/main" name="2_Blank">
  <a:themeElements>
    <a:clrScheme name="Ravel Colors">
      <a:dk1>
        <a:srgbClr val="414141"/>
      </a:dk1>
      <a:lt1>
        <a:srgbClr val="FFFFFF"/>
      </a:lt1>
      <a:dk2>
        <a:srgbClr val="000000"/>
      </a:dk2>
      <a:lt2>
        <a:srgbClr val="D0D0D0"/>
      </a:lt2>
      <a:accent1>
        <a:srgbClr val="294371"/>
      </a:accent1>
      <a:accent2>
        <a:srgbClr val="39799D"/>
      </a:accent2>
      <a:accent3>
        <a:srgbClr val="24B7AC"/>
      </a:accent3>
      <a:accent4>
        <a:srgbClr val="F7A293"/>
      </a:accent4>
      <a:accent5>
        <a:srgbClr val="F05350"/>
      </a:accent5>
      <a:accent6>
        <a:srgbClr val="FBB632"/>
      </a:accent6>
      <a:hlink>
        <a:srgbClr val="25A99C"/>
      </a:hlink>
      <a:folHlink>
        <a:srgbClr val="25A99C"/>
      </a:folHlink>
    </a:clrScheme>
    <a:fontScheme name="SD Fonts">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76200" cap="sq">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a:solidFill>
              <a:srgbClr val="5F5F5F"/>
            </a:solidFill>
          </a:defRPr>
        </a:defPPr>
      </a:lstStyle>
    </a:txDef>
  </a:objectDefaults>
  <a:extraClrSchemeLst/>
  <a:extLst>
    <a:ext uri="{05A4C25C-085E-4340-85A3-A5531E510DB2}">
      <thm15:themeFamily xmlns:thm15="http://schemas.microsoft.com/office/thememl/2012/main" name="SD Report Template WIDE" id="{1160D571-68B3-40DB-999E-046CD80D96B7}" vid="{0B51F4EB-4756-4D57-A45F-C5EB991C2B99}"/>
    </a:ext>
  </a:extLst>
</a:theme>
</file>

<file path=ppt/theme/theme13.xml><?xml version="1.0" encoding="utf-8"?>
<a:theme xmlns:a="http://schemas.openxmlformats.org/drawingml/2006/main" name="4_Blank">
  <a:themeElements>
    <a:clrScheme name="Ravel Colors">
      <a:dk1>
        <a:srgbClr val="414141"/>
      </a:dk1>
      <a:lt1>
        <a:srgbClr val="FFFFFF"/>
      </a:lt1>
      <a:dk2>
        <a:srgbClr val="000000"/>
      </a:dk2>
      <a:lt2>
        <a:srgbClr val="D0D0D0"/>
      </a:lt2>
      <a:accent1>
        <a:srgbClr val="294371"/>
      </a:accent1>
      <a:accent2>
        <a:srgbClr val="39799D"/>
      </a:accent2>
      <a:accent3>
        <a:srgbClr val="24B7AC"/>
      </a:accent3>
      <a:accent4>
        <a:srgbClr val="F7A293"/>
      </a:accent4>
      <a:accent5>
        <a:srgbClr val="F05350"/>
      </a:accent5>
      <a:accent6>
        <a:srgbClr val="FBB632"/>
      </a:accent6>
      <a:hlink>
        <a:srgbClr val="25A99C"/>
      </a:hlink>
      <a:folHlink>
        <a:srgbClr val="25A99C"/>
      </a:folHlink>
    </a:clrScheme>
    <a:fontScheme name="SD Fonts">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a:solidFill>
              <a:srgbClr val="5F5F5F"/>
            </a:solidFill>
          </a:defRPr>
        </a:defPPr>
      </a:lstStyle>
    </a:txDef>
  </a:objectDefaults>
  <a:extraClrSchemeLst/>
  <a:extLst>
    <a:ext uri="{05A4C25C-085E-4340-85A3-A5531E510DB2}">
      <thm15:themeFamily xmlns:thm15="http://schemas.microsoft.com/office/thememl/2012/main" name="SD Report Template WIDE" id="{1160D571-68B3-40DB-999E-046CD80D96B7}" vid="{0B51F4EB-4756-4D57-A45F-C5EB991C2B99}"/>
    </a:ext>
  </a:extLst>
</a:theme>
</file>

<file path=ppt/theme/theme14.xml><?xml version="1.0" encoding="utf-8"?>
<a:theme xmlns:a="http://schemas.openxmlformats.org/drawingml/2006/main" name="15_Blank">
  <a:themeElements>
    <a:clrScheme name="Ravel Colors">
      <a:dk1>
        <a:srgbClr val="414141"/>
      </a:dk1>
      <a:lt1>
        <a:srgbClr val="FFFFFF"/>
      </a:lt1>
      <a:dk2>
        <a:srgbClr val="000000"/>
      </a:dk2>
      <a:lt2>
        <a:srgbClr val="D0D0D0"/>
      </a:lt2>
      <a:accent1>
        <a:srgbClr val="294371"/>
      </a:accent1>
      <a:accent2>
        <a:srgbClr val="39799D"/>
      </a:accent2>
      <a:accent3>
        <a:srgbClr val="24B7AC"/>
      </a:accent3>
      <a:accent4>
        <a:srgbClr val="F7A293"/>
      </a:accent4>
      <a:accent5>
        <a:srgbClr val="F05350"/>
      </a:accent5>
      <a:accent6>
        <a:srgbClr val="FBB632"/>
      </a:accent6>
      <a:hlink>
        <a:srgbClr val="25A99C"/>
      </a:hlink>
      <a:folHlink>
        <a:srgbClr val="25A99C"/>
      </a:folHlink>
    </a:clrScheme>
    <a:fontScheme name="SD Fonts">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76200" cap="sq">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a:solidFill>
              <a:srgbClr val="5F5F5F"/>
            </a:solidFill>
          </a:defRPr>
        </a:defPPr>
      </a:lstStyle>
    </a:txDef>
  </a:objectDefaults>
  <a:extraClrSchemeLst/>
  <a:extLst>
    <a:ext uri="{05A4C25C-085E-4340-85A3-A5531E510DB2}">
      <thm15:themeFamily xmlns:thm15="http://schemas.microsoft.com/office/thememl/2012/main" name="SD Report Template WIDE" id="{1160D571-68B3-40DB-999E-046CD80D96B7}" vid="{0B51F4EB-4756-4D57-A45F-C5EB991C2B99}"/>
    </a:ext>
  </a:extLst>
</a:theme>
</file>

<file path=ppt/theme/theme15.xml><?xml version="1.0" encoding="utf-8"?>
<a:theme xmlns:a="http://schemas.openxmlformats.org/drawingml/2006/main" name="Hospital Capacity Surge Plan by Slidesgo">
  <a:themeElements>
    <a:clrScheme name="Simple Light">
      <a:dk1>
        <a:srgbClr val="000000"/>
      </a:dk1>
      <a:lt1>
        <a:srgbClr val="FFFFFF"/>
      </a:lt1>
      <a:dk2>
        <a:srgbClr val="00AEFF"/>
      </a:dk2>
      <a:lt2>
        <a:srgbClr val="FFFFFF"/>
      </a:lt2>
      <a:accent1>
        <a:srgbClr val="00AEFF"/>
      </a:accent1>
      <a:accent2>
        <a:srgbClr val="000000"/>
      </a:accent2>
      <a:accent3>
        <a:srgbClr val="FFFFFF"/>
      </a:accent3>
      <a:accent4>
        <a:srgbClr val="00AEFF"/>
      </a:accent4>
      <a:accent5>
        <a:srgbClr val="000000"/>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57">
      <a:dk1>
        <a:srgbClr val="000000"/>
      </a:dk1>
      <a:lt1>
        <a:srgbClr val="FFFFFF"/>
      </a:lt1>
      <a:dk2>
        <a:srgbClr val="595959"/>
      </a:dk2>
      <a:lt2>
        <a:srgbClr val="EEEEEE"/>
      </a:lt2>
      <a:accent1>
        <a:srgbClr val="19A1DD"/>
      </a:accent1>
      <a:accent2>
        <a:srgbClr val="212121"/>
      </a:accent2>
      <a:accent3>
        <a:srgbClr val="FD9932"/>
      </a:accent3>
      <a:accent4>
        <a:srgbClr val="FC2631"/>
      </a:accent4>
      <a:accent5>
        <a:srgbClr val="0E5692"/>
      </a:accent5>
      <a:accent6>
        <a:srgbClr val="1384B7"/>
      </a:accent6>
      <a:hlink>
        <a:srgbClr val="1592CB"/>
      </a:hlink>
      <a:folHlink>
        <a:srgbClr val="1592C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Custom 57">
      <a:dk1>
        <a:srgbClr val="000000"/>
      </a:dk1>
      <a:lt1>
        <a:srgbClr val="FFFFFF"/>
      </a:lt1>
      <a:dk2>
        <a:srgbClr val="595959"/>
      </a:dk2>
      <a:lt2>
        <a:srgbClr val="EEEEEE"/>
      </a:lt2>
      <a:accent1>
        <a:srgbClr val="19A1DD"/>
      </a:accent1>
      <a:accent2>
        <a:srgbClr val="212121"/>
      </a:accent2>
      <a:accent3>
        <a:srgbClr val="FD9932"/>
      </a:accent3>
      <a:accent4>
        <a:srgbClr val="FC2631"/>
      </a:accent4>
      <a:accent5>
        <a:srgbClr val="0E5692"/>
      </a:accent5>
      <a:accent6>
        <a:srgbClr val="1384B7"/>
      </a:accent6>
      <a:hlink>
        <a:srgbClr val="1592CB"/>
      </a:hlink>
      <a:folHlink>
        <a:srgbClr val="1592C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Custom 57">
      <a:dk1>
        <a:srgbClr val="000000"/>
      </a:dk1>
      <a:lt1>
        <a:srgbClr val="FFFFFF"/>
      </a:lt1>
      <a:dk2>
        <a:srgbClr val="595959"/>
      </a:dk2>
      <a:lt2>
        <a:srgbClr val="EEEEEE"/>
      </a:lt2>
      <a:accent1>
        <a:srgbClr val="19A1DD"/>
      </a:accent1>
      <a:accent2>
        <a:srgbClr val="212121"/>
      </a:accent2>
      <a:accent3>
        <a:srgbClr val="FD9932"/>
      </a:accent3>
      <a:accent4>
        <a:srgbClr val="FC2631"/>
      </a:accent4>
      <a:accent5>
        <a:srgbClr val="0E5692"/>
      </a:accent5>
      <a:accent6>
        <a:srgbClr val="1384B7"/>
      </a:accent6>
      <a:hlink>
        <a:srgbClr val="1592CB"/>
      </a:hlink>
      <a:folHlink>
        <a:srgbClr val="1592C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Custom 57">
      <a:dk1>
        <a:srgbClr val="000000"/>
      </a:dk1>
      <a:lt1>
        <a:srgbClr val="FFFFFF"/>
      </a:lt1>
      <a:dk2>
        <a:srgbClr val="595959"/>
      </a:dk2>
      <a:lt2>
        <a:srgbClr val="EEEEEE"/>
      </a:lt2>
      <a:accent1>
        <a:srgbClr val="19A1DD"/>
      </a:accent1>
      <a:accent2>
        <a:srgbClr val="212121"/>
      </a:accent2>
      <a:accent3>
        <a:srgbClr val="FD9932"/>
      </a:accent3>
      <a:accent4>
        <a:srgbClr val="FC2631"/>
      </a:accent4>
      <a:accent5>
        <a:srgbClr val="0E5692"/>
      </a:accent5>
      <a:accent6>
        <a:srgbClr val="1384B7"/>
      </a:accent6>
      <a:hlink>
        <a:srgbClr val="1592CB"/>
      </a:hlink>
      <a:folHlink>
        <a:srgbClr val="1592C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6_Custom Design">
  <a:themeElements>
    <a:clrScheme name="Ravel Colors">
      <a:dk1>
        <a:srgbClr val="414141"/>
      </a:dk1>
      <a:lt1>
        <a:srgbClr val="FFFFFF"/>
      </a:lt1>
      <a:dk2>
        <a:srgbClr val="000000"/>
      </a:dk2>
      <a:lt2>
        <a:srgbClr val="D0D0D0"/>
      </a:lt2>
      <a:accent1>
        <a:srgbClr val="294371"/>
      </a:accent1>
      <a:accent2>
        <a:srgbClr val="39799D"/>
      </a:accent2>
      <a:accent3>
        <a:srgbClr val="24B7AC"/>
      </a:accent3>
      <a:accent4>
        <a:srgbClr val="F7A293"/>
      </a:accent4>
      <a:accent5>
        <a:srgbClr val="F05350"/>
      </a:accent5>
      <a:accent6>
        <a:srgbClr val="FBB632"/>
      </a:accent6>
      <a:hlink>
        <a:srgbClr val="25A99C"/>
      </a:hlink>
      <a:folHlink>
        <a:srgbClr val="25A99C"/>
      </a:folHlink>
    </a:clrScheme>
    <a:fontScheme name="Ravel Fonts">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 Report Template WIDE" id="{1160D571-68B3-40DB-999E-046CD80D96B7}" vid="{72E2B759-6794-48E8-832F-719BD86D4FAD}"/>
    </a:ext>
  </a:extLst>
</a:theme>
</file>

<file path=ppt/theme/theme8.xml><?xml version="1.0" encoding="utf-8"?>
<a:theme xmlns:a="http://schemas.openxmlformats.org/drawingml/2006/main" name="47_Custom Design">
  <a:themeElements>
    <a:clrScheme name="Ravel Colors">
      <a:dk1>
        <a:srgbClr val="414141"/>
      </a:dk1>
      <a:lt1>
        <a:srgbClr val="FFFFFF"/>
      </a:lt1>
      <a:dk2>
        <a:srgbClr val="000000"/>
      </a:dk2>
      <a:lt2>
        <a:srgbClr val="D0D0D0"/>
      </a:lt2>
      <a:accent1>
        <a:srgbClr val="294371"/>
      </a:accent1>
      <a:accent2>
        <a:srgbClr val="39799D"/>
      </a:accent2>
      <a:accent3>
        <a:srgbClr val="24B7AC"/>
      </a:accent3>
      <a:accent4>
        <a:srgbClr val="F7A293"/>
      </a:accent4>
      <a:accent5>
        <a:srgbClr val="F05350"/>
      </a:accent5>
      <a:accent6>
        <a:srgbClr val="FBB632"/>
      </a:accent6>
      <a:hlink>
        <a:srgbClr val="25A99C"/>
      </a:hlink>
      <a:folHlink>
        <a:srgbClr val="25A99C"/>
      </a:folHlink>
    </a:clrScheme>
    <a:fontScheme name="Ravel Fonts">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 Report Template WIDE" id="{1160D571-68B3-40DB-999E-046CD80D96B7}" vid="{72E2B759-6794-48E8-832F-719BD86D4FAD}"/>
    </a:ext>
  </a:extLst>
</a:theme>
</file>

<file path=ppt/theme/theme9.xml><?xml version="1.0" encoding="utf-8"?>
<a:theme xmlns:a="http://schemas.openxmlformats.org/drawingml/2006/main" name="1_Blank">
  <a:themeElements>
    <a:clrScheme name="Ravel Colors">
      <a:dk1>
        <a:srgbClr val="414141"/>
      </a:dk1>
      <a:lt1>
        <a:srgbClr val="FFFFFF"/>
      </a:lt1>
      <a:dk2>
        <a:srgbClr val="000000"/>
      </a:dk2>
      <a:lt2>
        <a:srgbClr val="D0D0D0"/>
      </a:lt2>
      <a:accent1>
        <a:srgbClr val="294371"/>
      </a:accent1>
      <a:accent2>
        <a:srgbClr val="39799D"/>
      </a:accent2>
      <a:accent3>
        <a:srgbClr val="24B7AC"/>
      </a:accent3>
      <a:accent4>
        <a:srgbClr val="F7A293"/>
      </a:accent4>
      <a:accent5>
        <a:srgbClr val="F05350"/>
      </a:accent5>
      <a:accent6>
        <a:srgbClr val="FBB632"/>
      </a:accent6>
      <a:hlink>
        <a:srgbClr val="25A99C"/>
      </a:hlink>
      <a:folHlink>
        <a:srgbClr val="25A99C"/>
      </a:folHlink>
    </a:clrScheme>
    <a:fontScheme name="SD Fonts">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600" dirty="0">
            <a:solidFill>
              <a:srgbClr val="5F5F5F"/>
            </a:solidFill>
          </a:defRPr>
        </a:defPPr>
      </a:lstStyle>
    </a:txDef>
  </a:objectDefaults>
  <a:extraClrSchemeLst/>
  <a:extLst>
    <a:ext uri="{05A4C25C-085E-4340-85A3-A5531E510DB2}">
      <thm15:themeFamily xmlns:thm15="http://schemas.microsoft.com/office/thememl/2012/main" name="SD Report Template WIDE" id="{1160D571-68B3-40DB-999E-046CD80D96B7}" vid="{0B51F4EB-4756-4D57-A45F-C5EB991C2B99}"/>
    </a:ext>
  </a:extLst>
</a:theme>
</file>

<file path=ppt/theme/themeOverride1.xml><?xml version="1.0" encoding="utf-8"?>
<a:themeOverride xmlns:a="http://schemas.openxmlformats.org/drawingml/2006/main">
  <a:clrScheme name="Custom 57">
    <a:dk1>
      <a:srgbClr val="000000"/>
    </a:dk1>
    <a:lt1>
      <a:srgbClr val="FFFFFF"/>
    </a:lt1>
    <a:dk2>
      <a:srgbClr val="595959"/>
    </a:dk2>
    <a:lt2>
      <a:srgbClr val="EEEEEE"/>
    </a:lt2>
    <a:accent1>
      <a:srgbClr val="19A1DD"/>
    </a:accent1>
    <a:accent2>
      <a:srgbClr val="212121"/>
    </a:accent2>
    <a:accent3>
      <a:srgbClr val="FD9932"/>
    </a:accent3>
    <a:accent4>
      <a:srgbClr val="FC2631"/>
    </a:accent4>
    <a:accent5>
      <a:srgbClr val="0E5692"/>
    </a:accent5>
    <a:accent6>
      <a:srgbClr val="1384B7"/>
    </a:accent6>
    <a:hlink>
      <a:srgbClr val="1592CB"/>
    </a:hlink>
    <a:folHlink>
      <a:srgbClr val="1592C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57">
    <a:dk1>
      <a:srgbClr val="000000"/>
    </a:dk1>
    <a:lt1>
      <a:srgbClr val="FFFFFF"/>
    </a:lt1>
    <a:dk2>
      <a:srgbClr val="595959"/>
    </a:dk2>
    <a:lt2>
      <a:srgbClr val="EEEEEE"/>
    </a:lt2>
    <a:accent1>
      <a:srgbClr val="19A1DD"/>
    </a:accent1>
    <a:accent2>
      <a:srgbClr val="212121"/>
    </a:accent2>
    <a:accent3>
      <a:srgbClr val="FD9932"/>
    </a:accent3>
    <a:accent4>
      <a:srgbClr val="FC2631"/>
    </a:accent4>
    <a:accent5>
      <a:srgbClr val="0E5692"/>
    </a:accent5>
    <a:accent6>
      <a:srgbClr val="1384B7"/>
    </a:accent6>
    <a:hlink>
      <a:srgbClr val="1592CB"/>
    </a:hlink>
    <a:folHlink>
      <a:srgbClr val="1592C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57">
    <a:dk1>
      <a:srgbClr val="000000"/>
    </a:dk1>
    <a:lt1>
      <a:srgbClr val="FFFFFF"/>
    </a:lt1>
    <a:dk2>
      <a:srgbClr val="595959"/>
    </a:dk2>
    <a:lt2>
      <a:srgbClr val="EEEEEE"/>
    </a:lt2>
    <a:accent1>
      <a:srgbClr val="19A1DD"/>
    </a:accent1>
    <a:accent2>
      <a:srgbClr val="212121"/>
    </a:accent2>
    <a:accent3>
      <a:srgbClr val="FD9932"/>
    </a:accent3>
    <a:accent4>
      <a:srgbClr val="FC2631"/>
    </a:accent4>
    <a:accent5>
      <a:srgbClr val="0E5692"/>
    </a:accent5>
    <a:accent6>
      <a:srgbClr val="1384B7"/>
    </a:accent6>
    <a:hlink>
      <a:srgbClr val="1592CB"/>
    </a:hlink>
    <a:folHlink>
      <a:srgbClr val="1592C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57">
    <a:dk1>
      <a:srgbClr val="000000"/>
    </a:dk1>
    <a:lt1>
      <a:srgbClr val="FFFFFF"/>
    </a:lt1>
    <a:dk2>
      <a:srgbClr val="595959"/>
    </a:dk2>
    <a:lt2>
      <a:srgbClr val="EEEEEE"/>
    </a:lt2>
    <a:accent1>
      <a:srgbClr val="19A1DD"/>
    </a:accent1>
    <a:accent2>
      <a:srgbClr val="212121"/>
    </a:accent2>
    <a:accent3>
      <a:srgbClr val="FD9932"/>
    </a:accent3>
    <a:accent4>
      <a:srgbClr val="FC2631"/>
    </a:accent4>
    <a:accent5>
      <a:srgbClr val="0E5692"/>
    </a:accent5>
    <a:accent6>
      <a:srgbClr val="1384B7"/>
    </a:accent6>
    <a:hlink>
      <a:srgbClr val="1592CB"/>
    </a:hlink>
    <a:folHlink>
      <a:srgbClr val="1592C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6042100-D2F4-6242-9751-6F581334BF59}">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8767</TotalTime>
  <Words>3397</Words>
  <Application>Microsoft Macintosh PowerPoint</Application>
  <PresentationFormat>Widescreen</PresentationFormat>
  <Paragraphs>424</Paragraphs>
  <Slides>37</Slides>
  <Notes>16</Notes>
  <HiddenSlides>0</HiddenSlides>
  <MMClips>0</MMClips>
  <ScaleCrop>false</ScaleCrop>
  <HeadingPairs>
    <vt:vector size="6" baseType="variant">
      <vt:variant>
        <vt:lpstr>Fonts Used</vt:lpstr>
      </vt:variant>
      <vt:variant>
        <vt:i4>28</vt:i4>
      </vt:variant>
      <vt:variant>
        <vt:lpstr>Theme</vt:lpstr>
      </vt:variant>
      <vt:variant>
        <vt:i4>17</vt:i4>
      </vt:variant>
      <vt:variant>
        <vt:lpstr>Slide Titles</vt:lpstr>
      </vt:variant>
      <vt:variant>
        <vt:i4>37</vt:i4>
      </vt:variant>
    </vt:vector>
  </HeadingPairs>
  <TitlesOfParts>
    <vt:vector size="82" baseType="lpstr">
      <vt:lpstr>.AppleSystemUIFont</vt:lpstr>
      <vt:lpstr>Arial</vt:lpstr>
      <vt:lpstr>Arial Narrow</vt:lpstr>
      <vt:lpstr>Arial Nova</vt:lpstr>
      <vt:lpstr>Arial Nova Cond</vt:lpstr>
      <vt:lpstr>Avenir Book</vt:lpstr>
      <vt:lpstr>Calibri</vt:lpstr>
      <vt:lpstr>Calibri Light</vt:lpstr>
      <vt:lpstr>Century Gothic</vt:lpstr>
      <vt:lpstr>Courier New</vt:lpstr>
      <vt:lpstr>DM Sans</vt:lpstr>
      <vt:lpstr>Encode Sans</vt:lpstr>
      <vt:lpstr>Gill Sans</vt:lpstr>
      <vt:lpstr>Helvetica Light</vt:lpstr>
      <vt:lpstr>Helvetica Neue</vt:lpstr>
      <vt:lpstr>Helvetica Neue Light</vt:lpstr>
      <vt:lpstr>Helvetica Neue Medium</vt:lpstr>
      <vt:lpstr>Helvetica Neue Thin</vt:lpstr>
      <vt:lpstr>Hind Siliguri</vt:lpstr>
      <vt:lpstr>Nexa Bold</vt:lpstr>
      <vt:lpstr>Open Sans</vt:lpstr>
      <vt:lpstr>Raleway Bold</vt:lpstr>
      <vt:lpstr>Raleway Regular</vt:lpstr>
      <vt:lpstr>Roboto Condensed Light</vt:lpstr>
      <vt:lpstr>Rubik</vt:lpstr>
      <vt:lpstr>Segoe UI</vt:lpstr>
      <vt:lpstr>Trebuchet MS</vt:lpstr>
      <vt:lpstr>Wingdings</vt:lpstr>
      <vt:lpstr>Office Theme</vt:lpstr>
      <vt:lpstr>Custom Design</vt:lpstr>
      <vt:lpstr>1_Office Theme</vt:lpstr>
      <vt:lpstr>1_Custom Design</vt:lpstr>
      <vt:lpstr>2_Custom Design</vt:lpstr>
      <vt:lpstr>3_Custom Design</vt:lpstr>
      <vt:lpstr>46_Custom Design</vt:lpstr>
      <vt:lpstr>47_Custom Design</vt:lpstr>
      <vt:lpstr>1_Blank</vt:lpstr>
      <vt:lpstr>2_Office Theme</vt:lpstr>
      <vt:lpstr>White</vt:lpstr>
      <vt:lpstr>2_Blank</vt:lpstr>
      <vt:lpstr>4_Blank</vt:lpstr>
      <vt:lpstr>15_Blank</vt:lpstr>
      <vt:lpstr>Hospital Capacity Surge Plan by Slidesgo</vt:lpstr>
      <vt:lpstr>3_Office Theme</vt:lpstr>
      <vt:lpstr>UCSF Contemporary</vt:lpstr>
      <vt:lpstr>Reimagining child well being Financing Mental health and equity in child serving systems       San Francisco state university February  25th, 2022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THERE IS A CRISIS IN YOUNG PEOPLE’S MENTAL HEALTH Consider the facts before COVID-19:</vt:lpstr>
      <vt:lpstr>THE “PRICE” IS HIGHER FOR BLACK AND BROWN CHILDREN  Many receive the wrong services at the wrong time…in restrictive or punitive settings.</vt:lpstr>
      <vt:lpstr>IMPACT OF COVID: What we feared is coming to pass…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DRAMATIC UNDER-INVESTMENT IN CHILDREN</vt:lpstr>
      <vt:lpstr>SCHOOLS CAN (and must) BE ESSENTIAL ACTORS IN OUR RESPONSE:</vt:lpstr>
      <vt:lpstr>PowerPoint Presentation</vt:lpstr>
      <vt:lpstr>THE FEDERAL MATCH IS GUARANTEED:</vt:lpstr>
      <vt:lpstr>THE MEDICAID MAP: WHO PAYS FOR FEDERALLY ENTITLED SERVICES TO CHILDREN AND FAMILIES</vt:lpstr>
      <vt:lpstr>WHO ARE THE MOST IMPORTANT PAYORS FOR CHILD SERVING SYSTEMS?</vt:lpstr>
      <vt:lpstr>HOW TO MAKE IT WORK:   BUBBLE GUM, SHOESTRING, FEDERAL MATCHING FUNDS, AND A CULTURE OF COLLABORATION</vt:lpstr>
      <vt:lpstr>PowerPoint Presentation</vt:lpstr>
      <vt:lpstr>PowerPoint Presentation</vt:lpstr>
      <vt:lpstr>PowerPoint Presentation</vt:lpstr>
      <vt:lpstr>PowerPoint Presentation</vt:lpstr>
      <vt:lpstr>PowerPoint Presentation</vt:lpstr>
      <vt:lpstr>PowerPoint Presentation</vt:lpstr>
      <vt:lpstr>$ 4.4 Billion Youth BH Initiative:</vt:lpstr>
      <vt:lpstr>PowerPoint Presentation</vt:lpstr>
      <vt:lpstr>MEDICAL NECESSITY:  THE REMOVAL OF DIAGNOSIS AS A PRE-REQUISITE FOR CARE IN COUNTY MENTAL HEALTH PLANS AND MEDICAL MANAGED CARE:       </vt:lpstr>
      <vt:lpstr>SYSTEMS CHANGE IN PRACTICE </vt:lpstr>
      <vt:lpstr>THIS IS THE TRUST’S FRAMEWORK FOR SOLUTIONS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FEDERAL MATCH IS GUARANTEED</dc:title>
  <dc:creator>Aimee Eng</dc:creator>
  <cp:lastModifiedBy>Julie Chronister</cp:lastModifiedBy>
  <cp:revision>118</cp:revision>
  <dcterms:created xsi:type="dcterms:W3CDTF">2020-06-29T04:55:47Z</dcterms:created>
  <dcterms:modified xsi:type="dcterms:W3CDTF">2022-03-19T18:04:41Z</dcterms:modified>
</cp:coreProperties>
</file>